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solve </a:t>
            </a:r>
            <a:r>
              <a:rPr lang="en-US" dirty="0"/>
              <a:t>for products of decimals to the hundredths, including situations involving money, using strategies based on place-value understandings, properties of operations, and the relationship to the multiplication of whole numbers</a:t>
            </a:r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would I solve 120 x 15? </a:t>
            </a:r>
          </a:p>
          <a:p>
            <a:pPr marL="0" indent="0">
              <a:buNone/>
            </a:pPr>
            <a:r>
              <a:rPr lang="en-US" sz="2000" dirty="0" smtClean="0"/>
              <a:t>How do I multiply 12.5 X 13?</a:t>
            </a:r>
          </a:p>
          <a:p>
            <a:pPr marL="0" indent="0">
              <a:buNone/>
            </a:pPr>
            <a:r>
              <a:rPr lang="en-US" sz="2000" dirty="0" smtClean="0"/>
              <a:t>What is the number in the tenths and hundredths place in the  number 143.28?</a:t>
            </a:r>
          </a:p>
          <a:p>
            <a:pPr marL="0" indent="0">
              <a:buNone/>
            </a:pPr>
            <a:r>
              <a:rPr lang="en-US" sz="2000" dirty="0" smtClean="0"/>
              <a:t>How do I know a word problem is asking me to multiply?</a:t>
            </a:r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7345363" cy="41245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Words that show multiplication:</a:t>
            </a:r>
          </a:p>
          <a:p>
            <a:pPr lvl="1"/>
            <a:r>
              <a:rPr lang="en-US" dirty="0" smtClean="0"/>
              <a:t>Each</a:t>
            </a:r>
          </a:p>
          <a:p>
            <a:pPr lvl="1"/>
            <a:r>
              <a:rPr lang="en-US" dirty="0" smtClean="0"/>
              <a:t>As much</a:t>
            </a:r>
          </a:p>
          <a:p>
            <a:pPr lvl="1"/>
            <a:r>
              <a:rPr lang="en-US" dirty="0" smtClean="0"/>
              <a:t>Times as much</a:t>
            </a:r>
          </a:p>
          <a:p>
            <a:pPr lvl="1"/>
            <a:r>
              <a:rPr lang="en-US" dirty="0" smtClean="0"/>
              <a:t>What is the..</a:t>
            </a:r>
          </a:p>
          <a:p>
            <a:pPr lvl="1"/>
            <a:r>
              <a:rPr lang="en-US" dirty="0" smtClean="0"/>
              <a:t>How much…</a:t>
            </a:r>
          </a:p>
          <a:p>
            <a:r>
              <a:rPr lang="en-US" dirty="0" smtClean="0"/>
              <a:t>Process for multiplying decimals</a:t>
            </a:r>
          </a:p>
          <a:p>
            <a:pPr lvl="1"/>
            <a:r>
              <a:rPr lang="en-US" dirty="0" smtClean="0"/>
              <a:t>Write vertically</a:t>
            </a:r>
          </a:p>
          <a:p>
            <a:pPr lvl="1"/>
            <a:r>
              <a:rPr lang="en-US" dirty="0" smtClean="0"/>
              <a:t>Multiply</a:t>
            </a:r>
          </a:p>
          <a:p>
            <a:pPr lvl="1"/>
            <a:r>
              <a:rPr lang="en-US" dirty="0" smtClean="0"/>
              <a:t>Count total decimal places</a:t>
            </a:r>
          </a:p>
          <a:p>
            <a:pPr lvl="1"/>
            <a:r>
              <a:rPr lang="en-US" dirty="0" smtClean="0"/>
              <a:t>Locate  place for decimal point in answer</a:t>
            </a:r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52" y="2821647"/>
            <a:ext cx="23812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37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31" y="3199606"/>
            <a:ext cx="62579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61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81" y="3109119"/>
            <a:ext cx="6219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32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3113881"/>
            <a:ext cx="6172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8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81" y="3151981"/>
            <a:ext cx="61436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that the problem is asking you to multiply</a:t>
            </a:r>
          </a:p>
          <a:p>
            <a:r>
              <a:rPr lang="en-US" dirty="0" smtClean="0"/>
              <a:t>Identify the two numbers you need to multiply and write them </a:t>
            </a:r>
            <a:r>
              <a:rPr lang="en-US" dirty="0" smtClean="0"/>
              <a:t>vertical</a:t>
            </a:r>
            <a:r>
              <a:rPr lang="en-US" dirty="0" smtClean="0"/>
              <a:t>ly</a:t>
            </a:r>
            <a:endParaRPr lang="en-US" dirty="0" smtClean="0"/>
          </a:p>
          <a:p>
            <a:r>
              <a:rPr lang="en-US" dirty="0" smtClean="0"/>
              <a:t>Multiply</a:t>
            </a:r>
          </a:p>
          <a:p>
            <a:r>
              <a:rPr lang="en-US" dirty="0" smtClean="0"/>
              <a:t>Count decimal places</a:t>
            </a:r>
          </a:p>
          <a:p>
            <a:r>
              <a:rPr lang="en-US" dirty="0" smtClean="0"/>
              <a:t>Place your decimal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6" y="3187280"/>
            <a:ext cx="3810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177</TotalTime>
  <Words>288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(E)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30</cp:revision>
  <dcterms:created xsi:type="dcterms:W3CDTF">2017-09-22T23:49:10Z</dcterms:created>
  <dcterms:modified xsi:type="dcterms:W3CDTF">2018-03-08T23:40:57Z</dcterms:modified>
</cp:coreProperties>
</file>