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7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5.4(A)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prime and composite numbers</a:t>
            </a:r>
            <a:endParaRPr lang="en-US" dirty="0"/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Prime numbers have only two factors, themselves and 1</a:t>
            </a:r>
          </a:p>
          <a:p>
            <a:pPr marL="0" indent="0">
              <a:buNone/>
            </a:pPr>
            <a:r>
              <a:rPr lang="en-US" dirty="0" smtClean="0"/>
              <a:t>Composite numbers have more than two factors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64" y="3629115"/>
            <a:ext cx="3962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510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are some examples of prime numbers?</a:t>
            </a:r>
          </a:p>
          <a:p>
            <a:pPr marL="0" indent="0">
              <a:buNone/>
            </a:pPr>
            <a:r>
              <a:rPr lang="en-US" sz="2000" dirty="0" smtClean="0"/>
              <a:t>What makes them prime?</a:t>
            </a:r>
          </a:p>
          <a:p>
            <a:pPr marL="0" indent="0">
              <a:buNone/>
            </a:pPr>
            <a:r>
              <a:rPr lang="en-US" sz="2000" dirty="0" smtClean="0"/>
              <a:t>What are some examples of composite numbers?</a:t>
            </a:r>
          </a:p>
          <a:p>
            <a:pPr marL="0" indent="0">
              <a:buNone/>
            </a:pPr>
            <a:r>
              <a:rPr lang="en-US" sz="2000" dirty="0" smtClean="0"/>
              <a:t>What makes them composite?</a:t>
            </a:r>
          </a:p>
          <a:p>
            <a:pPr marL="0" indent="0">
              <a:buNone/>
            </a:pPr>
            <a:r>
              <a:rPr lang="en-US" sz="2000" dirty="0" smtClean="0"/>
              <a:t>What type of number is 17? 1? 4?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 number=has only 2 factors, the number 1 and itself</a:t>
            </a:r>
            <a:endParaRPr lang="en-US" dirty="0" smtClean="0"/>
          </a:p>
          <a:p>
            <a:r>
              <a:rPr lang="en-US" dirty="0" smtClean="0"/>
              <a:t>Composite number=has more than 2 factors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00" y="3597035"/>
            <a:ext cx="3076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38363"/>
            <a:ext cx="35433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06" y="2804319"/>
            <a:ext cx="36861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1" y="3047206"/>
            <a:ext cx="39719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31" y="3151981"/>
            <a:ext cx="48101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4 </a:t>
            </a:r>
            <a:r>
              <a:rPr lang="en-US" dirty="0" smtClean="0"/>
              <a:t>[5 minutes]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54" y="2133600"/>
            <a:ext cx="3611079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24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116</TotalTime>
  <Words>229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5.4(A)</vt:lpstr>
      <vt:lpstr>Fluency Practice [5-10 min]</vt:lpstr>
      <vt:lpstr>Problem Solving Strategies [explain in 2 minutes]</vt:lpstr>
      <vt:lpstr>Lesson [2- 5 minutes]</vt:lpstr>
      <vt:lpstr>I Do [5 minutes]</vt:lpstr>
      <vt:lpstr>We Do – Student 1 [5 minutes]</vt:lpstr>
      <vt:lpstr>We do - Student 2 [5 minutes]</vt:lpstr>
      <vt:lpstr>We do - Student 3 [5 minutes]</vt:lpstr>
      <vt:lpstr>We do - Student 4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10</cp:revision>
  <dcterms:created xsi:type="dcterms:W3CDTF">2017-09-22T23:49:10Z</dcterms:created>
  <dcterms:modified xsi:type="dcterms:W3CDTF">2018-03-01T15:19:23Z</dcterms:modified>
</cp:coreProperties>
</file>