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5"/>
  </p:notesMasterIdLst>
  <p:sldIdLst>
    <p:sldId id="256" r:id="rId2"/>
    <p:sldId id="259" r:id="rId3"/>
    <p:sldId id="268" r:id="rId4"/>
    <p:sldId id="270" r:id="rId5"/>
    <p:sldId id="269" r:id="rId6"/>
    <p:sldId id="260" r:id="rId7"/>
    <p:sldId id="261" r:id="rId8"/>
    <p:sldId id="263" r:id="rId9"/>
    <p:sldId id="264" r:id="rId10"/>
    <p:sldId id="267" r:id="rId11"/>
    <p:sldId id="271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DEA66-8706-CB40-9D1D-5B906AAE075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116A4-6875-4D42-B340-80F387B4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116A4-6875-4D42-B340-80F387B4DC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5.4 (B)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 and solve multi-step problems involving the four operations with whole numbers using equations with a letter standing for the unknown </a:t>
            </a:r>
            <a:r>
              <a:rPr lang="en-US" dirty="0" smtClean="0"/>
              <a:t>quantity</a:t>
            </a:r>
          </a:p>
          <a:p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7140" y="6084764"/>
            <a:ext cx="11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3" y="1788851"/>
            <a:ext cx="8647127" cy="348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7140" y="6084764"/>
            <a:ext cx="11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5</a:t>
            </a: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58" y="1842515"/>
            <a:ext cx="8153170" cy="34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23" y="5634874"/>
            <a:ext cx="482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Let’s try this one again! Can you explain it yourself this time?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37140" y="6084764"/>
            <a:ext cx="11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1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what </a:t>
            </a:r>
            <a:r>
              <a:rPr lang="en-US" dirty="0" smtClean="0"/>
              <a:t>operation(s) you will use </a:t>
            </a:r>
            <a:r>
              <a:rPr lang="en-US" dirty="0" smtClean="0"/>
              <a:t>to solve the problem</a:t>
            </a:r>
            <a:endParaRPr lang="en-US" dirty="0" smtClean="0"/>
          </a:p>
          <a:p>
            <a:r>
              <a:rPr lang="en-US" dirty="0" smtClean="0"/>
              <a:t>Set up the equation</a:t>
            </a:r>
          </a:p>
          <a:p>
            <a:r>
              <a:rPr lang="en-US" dirty="0" smtClean="0"/>
              <a:t>Solve using order of </a:t>
            </a:r>
            <a:r>
              <a:rPr lang="en-US" dirty="0" smtClean="0"/>
              <a:t>operations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Head back to Intervene for your Quiz!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37140" y="6084764"/>
            <a:ext cx="11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&lt;4 min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4804" y="1773124"/>
            <a:ext cx="236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564 ÷ 3 = 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220996" y="1683684"/>
            <a:ext cx="17885" cy="477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2897" y="1759045"/>
            <a:ext cx="2887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564 x 15 =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300" b="1" u="sng" dirty="0" smtClean="0"/>
              <a:t>Step 1: Show what you know</a:t>
            </a:r>
          </a:p>
          <a:p>
            <a:r>
              <a:rPr lang="en-US" sz="3300" dirty="0" smtClean="0"/>
              <a:t>If there’s a vocabulary word </a:t>
            </a:r>
            <a:r>
              <a:rPr lang="en-US" sz="3300" dirty="0" smtClean="0"/>
              <a:t>you </a:t>
            </a:r>
            <a:r>
              <a:rPr lang="en-US" sz="3300" dirty="0" smtClean="0"/>
              <a:t>know, write or draw something to show you know it.</a:t>
            </a:r>
          </a:p>
          <a:p>
            <a:r>
              <a:rPr lang="en-US" sz="3300" dirty="0" smtClean="0"/>
              <a:t>ex) perimeter (add all sides, goes around, </a:t>
            </a:r>
            <a:r>
              <a:rPr lang="en-US" sz="3300" dirty="0" err="1" smtClean="0"/>
              <a:t>etc</a:t>
            </a:r>
            <a:r>
              <a:rPr lang="en-US" sz="3300" dirty="0" smtClean="0"/>
              <a:t>)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b="1" u="sng" dirty="0" smtClean="0"/>
              <a:t>Step 2: Solve and Check</a:t>
            </a:r>
          </a:p>
          <a:p>
            <a:r>
              <a:rPr lang="en-US" sz="3300" dirty="0" smtClean="0"/>
              <a:t>Add to check your subtraction, </a:t>
            </a:r>
            <a:r>
              <a:rPr lang="en-US" sz="3300" dirty="0" err="1" smtClean="0"/>
              <a:t>etc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b="1" u="sng" dirty="0" smtClean="0"/>
              <a:t>Step 3: Eliminate and Justify</a:t>
            </a:r>
          </a:p>
          <a:p>
            <a:r>
              <a:rPr lang="en-US" sz="3300" dirty="0" smtClean="0"/>
              <a:t>Don’t just cross answers out and pick your favorite choice.  </a:t>
            </a:r>
          </a:p>
          <a:p>
            <a:r>
              <a:rPr lang="en-US" sz="3300" dirty="0" smtClean="0"/>
              <a:t>SHOW why a choice is wrong.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757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12076"/>
              </p:ext>
            </p:extLst>
          </p:nvPr>
        </p:nvGraphicFramePr>
        <p:xfrm>
          <a:off x="304053" y="2490217"/>
          <a:ext cx="6582117" cy="3573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039"/>
                <a:gridCol w="2194039"/>
                <a:gridCol w="2194039"/>
              </a:tblGrid>
              <a:tr h="136164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(how many in only 1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jar, how many more)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412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 Groups</a:t>
                      </a:r>
                      <a:endParaRPr lang="en-US" sz="2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(each, an,</a:t>
                      </a:r>
                      <a:r>
                        <a:rPr lang="en-US" sz="2400" baseline="0" dirty="0" smtClean="0"/>
                        <a:t> every, per)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Divide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(÷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8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04053" y="1180642"/>
            <a:ext cx="8513535" cy="183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b="1" dirty="0" smtClean="0"/>
              <a:t>Am I looking for a bigger </a:t>
            </a:r>
            <a:r>
              <a:rPr lang="en-US" b="1" dirty="0" smtClean="0"/>
              <a:t>number or a smaller number?</a:t>
            </a:r>
            <a:endParaRPr lang="en-US" b="1" dirty="0" smtClean="0"/>
          </a:p>
          <a:p>
            <a:pPr lvl="1"/>
            <a:r>
              <a:rPr lang="en-US" b="1" dirty="0" smtClean="0"/>
              <a:t>Are there groups?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86445" y="6060435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5" y="299489"/>
            <a:ext cx="8163063" cy="629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1035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58" y="1842515"/>
            <a:ext cx="8153170" cy="34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7140" y="6084764"/>
            <a:ext cx="11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059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5" y="1735184"/>
            <a:ext cx="8390718" cy="399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7140" y="6084764"/>
            <a:ext cx="11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130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21" y="2031220"/>
            <a:ext cx="8516974" cy="298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7140" y="6084764"/>
            <a:ext cx="11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3" y="625687"/>
            <a:ext cx="7986202" cy="56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204" y="-74696"/>
            <a:ext cx="2394777" cy="845393"/>
          </a:xfrm>
        </p:spPr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do - Student 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37140" y="6084764"/>
            <a:ext cx="11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181</TotalTime>
  <Words>304</Words>
  <Application>Microsoft Macintosh PowerPoint</Application>
  <PresentationFormat>On-screen Show (4:3)</PresentationFormat>
  <Paragraphs>52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5.4 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 [5 minutes]</vt:lpstr>
      <vt:lpstr>We do - Student 3</vt:lpstr>
      <vt:lpstr>We do - Student 4</vt:lpstr>
      <vt:lpstr>We Do – Student 5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28</cp:revision>
  <dcterms:created xsi:type="dcterms:W3CDTF">2017-09-22T23:49:10Z</dcterms:created>
  <dcterms:modified xsi:type="dcterms:W3CDTF">2018-03-19T07:05:31Z</dcterms:modified>
</cp:coreProperties>
</file>