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0" r:id="rId6"/>
    <p:sldId id="261" r:id="rId7"/>
    <p:sldId id="263" r:id="rId8"/>
    <p:sldId id="264" r:id="rId9"/>
    <p:sldId id="267" r:id="rId10"/>
    <p:sldId id="266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5.4 (C)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a numerical pattern when given a rule in the form </a:t>
            </a:r>
            <a:r>
              <a:rPr lang="en-US" i="1" dirty="0"/>
              <a:t>y </a:t>
            </a:r>
            <a:r>
              <a:rPr lang="en-US" dirty="0"/>
              <a:t>= </a:t>
            </a:r>
            <a:r>
              <a:rPr lang="en-US" i="1" dirty="0"/>
              <a:t>ax </a:t>
            </a:r>
            <a:r>
              <a:rPr lang="en-US" dirty="0"/>
              <a:t>or </a:t>
            </a:r>
            <a:r>
              <a:rPr lang="en-US" i="1" dirty="0"/>
              <a:t>y </a:t>
            </a:r>
            <a:r>
              <a:rPr lang="en-US" dirty="0"/>
              <a:t>= </a:t>
            </a:r>
            <a:r>
              <a:rPr lang="en-US" i="1" dirty="0"/>
              <a:t>x </a:t>
            </a:r>
            <a:r>
              <a:rPr lang="en-US" dirty="0"/>
              <a:t>+ </a:t>
            </a:r>
            <a:r>
              <a:rPr lang="en-US" i="1" dirty="0"/>
              <a:t>a</a:t>
            </a:r>
            <a:r>
              <a:rPr lang="en-US" dirty="0"/>
              <a:t> and graph</a:t>
            </a:r>
          </a:p>
          <a:p>
            <a:r>
              <a:rPr lang="en-US" dirty="0" smtClean="0"/>
              <a:t>Intro: 2 minutes</a:t>
            </a:r>
          </a:p>
          <a:p>
            <a:r>
              <a:rPr lang="en-US" dirty="0" smtClean="0"/>
              <a:t>Explain the TEKS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 [2 minutes]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</a:t>
            </a:r>
          </a:p>
          <a:p>
            <a:r>
              <a:rPr lang="en-US" dirty="0" smtClean="0"/>
              <a:t>Graph</a:t>
            </a:r>
          </a:p>
          <a:p>
            <a:r>
              <a:rPr lang="en-US" dirty="0" smtClean="0"/>
              <a:t>Equation</a:t>
            </a:r>
          </a:p>
          <a:p>
            <a:r>
              <a:rPr lang="en-US" dirty="0" smtClean="0"/>
              <a:t>Represent</a:t>
            </a:r>
          </a:p>
          <a:p>
            <a:r>
              <a:rPr lang="en-US" dirty="0" smtClean="0"/>
              <a:t>What are possible equations for each table?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343" y="1669841"/>
            <a:ext cx="385762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2" y="1931778"/>
            <a:ext cx="22383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Do [1 minute to explain]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for Content </a:t>
            </a:r>
            <a:r>
              <a:rPr lang="en-US" sz="2400" dirty="0" err="1" smtClean="0"/>
              <a:t>Dev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Nothing to do here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Instructions for Tutor: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students click on the Quiz tab above (on their screen)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Instruct students to take the quiz on this objective, and remind to use their problem solving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 [5-10 min]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854679"/>
            <a:ext cx="7345363" cy="478936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What is the relationship between the two groups of numbers?</a:t>
            </a:r>
          </a:p>
          <a:p>
            <a:pPr marL="457200" indent="-457200">
              <a:buAutoNum type="arabicPlain" startAt="14"/>
            </a:pPr>
            <a:r>
              <a:rPr lang="en-US" sz="2000" dirty="0" smtClean="0"/>
              <a:t>28</a:t>
            </a:r>
          </a:p>
          <a:p>
            <a:pPr marL="457200" indent="-457200">
              <a:buAutoNum type="arabicPlain" startAt="24"/>
            </a:pPr>
            <a:r>
              <a:rPr lang="en-US" sz="2000" dirty="0" smtClean="0"/>
              <a:t>48</a:t>
            </a:r>
          </a:p>
          <a:p>
            <a:pPr marL="457200" indent="-457200">
              <a:buAutoNum type="arabicPlain" startAt="52"/>
            </a:pPr>
            <a:r>
              <a:rPr lang="en-US" sz="2000" dirty="0" smtClean="0"/>
              <a:t>104</a:t>
            </a:r>
          </a:p>
          <a:p>
            <a:r>
              <a:rPr lang="en-US" sz="2000" dirty="0" smtClean="0"/>
              <a:t>Y=.5X     Complete the table</a:t>
            </a:r>
          </a:p>
          <a:p>
            <a:endParaRPr lang="en-US" sz="2000" dirty="0" smtClean="0"/>
          </a:p>
          <a:p>
            <a:r>
              <a:rPr lang="en-US" sz="2000" dirty="0" smtClean="0"/>
              <a:t>Y=X+21  Complete the table</a:t>
            </a:r>
          </a:p>
          <a:p>
            <a:endParaRPr lang="en-US" sz="2000" dirty="0" smtClean="0"/>
          </a:p>
          <a:p>
            <a:pPr marL="457200" indent="-457200">
              <a:buAutoNum type="arabicPlain" startAt="14"/>
            </a:pP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168295"/>
              </p:ext>
            </p:extLst>
          </p:nvPr>
        </p:nvGraphicFramePr>
        <p:xfrm>
          <a:off x="5003321" y="2656935"/>
          <a:ext cx="178566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652"/>
                <a:gridCol w="854016"/>
              </a:tblGrid>
              <a:tr h="351766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51766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766"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766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766">
                <a:tc>
                  <a:txBody>
                    <a:bodyPr/>
                    <a:lstStyle/>
                    <a:p>
                      <a:r>
                        <a:rPr lang="en-US" dirty="0" smtClean="0"/>
                        <a:t>214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430413"/>
              </p:ext>
            </p:extLst>
          </p:nvPr>
        </p:nvGraphicFramePr>
        <p:xfrm>
          <a:off x="5003321" y="4727274"/>
          <a:ext cx="1828800" cy="1658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</a:tblGrid>
              <a:tr h="414643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14643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4643"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4643"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Solving Strategies [explain in 2 minutes]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[2- 5 minutes]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</a:t>
            </a:r>
          </a:p>
          <a:p>
            <a:r>
              <a:rPr lang="en-US" dirty="0" smtClean="0"/>
              <a:t>Relationship</a:t>
            </a:r>
          </a:p>
          <a:p>
            <a:r>
              <a:rPr lang="en-US" dirty="0" smtClean="0"/>
              <a:t>Equation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264" y="1961072"/>
            <a:ext cx="47625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 [5 minutes]</a:t>
            </a:r>
            <a:endParaRPr lang="en-US" dirty="0"/>
          </a:p>
        </p:txBody>
      </p:sp>
      <p:pic>
        <p:nvPicPr>
          <p:cNvPr id="1036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66" y="2133600"/>
            <a:ext cx="5182656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 [5 minutes]</a:t>
            </a:r>
            <a:endParaRPr lang="en-US" dirty="0"/>
          </a:p>
        </p:txBody>
      </p:sp>
      <p:pic>
        <p:nvPicPr>
          <p:cNvPr id="2060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381" y="2161381"/>
            <a:ext cx="507682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- Student 2 [5 minutes]</a:t>
            </a:r>
            <a:endParaRPr lang="en-US" dirty="0"/>
          </a:p>
        </p:txBody>
      </p:sp>
      <p:pic>
        <p:nvPicPr>
          <p:cNvPr id="5131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518" y="2133600"/>
            <a:ext cx="4178552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 [5 minutes]</a:t>
            </a:r>
            <a:endParaRPr lang="en-US" dirty="0"/>
          </a:p>
        </p:txBody>
      </p:sp>
      <p:pic>
        <p:nvPicPr>
          <p:cNvPr id="3084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059" y="2133600"/>
            <a:ext cx="3143470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4 [5 minutes]</a:t>
            </a:r>
            <a:endParaRPr lang="en-US" dirty="0"/>
          </a:p>
        </p:txBody>
      </p:sp>
      <p:pic>
        <p:nvPicPr>
          <p:cNvPr id="615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145" y="2133600"/>
            <a:ext cx="4915297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707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213</TotalTime>
  <Words>209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Capital</vt:lpstr>
      <vt:lpstr>5.4 (C)</vt:lpstr>
      <vt:lpstr>Fluency Practice [5-10 min]</vt:lpstr>
      <vt:lpstr>Problem Solving Strategies [explain in 2 minutes]</vt:lpstr>
      <vt:lpstr>Lesson [2- 5 minutes]</vt:lpstr>
      <vt:lpstr>I Do [5 minutes]</vt:lpstr>
      <vt:lpstr>We Do – Student 1 [5 minutes]</vt:lpstr>
      <vt:lpstr>We do - Student 2 [5 minutes]</vt:lpstr>
      <vt:lpstr>We do - Student 3 [5 minutes]</vt:lpstr>
      <vt:lpstr>We do - Student 4 [5 minutes]</vt:lpstr>
      <vt:lpstr>Debrief [2 minutes]</vt:lpstr>
      <vt:lpstr>You Do [1 minute to explain]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apetronella</cp:lastModifiedBy>
  <cp:revision>30</cp:revision>
  <dcterms:created xsi:type="dcterms:W3CDTF">2017-09-22T23:49:10Z</dcterms:created>
  <dcterms:modified xsi:type="dcterms:W3CDTF">2018-03-08T23:39:48Z</dcterms:modified>
</cp:coreProperties>
</file>