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69" r:id="rId4"/>
    <p:sldId id="265" r:id="rId5"/>
    <p:sldId id="267" r:id="rId6"/>
    <p:sldId id="260" r:id="rId7"/>
    <p:sldId id="261" r:id="rId8"/>
    <p:sldId id="263" r:id="rId9"/>
    <p:sldId id="264" r:id="rId10"/>
    <p:sldId id="271" r:id="rId11"/>
    <p:sldId id="268" r:id="rId12"/>
    <p:sldId id="266" r:id="rId13"/>
    <p:sldId id="262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5.4 (F)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simplify numerical expressions that do not involve exponents, including up to two levels of </a:t>
            </a:r>
            <a:r>
              <a:rPr lang="en-US" dirty="0" smtClean="0"/>
              <a:t>grouping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44424" y="5715432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4424" y="5715432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  <p:pic>
        <p:nvPicPr>
          <p:cNvPr id="5" name="Picture 4" descr="Screen Shot 2018-03-19 at 7.03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20" y="2000108"/>
            <a:ext cx="7270295" cy="408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9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09" y="1788850"/>
            <a:ext cx="8563372" cy="401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0113" y="6010533"/>
            <a:ext cx="713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Let’s see if you can explain it again! But this time on your own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44424" y="5715432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&lt;2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0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811609"/>
            <a:ext cx="7924445" cy="15453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Follow the order of operations</a:t>
            </a:r>
          </a:p>
          <a:p>
            <a:r>
              <a:rPr lang="en-US" dirty="0" smtClean="0"/>
              <a:t>Parentheses, Exponents, </a:t>
            </a:r>
            <a:r>
              <a:rPr lang="en-US" dirty="0" err="1" smtClean="0"/>
              <a:t>Mult</a:t>
            </a:r>
            <a:r>
              <a:rPr lang="en-US" dirty="0" smtClean="0"/>
              <a:t>/</a:t>
            </a:r>
            <a:r>
              <a:rPr lang="en-US" dirty="0" err="1" smtClean="0"/>
              <a:t>Div</a:t>
            </a:r>
            <a:r>
              <a:rPr lang="en-US" dirty="0" smtClean="0"/>
              <a:t>, Add/Sub</a:t>
            </a:r>
          </a:p>
          <a:p>
            <a:r>
              <a:rPr lang="en-US" dirty="0" smtClean="0"/>
              <a:t>Please excuse my dear Aunt Sally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5"/>
          <a:stretch/>
        </p:blipFill>
        <p:spPr bwMode="auto">
          <a:xfrm>
            <a:off x="3326717" y="3356969"/>
            <a:ext cx="2922317" cy="318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44424" y="5715432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&lt;2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Head back to Intervene for your quiz!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Do: H</a:t>
            </a:r>
          </a:p>
          <a:p>
            <a:r>
              <a:rPr lang="en-US" dirty="0" smtClean="0"/>
              <a:t> We Do 1: H</a:t>
            </a:r>
          </a:p>
          <a:p>
            <a:r>
              <a:rPr lang="en-US" dirty="0" smtClean="0"/>
              <a:t>We Do 2: 52.5</a:t>
            </a:r>
          </a:p>
          <a:p>
            <a:r>
              <a:rPr lang="en-US" dirty="0" smtClean="0"/>
              <a:t>We Do 3: B</a:t>
            </a:r>
          </a:p>
          <a:p>
            <a:r>
              <a:rPr lang="en-US" dirty="0" smtClean="0"/>
              <a:t>We Do 4: A</a:t>
            </a:r>
          </a:p>
          <a:p>
            <a:r>
              <a:rPr lang="en-US" dirty="0" smtClean="0"/>
              <a:t>We Do 5: H (Same as I Do)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3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4424" y="5715432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&lt;4 min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113" y="2133601"/>
            <a:ext cx="3624938" cy="3787489"/>
          </a:xfrm>
        </p:spPr>
        <p:txBody>
          <a:bodyPr/>
          <a:lstStyle/>
          <a:p>
            <a:r>
              <a:rPr lang="en-US" dirty="0" smtClean="0"/>
              <a:t>5 x 9 =</a:t>
            </a:r>
          </a:p>
          <a:p>
            <a:r>
              <a:rPr lang="en-US" dirty="0" smtClean="0"/>
              <a:t>2 x 8 = </a:t>
            </a:r>
          </a:p>
          <a:p>
            <a:r>
              <a:rPr lang="en-US" dirty="0" smtClean="0"/>
              <a:t>12 x 9 = </a:t>
            </a:r>
          </a:p>
          <a:p>
            <a:r>
              <a:rPr lang="en-US" dirty="0" smtClean="0"/>
              <a:t>16 x 4 =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u="sng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704653" y="2178673"/>
            <a:ext cx="3624938" cy="3787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36 ÷ 4 =</a:t>
            </a:r>
          </a:p>
          <a:p>
            <a:r>
              <a:rPr lang="en-US" dirty="0" smtClean="0"/>
              <a:t>42 ÷ 6 = </a:t>
            </a:r>
          </a:p>
          <a:p>
            <a:r>
              <a:rPr lang="en-US" dirty="0" smtClean="0"/>
              <a:t>28 ÷ 7 = </a:t>
            </a:r>
          </a:p>
          <a:p>
            <a:r>
              <a:rPr lang="en-US" dirty="0" smtClean="0"/>
              <a:t>144 ÷ 24 =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156"/>
            <a:ext cx="8229600" cy="53588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300" b="1" u="sng" dirty="0" smtClean="0"/>
              <a:t>Step 1: Show what you know</a:t>
            </a:r>
          </a:p>
          <a:p>
            <a:r>
              <a:rPr lang="en-US" sz="3300" dirty="0" smtClean="0"/>
              <a:t>If there’s a vocabulary word you know, write or draw something to show you know it.</a:t>
            </a:r>
          </a:p>
          <a:p>
            <a:r>
              <a:rPr lang="en-US" sz="3300" dirty="0" smtClean="0"/>
              <a:t>ex) perimeter (add all sides, goes around, </a:t>
            </a:r>
            <a:r>
              <a:rPr lang="en-US" sz="3300" dirty="0" err="1" smtClean="0"/>
              <a:t>etc</a:t>
            </a:r>
            <a:r>
              <a:rPr lang="en-US" sz="3300" dirty="0" smtClean="0"/>
              <a:t>)</a:t>
            </a:r>
          </a:p>
          <a:p>
            <a:pPr marL="0" indent="0">
              <a:buNone/>
            </a:pPr>
            <a:r>
              <a:rPr lang="en-US" sz="3300" b="1" u="sng" dirty="0" smtClean="0"/>
              <a:t>Step 2: Solve and Check</a:t>
            </a:r>
          </a:p>
          <a:p>
            <a:r>
              <a:rPr lang="en-US" sz="3300" dirty="0" smtClean="0"/>
              <a:t>Add to check your subtraction, </a:t>
            </a:r>
            <a:r>
              <a:rPr lang="en-US" sz="3300" dirty="0" err="1" smtClean="0"/>
              <a:t>etc</a:t>
            </a:r>
            <a:endParaRPr lang="en-US" sz="3300" dirty="0" smtClean="0"/>
          </a:p>
          <a:p>
            <a:pPr marL="0" indent="0">
              <a:buNone/>
            </a:pPr>
            <a:r>
              <a:rPr lang="en-US" sz="3300" b="1" u="sng" dirty="0" smtClean="0"/>
              <a:t>Step 3: Eliminate and Justify</a:t>
            </a:r>
          </a:p>
          <a:p>
            <a:r>
              <a:rPr lang="en-US" sz="3300" dirty="0" smtClean="0"/>
              <a:t>Don’t just cross answers out and pick your favorite choice.  </a:t>
            </a:r>
          </a:p>
          <a:p>
            <a:r>
              <a:rPr lang="en-US" sz="3300" dirty="0" smtClean="0"/>
              <a:t>SHOW why a choice is wrong.</a:t>
            </a:r>
          </a:p>
          <a:p>
            <a:pPr marL="0" indent="0">
              <a:buNone/>
            </a:pPr>
            <a:endParaRPr lang="en-US" sz="33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65757" y="5837429"/>
            <a:ext cx="13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4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150" y="1954716"/>
            <a:ext cx="7345363" cy="3931920"/>
          </a:xfrm>
        </p:spPr>
        <p:txBody>
          <a:bodyPr/>
          <a:lstStyle/>
          <a:p>
            <a:r>
              <a:rPr lang="en-US" sz="4400" dirty="0" smtClean="0"/>
              <a:t>Order of operations</a:t>
            </a:r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0" y="2791843"/>
            <a:ext cx="7950074" cy="295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29862" y="5742204"/>
            <a:ext cx="734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Please excuse my dear Aunt Sally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981945" y="6203869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&lt;2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5995" y="500877"/>
            <a:ext cx="81915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Ex)   15 ÷ (3 + 2)  </a:t>
            </a:r>
            <a:endParaRPr 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500796" y="2083961"/>
            <a:ext cx="3934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With Order of Operations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838421" y="2083961"/>
            <a:ext cx="3934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Without Order of Operations</a:t>
            </a:r>
            <a:endParaRPr lang="en-US" sz="4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96593" y="1824626"/>
            <a:ext cx="17885" cy="4543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9827" y="3586989"/>
            <a:ext cx="39348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15 ÷ (3 + 2) =</a:t>
            </a:r>
          </a:p>
          <a:p>
            <a:r>
              <a:rPr lang="en-US" sz="4400" dirty="0" smtClean="0"/>
              <a:t>15 ÷ 5 = </a:t>
            </a:r>
            <a:r>
              <a:rPr lang="en-US" sz="4400" dirty="0" smtClean="0">
                <a:solidFill>
                  <a:srgbClr val="FF0000"/>
                </a:solidFill>
              </a:rPr>
              <a:t>3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38421" y="3739389"/>
            <a:ext cx="39348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15 ÷ (3 + 2) =</a:t>
            </a:r>
          </a:p>
          <a:p>
            <a:r>
              <a:rPr lang="en-US" sz="4400" dirty="0" smtClean="0"/>
              <a:t>15 ÷ 3 + 2 =</a:t>
            </a:r>
          </a:p>
          <a:p>
            <a:r>
              <a:rPr lang="en-US" sz="4400" dirty="0" smtClean="0"/>
              <a:t>5 + 2 = </a:t>
            </a:r>
            <a:r>
              <a:rPr lang="en-US" sz="4400" dirty="0" smtClean="0">
                <a:solidFill>
                  <a:srgbClr val="FF0000"/>
                </a:solidFill>
              </a:rPr>
              <a:t>7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838421" y="2083961"/>
            <a:ext cx="3934826" cy="4284342"/>
          </a:xfrm>
          <a:prstGeom prst="line">
            <a:avLst/>
          </a:prstGeom>
          <a:ln w="28575" cmpd="sng"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90075" y="2083961"/>
            <a:ext cx="3612886" cy="4284342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44424" y="6260975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&lt;2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8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</a:t>
            </a:r>
            <a:endParaRPr lang="en-US" dirty="0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51" y="1788850"/>
            <a:ext cx="8563372" cy="401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44424" y="5715432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</a:t>
            </a:r>
            <a:endParaRPr lang="en-US" dirty="0"/>
          </a:p>
        </p:txBody>
      </p:sp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41" y="1879074"/>
            <a:ext cx="7285796" cy="389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44424" y="5715432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2</a:t>
            </a:r>
            <a:endParaRPr lang="en-US" dirty="0"/>
          </a:p>
        </p:txBody>
      </p:sp>
      <p:pic>
        <p:nvPicPr>
          <p:cNvPr id="5125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75"/>
          <a:stretch/>
        </p:blipFill>
        <p:spPr bwMode="auto">
          <a:xfrm>
            <a:off x="203697" y="1967734"/>
            <a:ext cx="8640059" cy="187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44424" y="5715432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</a:t>
            </a:r>
            <a:endParaRPr lang="en-US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57978"/>
            <a:ext cx="7345362" cy="451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44424" y="5715432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168</TotalTime>
  <Words>344</Words>
  <Application>Microsoft Macintosh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Capital</vt:lpstr>
      <vt:lpstr>5.4 (F)</vt:lpstr>
      <vt:lpstr>Fluency Practice </vt:lpstr>
      <vt:lpstr>Problem Solving Strategies</vt:lpstr>
      <vt:lpstr>Lesson</vt:lpstr>
      <vt:lpstr>PowerPoint Presentation</vt:lpstr>
      <vt:lpstr>I Do</vt:lpstr>
      <vt:lpstr>We Do – Student 1 </vt:lpstr>
      <vt:lpstr>We do - Student 2</vt:lpstr>
      <vt:lpstr>We do - Student 3</vt:lpstr>
      <vt:lpstr>We do - Student 4</vt:lpstr>
      <vt:lpstr>We Do – Student 5</vt:lpstr>
      <vt:lpstr>Debrief</vt:lpstr>
      <vt:lpstr>You Do</vt:lpstr>
      <vt:lpstr>Answer Key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Mac User</cp:lastModifiedBy>
  <cp:revision>21</cp:revision>
  <dcterms:created xsi:type="dcterms:W3CDTF">2017-09-22T23:49:10Z</dcterms:created>
  <dcterms:modified xsi:type="dcterms:W3CDTF">2018-03-20T00:04:23Z</dcterms:modified>
</cp:coreProperties>
</file>