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0" r:id="rId6"/>
    <p:sldId id="261" r:id="rId7"/>
    <p:sldId id="264" r:id="rId8"/>
    <p:sldId id="267" r:id="rId9"/>
    <p:sldId id="266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5.4 (H)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 and solve problems related to perimeter and/or area and related to </a:t>
            </a:r>
            <a:r>
              <a:rPr lang="en-US" dirty="0" smtClean="0"/>
              <a:t>volume</a:t>
            </a:r>
            <a:endParaRPr lang="en-US" dirty="0"/>
          </a:p>
          <a:p>
            <a:r>
              <a:rPr lang="en-US" dirty="0" smtClean="0"/>
              <a:t>Intro: 2 minutes</a:t>
            </a:r>
          </a:p>
          <a:p>
            <a:r>
              <a:rPr lang="en-US" dirty="0" smtClean="0"/>
              <a:t>Explain the TEKS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 [1 minute to explain]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 [5-10 min]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345363" cy="4510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What is the process to find perimeter?</a:t>
            </a:r>
          </a:p>
          <a:p>
            <a:pPr marL="0" indent="0">
              <a:buNone/>
            </a:pPr>
            <a:r>
              <a:rPr lang="en-US" sz="2000" dirty="0" smtClean="0"/>
              <a:t>What is the process to find volume?</a:t>
            </a:r>
          </a:p>
          <a:p>
            <a:pPr marL="0" indent="0">
              <a:buNone/>
            </a:pPr>
            <a:r>
              <a:rPr lang="en-US" sz="2000" dirty="0" smtClean="0"/>
              <a:t>How do we know if we need to find perimeter or volume?</a:t>
            </a:r>
          </a:p>
          <a:p>
            <a:pPr marL="0" indent="0">
              <a:buNone/>
            </a:pPr>
            <a:r>
              <a:rPr lang="en-US" sz="2000" dirty="0" smtClean="0"/>
              <a:t>Which image goes with which?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" y="4183901"/>
            <a:ext cx="23526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127" y="4183901"/>
            <a:ext cx="3568281" cy="222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Solving Strategies [explain in 2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[2- 5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Volume=Length x width x height</a:t>
            </a:r>
          </a:p>
          <a:p>
            <a:r>
              <a:rPr lang="en-US" dirty="0" smtClean="0"/>
              <a:t>Perimeter=add up each side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094" y="3249014"/>
            <a:ext cx="2732148" cy="258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54" y="3517332"/>
            <a:ext cx="34290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 [5 minutes]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85" y="1585921"/>
            <a:ext cx="5487928" cy="504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 [5 minutes]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154" y="2133600"/>
            <a:ext cx="4921279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2 [5 minutes]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344" y="2133600"/>
            <a:ext cx="6118900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do-Student 3 [5 minutes]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527" y="2133600"/>
            <a:ext cx="5870534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30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 [2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Determine that the problem is asking you to find perimeter or volume</a:t>
            </a:r>
          </a:p>
          <a:p>
            <a:r>
              <a:rPr lang="en-US" sz="1800" dirty="0" smtClean="0"/>
              <a:t>Solve by adding up each side for perimeter</a:t>
            </a:r>
          </a:p>
          <a:p>
            <a:r>
              <a:rPr lang="en-US" sz="1800" dirty="0" smtClean="0"/>
              <a:t>Solve by multiplying L x W x H for volume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973" y="3504213"/>
            <a:ext cx="6159170" cy="275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152</TotalTime>
  <Words>231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Capital</vt:lpstr>
      <vt:lpstr>5.4 (H)</vt:lpstr>
      <vt:lpstr>Fluency Practice [5-10 min]</vt:lpstr>
      <vt:lpstr>Problem Solving Strategies [explain in 2 minutes]</vt:lpstr>
      <vt:lpstr>Lesson [2- 5 minutes]</vt:lpstr>
      <vt:lpstr>I Do [5 minutes]</vt:lpstr>
      <vt:lpstr>We Do – Student 1 [5 minutes]</vt:lpstr>
      <vt:lpstr>We do - Student 2 [5 minutes]</vt:lpstr>
      <vt:lpstr>We do-Student 3 [5 minutes]</vt:lpstr>
      <vt:lpstr>Debrief [2 minutes]</vt:lpstr>
      <vt:lpstr>You Do [1 minute to explain]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apetronella</cp:lastModifiedBy>
  <cp:revision>10</cp:revision>
  <dcterms:created xsi:type="dcterms:W3CDTF">2017-09-22T23:49:10Z</dcterms:created>
  <dcterms:modified xsi:type="dcterms:W3CDTF">2018-03-08T23:32:35Z</dcterms:modified>
</cp:coreProperties>
</file>