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5.5 (A)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student applies mathematical process standards to classify two-dimensional figures by attributes and properties. The student is expected to classify two-dimensional figures in a hierarchy of sets and subsets using graphic organizers based on their attributes and properties.</a:t>
            </a:r>
            <a:endParaRPr lang="en-US" dirty="0"/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510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Identify the following shapes and discuss the qualities of each.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are acute and obtuse angles?</a:t>
            </a:r>
          </a:p>
          <a:p>
            <a:pPr marL="0" indent="0">
              <a:buNone/>
            </a:pPr>
            <a:r>
              <a:rPr lang="en-US" sz="2000" dirty="0" smtClean="0"/>
              <a:t>What other shapes have you studies not here? What are the qualities of those shapes?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7" y="2491956"/>
            <a:ext cx="3230503" cy="22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66975"/>
            <a:ext cx="19812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20" y="2676525"/>
            <a:ext cx="28003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600" dirty="0" smtClean="0"/>
              <a:t>Polygon</a:t>
            </a:r>
          </a:p>
          <a:p>
            <a:r>
              <a:rPr lang="en-US" sz="3600" dirty="0" smtClean="0"/>
              <a:t>Parallelogram</a:t>
            </a:r>
          </a:p>
          <a:p>
            <a:r>
              <a:rPr lang="en-US" sz="3600" dirty="0" smtClean="0"/>
              <a:t>Rhombus</a:t>
            </a:r>
          </a:p>
          <a:p>
            <a:r>
              <a:rPr lang="en-US" sz="3600" dirty="0" smtClean="0"/>
              <a:t>Square</a:t>
            </a:r>
          </a:p>
          <a:p>
            <a:r>
              <a:rPr lang="en-US" sz="3600" dirty="0" smtClean="0"/>
              <a:t>Rectangle</a:t>
            </a:r>
          </a:p>
          <a:p>
            <a:r>
              <a:rPr lang="en-US" sz="3600" dirty="0" smtClean="0"/>
              <a:t>Trapezoid</a:t>
            </a:r>
          </a:p>
          <a:p>
            <a:r>
              <a:rPr lang="en-US" sz="3600" dirty="0" smtClean="0"/>
              <a:t>Triangle</a:t>
            </a:r>
          </a:p>
          <a:p>
            <a:r>
              <a:rPr lang="en-US" sz="3600" dirty="0" smtClean="0"/>
              <a:t>Pentagon/octagon</a:t>
            </a:r>
          </a:p>
          <a:p>
            <a:r>
              <a:rPr lang="en-US" sz="3600" dirty="0" smtClean="0"/>
              <a:t>Congruent</a:t>
            </a:r>
          </a:p>
          <a:p>
            <a:r>
              <a:rPr lang="en-US" sz="3600" dirty="0" smtClean="0"/>
              <a:t>Right angles</a:t>
            </a:r>
          </a:p>
          <a:p>
            <a:r>
              <a:rPr lang="en-US" sz="3600" dirty="0" smtClean="0"/>
              <a:t>Obtuse angles/ acute angles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58" y="1906439"/>
            <a:ext cx="4615132" cy="425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18" y="2133600"/>
            <a:ext cx="4414351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80" y="2133600"/>
            <a:ext cx="5015028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58" y="2133600"/>
            <a:ext cx="4348672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66" y="2133600"/>
            <a:ext cx="2759656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all possible shape categories of each</a:t>
            </a:r>
          </a:p>
          <a:p>
            <a:r>
              <a:rPr lang="en-US" dirty="0" smtClean="0"/>
              <a:t>Justify categories by attributes of the shape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12" y="3523963"/>
            <a:ext cx="6236899" cy="310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129</TotalTime>
  <Words>251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5.5 (A)</vt:lpstr>
      <vt:lpstr>Fluency Practice [5-10 min]</vt:lpstr>
      <vt:lpstr>Problem Solving Strategies [explain in 2 minutes]</vt:lpstr>
      <vt:lpstr>Lesson [2- 5 minutes]</vt:lpstr>
      <vt:lpstr>I Do [5 minutes]</vt:lpstr>
      <vt:lpstr>We Do – Student 1 [5 minutes]</vt:lpstr>
      <vt:lpstr>We do - Student 2 [5 minutes]</vt:lpstr>
      <vt:lpstr>We do - Student 3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12</cp:revision>
  <dcterms:created xsi:type="dcterms:W3CDTF">2017-09-22T23:49:10Z</dcterms:created>
  <dcterms:modified xsi:type="dcterms:W3CDTF">2018-03-08T18:50:06Z</dcterms:modified>
</cp:coreProperties>
</file>