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3"/>
  </p:notes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D843-2EC0-4A00-9543-C7DE6219186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33A0-FBDD-4971-B353-F720BA63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ordered pairs for each point?</a:t>
            </a:r>
          </a:p>
          <a:p>
            <a:r>
              <a:rPr lang="en-US" dirty="0" smtClean="0"/>
              <a:t>Let’s organize them into an x and y table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F33A0-FBDD-4971-B353-F720BA63D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5.8 (C)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graph in the first quadrant of the coordinate plane ordered pairs of numbers arising from mathematical and real-world problems, including those generated by number patterns or found in an input-output table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if you need to plot points or verify points per answer choices.</a:t>
            </a:r>
          </a:p>
          <a:p>
            <a:r>
              <a:rPr lang="en-US" dirty="0" smtClean="0"/>
              <a:t>Plot or verify.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26" y="3164277"/>
            <a:ext cx="2639682" cy="220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09" y="2133600"/>
            <a:ext cx="3154168" cy="29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992" y="1915063"/>
            <a:ext cx="4399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is the x axis?</a:t>
            </a:r>
          </a:p>
          <a:p>
            <a:endParaRPr lang="en-US" dirty="0"/>
          </a:p>
          <a:p>
            <a:r>
              <a:rPr lang="en-US" dirty="0" smtClean="0"/>
              <a:t>Which is the y axis?</a:t>
            </a:r>
          </a:p>
          <a:p>
            <a:endParaRPr lang="en-US" dirty="0"/>
          </a:p>
          <a:p>
            <a:r>
              <a:rPr lang="en-US" dirty="0" smtClean="0"/>
              <a:t>Let’s plot some points:</a:t>
            </a:r>
          </a:p>
          <a:p>
            <a:endParaRPr lang="en-US" dirty="0"/>
          </a:p>
          <a:p>
            <a:r>
              <a:rPr lang="en-US" dirty="0" smtClean="0"/>
              <a:t>(2, 3)  (0,4) (4,0) (5 ½ , 2 ¾ )</a:t>
            </a:r>
          </a:p>
          <a:p>
            <a:endParaRPr lang="en-US" dirty="0"/>
          </a:p>
          <a:p>
            <a:r>
              <a:rPr lang="en-US" dirty="0" smtClean="0"/>
              <a:t>Let’s plot the numbers from the table: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68" y="4520242"/>
            <a:ext cx="1302590" cy="19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pair</a:t>
            </a:r>
          </a:p>
          <a:p>
            <a:r>
              <a:rPr lang="en-US" dirty="0" smtClean="0"/>
              <a:t>Coordinate grid</a:t>
            </a:r>
          </a:p>
          <a:p>
            <a:r>
              <a:rPr lang="en-US" dirty="0" smtClean="0"/>
              <a:t>Plotted </a:t>
            </a:r>
          </a:p>
          <a:p>
            <a:r>
              <a:rPr lang="en-US" dirty="0" smtClean="0"/>
              <a:t>Table of ordered pairs </a:t>
            </a:r>
          </a:p>
          <a:p>
            <a:pPr marL="0" indent="0">
              <a:buNone/>
            </a:pPr>
            <a:r>
              <a:rPr lang="en-US" dirty="0" smtClean="0"/>
              <a:t>(X and Y)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2" y="2581094"/>
            <a:ext cx="2428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2133600"/>
            <a:ext cx="3337959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29" y="2133600"/>
            <a:ext cx="5009329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51" y="2133600"/>
            <a:ext cx="341288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20" y="2133600"/>
            <a:ext cx="4158947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4 [5 minutes]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22" y="2133600"/>
            <a:ext cx="302314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70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156</TotalTime>
  <Words>281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5.8 (C)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We do - Student 4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14</cp:revision>
  <dcterms:created xsi:type="dcterms:W3CDTF">2017-09-22T23:49:10Z</dcterms:created>
  <dcterms:modified xsi:type="dcterms:W3CDTF">2018-03-08T18:36:22Z</dcterms:modified>
</cp:coreProperties>
</file>