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notesMasterIdLst>
    <p:notesMasterId r:id="rId15"/>
  </p:notesMasterIdLst>
  <p:sldIdLst>
    <p:sldId id="256" r:id="rId2"/>
    <p:sldId id="284" r:id="rId3"/>
    <p:sldId id="282" r:id="rId4"/>
    <p:sldId id="259" r:id="rId5"/>
    <p:sldId id="286" r:id="rId6"/>
    <p:sldId id="283" r:id="rId7"/>
    <p:sldId id="260" r:id="rId8"/>
    <p:sldId id="261" r:id="rId9"/>
    <p:sldId id="263" r:id="rId10"/>
    <p:sldId id="264" r:id="rId11"/>
    <p:sldId id="270" r:id="rId12"/>
    <p:sldId id="287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736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E091E-A86E-8643-89F7-DFAC85B97107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369B4-47CB-B842-8EFF-1F5D4937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1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369B4-47CB-B842-8EFF-1F5D49379F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9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5.9(A)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21838"/>
            <a:ext cx="7342188" cy="1659762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represent categorical data with bar graphs or frequency tables </a:t>
            </a:r>
            <a:r>
              <a:rPr lang="en-US" dirty="0" smtClean="0"/>
              <a:t>and numerical </a:t>
            </a:r>
            <a:r>
              <a:rPr lang="en-US" dirty="0"/>
              <a:t>data, including data sets </a:t>
            </a:r>
            <a:r>
              <a:rPr lang="en-US" dirty="0" smtClean="0"/>
              <a:t>of measurements </a:t>
            </a:r>
            <a:r>
              <a:rPr lang="en-US" dirty="0"/>
              <a:t>in fractions or decimals, with dot plots or stem-and-leaf plots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3960" y="6067603"/>
            <a:ext cx="154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&lt;1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36341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min</a:t>
            </a:r>
            <a:endParaRPr lang="en-US" dirty="0"/>
          </a:p>
        </p:txBody>
      </p:sp>
      <p:pic>
        <p:nvPicPr>
          <p:cNvPr id="4" name="Picture 3" descr="Screen Shot 2018-04-02 at 10.17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135463"/>
            <a:ext cx="7667008" cy="6459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2033" y="244158"/>
            <a:ext cx="2391834" cy="1339850"/>
          </a:xfrm>
        </p:spPr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6341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pic>
        <p:nvPicPr>
          <p:cNvPr id="3" name="Picture 2" descr="Screen Shot 2018-04-02 at 10.18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7" y="173567"/>
            <a:ext cx="6541470" cy="555759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02337" y="451908"/>
            <a:ext cx="2268008" cy="1339850"/>
          </a:xfrm>
        </p:spPr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2822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show numbers next to charts.</a:t>
            </a:r>
          </a:p>
          <a:p>
            <a:r>
              <a:rPr lang="en-US" dirty="0" smtClean="0"/>
              <a:t>Look at the key and the Axes when working on graphs. They’ll help you understand the visualization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488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084" y="2255334"/>
            <a:ext cx="7671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Go back to Intervene for your quiz!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Reading Fractions on Number Lines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689598" y="2082799"/>
            <a:ext cx="7450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pic>
        <p:nvPicPr>
          <p:cNvPr id="8" name="Picture 7" descr="Screen Shot 2018-04-02 at 10.29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4632584"/>
            <a:ext cx="7941733" cy="7307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8133" y="1744133"/>
            <a:ext cx="260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A and 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3847" y="4994020"/>
            <a:ext cx="795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pic>
        <p:nvPicPr>
          <p:cNvPr id="12" name="Picture 11" descr="Screen Shot 2018-04-02 at 10.28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8" y="2556937"/>
            <a:ext cx="8365066" cy="91172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808133" y="2793999"/>
            <a:ext cx="270934" cy="2878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8378" y="3081866"/>
            <a:ext cx="795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995178" y="3081866"/>
            <a:ext cx="795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  <a:endParaRPr lang="en-US" sz="2800" dirty="0"/>
          </a:p>
        </p:txBody>
      </p:sp>
      <p:sp>
        <p:nvSpPr>
          <p:cNvPr id="15" name="Oval 14"/>
          <p:cNvSpPr/>
          <p:nvPr/>
        </p:nvSpPr>
        <p:spPr>
          <a:xfrm>
            <a:off x="5418664" y="4706153"/>
            <a:ext cx="270934" cy="2878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85176" y="4994020"/>
            <a:ext cx="795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89313" y="4994020"/>
            <a:ext cx="795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317064" y="4039916"/>
            <a:ext cx="7450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7026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156"/>
            <a:ext cx="8229600" cy="53588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300" b="1" u="sng" dirty="0" smtClean="0"/>
              <a:t>Step 1: Show what you know</a:t>
            </a:r>
          </a:p>
          <a:p>
            <a:r>
              <a:rPr lang="en-US" sz="3300" dirty="0" smtClean="0"/>
              <a:t>If </a:t>
            </a:r>
            <a:r>
              <a:rPr lang="en-US" sz="3300" dirty="0" smtClean="0"/>
              <a:t>there’s </a:t>
            </a:r>
            <a:r>
              <a:rPr lang="en-US" sz="3300" dirty="0" smtClean="0"/>
              <a:t>a graph that isn’t labeled with numbers, </a:t>
            </a:r>
            <a:r>
              <a:rPr lang="en-US" sz="3300" dirty="0" smtClean="0"/>
              <a:t>write </a:t>
            </a:r>
            <a:r>
              <a:rPr lang="en-US" sz="3300" dirty="0" smtClean="0"/>
              <a:t>the value next to it</a:t>
            </a:r>
            <a:endParaRPr lang="en-US" sz="3300" dirty="0" smtClean="0"/>
          </a:p>
          <a:p>
            <a:r>
              <a:rPr lang="en-US" sz="3300" dirty="0" smtClean="0"/>
              <a:t>ex) </a:t>
            </a:r>
            <a:r>
              <a:rPr lang="en-US" sz="3300" dirty="0" smtClean="0"/>
              <a:t>take notes on the graph</a:t>
            </a:r>
            <a:endParaRPr lang="en-US" sz="3300" dirty="0" smtClean="0"/>
          </a:p>
          <a:p>
            <a:pPr marL="0" indent="0">
              <a:buNone/>
            </a:pPr>
            <a:r>
              <a:rPr lang="en-US" sz="3300" b="1" u="sng" dirty="0" smtClean="0"/>
              <a:t>Step 2: Solve and Check</a:t>
            </a:r>
          </a:p>
          <a:p>
            <a:r>
              <a:rPr lang="en-US" sz="3300" dirty="0" smtClean="0"/>
              <a:t>“</a:t>
            </a:r>
            <a:r>
              <a:rPr lang="en-US" sz="3300" dirty="0" smtClean="0"/>
              <a:t>Add” </a:t>
            </a:r>
            <a:r>
              <a:rPr lang="en-US" sz="3300" dirty="0" smtClean="0"/>
              <a:t>to check your subtraction, </a:t>
            </a:r>
            <a:r>
              <a:rPr lang="en-US" sz="3300" dirty="0" err="1" smtClean="0"/>
              <a:t>etc</a:t>
            </a:r>
            <a:endParaRPr lang="en-US" sz="3300" dirty="0" smtClean="0"/>
          </a:p>
          <a:p>
            <a:pPr marL="0" indent="0">
              <a:buNone/>
            </a:pPr>
            <a:r>
              <a:rPr lang="en-US" sz="3300" b="1" u="sng" dirty="0" smtClean="0"/>
              <a:t>Step 3: Eliminate and Justify</a:t>
            </a:r>
          </a:p>
          <a:p>
            <a:r>
              <a:rPr lang="en-US" sz="3300" dirty="0" smtClean="0"/>
              <a:t>Don’t just cross answers out and pick your favorite choice.  </a:t>
            </a:r>
          </a:p>
          <a:p>
            <a:r>
              <a:rPr lang="en-US" sz="3300" dirty="0" smtClean="0"/>
              <a:t>SHOW why a choice is wrong.</a:t>
            </a:r>
          </a:p>
          <a:p>
            <a:pPr marL="0" indent="0">
              <a:buNone/>
            </a:pPr>
            <a:endParaRPr lang="en-US" sz="33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65757" y="5837429"/>
            <a:ext cx="138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&lt;3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0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 and Leaf Plot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941900" y="6298120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min</a:t>
            </a:r>
            <a:endParaRPr lang="en-US" dirty="0"/>
          </a:p>
        </p:txBody>
      </p:sp>
      <p:pic>
        <p:nvPicPr>
          <p:cNvPr id="7" name="Picture 6" descr="Screen Shot 2018-04-02 at 10.25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733" y="1801282"/>
            <a:ext cx="3503084" cy="39047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0646" y="3147717"/>
            <a:ext cx="35025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19,19,20,21,23,33,34,36,37,41,41,43,45,49,49,50,53,54,52,63,65,66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10646" y="1801282"/>
            <a:ext cx="395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number below is not represented in the Stem and Leaf Plot on the right?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51200" y="5367867"/>
            <a:ext cx="187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key is very important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639733" y="5367867"/>
            <a:ext cx="931334" cy="646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 and Leaf Plot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941900" y="6298120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min</a:t>
            </a:r>
            <a:endParaRPr lang="en-US" dirty="0"/>
          </a:p>
        </p:txBody>
      </p:sp>
      <p:pic>
        <p:nvPicPr>
          <p:cNvPr id="7" name="Picture 6" descr="Screen Shot 2018-04-02 at 10.25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733" y="1801282"/>
            <a:ext cx="3503084" cy="39047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0646" y="1801282"/>
            <a:ext cx="395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What’s the greatest number of minutes represented on the stem and leaf plot?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646" y="3613149"/>
            <a:ext cx="395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What’s the least number of minutes represented on the stem and leaf plot?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8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Plots</a:t>
            </a:r>
            <a:endParaRPr lang="en-US" dirty="0"/>
          </a:p>
        </p:txBody>
      </p:sp>
      <p:pic>
        <p:nvPicPr>
          <p:cNvPr id="4" name="Picture 3" descr="Screen Shot 2018-04-02 at 10.36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92" y="3153833"/>
            <a:ext cx="5963957" cy="2959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5733" y="1947333"/>
            <a:ext cx="6739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many students own 1 pet?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many students own 4 pets?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0" y="5858933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Always look at the labels for axes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811867" y="5977467"/>
            <a:ext cx="3081866" cy="40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282267" y="3153833"/>
            <a:ext cx="1659466" cy="774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9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70420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pic>
        <p:nvPicPr>
          <p:cNvPr id="7" name="Picture 6" descr="Screen Shot 2018-04-02 at 10.17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94216"/>
            <a:ext cx="7370679" cy="6563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3600" y="65900"/>
            <a:ext cx="1447800" cy="1339850"/>
          </a:xfrm>
        </p:spPr>
        <p:txBody>
          <a:bodyPr/>
          <a:lstStyle/>
          <a:p>
            <a:r>
              <a:rPr lang="en-US" dirty="0" smtClean="0"/>
              <a:t>I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0800" y="1141625"/>
            <a:ext cx="983808" cy="133985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We Do</a:t>
            </a:r>
            <a:br>
              <a:rPr lang="en-US" sz="3200" dirty="0" smtClean="0"/>
            </a:br>
            <a:r>
              <a:rPr lang="en-US" sz="3200" dirty="0" smtClean="0"/>
              <a:t>Q1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836341" y="6219951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pic>
        <p:nvPicPr>
          <p:cNvPr id="4" name="Picture 3" descr="Screen Shot 2018-04-02 at 10.17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158"/>
            <a:ext cx="7670800" cy="63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68820" y="623612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min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3" y="234316"/>
            <a:ext cx="2074333" cy="133985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We do - Student 2</a:t>
            </a:r>
            <a:endParaRPr lang="en-US" dirty="0"/>
          </a:p>
        </p:txBody>
      </p:sp>
      <p:pic>
        <p:nvPicPr>
          <p:cNvPr id="4" name="Picture 3" descr="Screen Shot 2018-04-02 at 10.17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" y="52261"/>
            <a:ext cx="6286500" cy="655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33" y="2218267"/>
            <a:ext cx="1913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out the numbers you see in the graph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342</TotalTime>
  <Words>291</Words>
  <Application>Microsoft Macintosh PowerPoint</Application>
  <PresentationFormat>On-screen Show (4:3)</PresentationFormat>
  <Paragraphs>56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Capital</vt:lpstr>
      <vt:lpstr>5.9(A)</vt:lpstr>
      <vt:lpstr>Reading Fractions on Number Lines</vt:lpstr>
      <vt:lpstr>Problem Solving Strategies</vt:lpstr>
      <vt:lpstr>Stem and Leaf Plot</vt:lpstr>
      <vt:lpstr>Stem and Leaf Plot</vt:lpstr>
      <vt:lpstr>Dot Plots</vt:lpstr>
      <vt:lpstr>I Do</vt:lpstr>
      <vt:lpstr>We Do Q1</vt:lpstr>
      <vt:lpstr>We do - Student 2</vt:lpstr>
      <vt:lpstr>We do - Student 3</vt:lpstr>
      <vt:lpstr>We do – Student 4</vt:lpstr>
      <vt:lpstr>Debrief</vt:lpstr>
      <vt:lpstr>You Do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Mac User</cp:lastModifiedBy>
  <cp:revision>31</cp:revision>
  <dcterms:created xsi:type="dcterms:W3CDTF">2017-09-22T23:49:10Z</dcterms:created>
  <dcterms:modified xsi:type="dcterms:W3CDTF">2018-04-03T03:42:33Z</dcterms:modified>
</cp:coreProperties>
</file>