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7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5.9 (C)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one- and two-step problems using data from a frequency table, dot plot, bar graph, stem-and-leaf plot, or scatterplot</a:t>
            </a:r>
            <a:endParaRPr lang="en-US" dirty="0"/>
          </a:p>
          <a:p>
            <a:r>
              <a:rPr lang="en-US" dirty="0" smtClean="0"/>
              <a:t>Intro: 2 minutes</a:t>
            </a:r>
          </a:p>
          <a:p>
            <a:r>
              <a:rPr lang="en-US" dirty="0" smtClean="0"/>
              <a:t>Explain the TEKS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Determine what operation the problem is asking you to perform</a:t>
            </a:r>
          </a:p>
          <a:p>
            <a:r>
              <a:rPr lang="en-US" sz="1800" dirty="0" smtClean="0"/>
              <a:t>Use the graphic to get the information you need</a:t>
            </a:r>
          </a:p>
          <a:p>
            <a:r>
              <a:rPr lang="en-US" sz="1800" dirty="0" smtClean="0"/>
              <a:t>Solve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58" y="3588590"/>
            <a:ext cx="5736027" cy="20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[5-10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4510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do these graphics show?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66" y="1746400"/>
            <a:ext cx="37433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212" y="3623993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53" y="3514365"/>
            <a:ext cx="38195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Solving Strategies [explain in 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[2- 5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Frequency table</a:t>
            </a:r>
          </a:p>
          <a:p>
            <a:r>
              <a:rPr lang="en-US" sz="1400" dirty="0" smtClean="0"/>
              <a:t>Dot plot</a:t>
            </a:r>
          </a:p>
          <a:p>
            <a:r>
              <a:rPr lang="en-US" sz="1400" dirty="0" smtClean="0"/>
              <a:t>Bar graph</a:t>
            </a:r>
          </a:p>
          <a:p>
            <a:r>
              <a:rPr lang="en-US" sz="1400" dirty="0" smtClean="0"/>
              <a:t>Stem-and-leaf-plot</a:t>
            </a:r>
          </a:p>
          <a:p>
            <a:r>
              <a:rPr lang="en-US" sz="1400" dirty="0" smtClean="0"/>
              <a:t>Scatterplot </a:t>
            </a:r>
          </a:p>
          <a:p>
            <a:r>
              <a:rPr lang="en-US" sz="1400" dirty="0" smtClean="0"/>
              <a:t>What is the difference between the highest and lowest number on the stem-and-leaf plot?</a:t>
            </a:r>
          </a:p>
          <a:p>
            <a:r>
              <a:rPr lang="en-US" sz="1400" dirty="0" smtClean="0"/>
              <a:t>How many more students say that baseball is their favorite sport than students who say tennis is their favorite sport?</a:t>
            </a:r>
          </a:p>
          <a:p>
            <a:endParaRPr lang="en-US" sz="1400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54" y="2133601"/>
            <a:ext cx="30099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589" y="1858094"/>
            <a:ext cx="2994264" cy="247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25" y="2133600"/>
            <a:ext cx="5374338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205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37" y="2133600"/>
            <a:ext cx="4082514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512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94" y="2232819"/>
            <a:ext cx="5410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07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12" y="2133600"/>
            <a:ext cx="4296764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4 [5 minutes]</a:t>
            </a:r>
            <a:endParaRPr lang="en-US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933" y="2133600"/>
            <a:ext cx="3363721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707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155</TotalTime>
  <Words>248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5.9 (C)</vt:lpstr>
      <vt:lpstr>Fluency Practice [5-10 min]</vt:lpstr>
      <vt:lpstr>Problem Solving Strategies [explain in 2 minutes]</vt:lpstr>
      <vt:lpstr>Lesson [2- 5 minutes]</vt:lpstr>
      <vt:lpstr>I Do [5 minutes]</vt:lpstr>
      <vt:lpstr>We Do – Student 1 [5 minutes]</vt:lpstr>
      <vt:lpstr>We do - Student 2 [5 minutes]</vt:lpstr>
      <vt:lpstr>We do - Student 3 [5 minutes]</vt:lpstr>
      <vt:lpstr>We do - Student 4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20</cp:revision>
  <dcterms:created xsi:type="dcterms:W3CDTF">2017-09-22T23:49:10Z</dcterms:created>
  <dcterms:modified xsi:type="dcterms:W3CDTF">2018-03-08T17:53:03Z</dcterms:modified>
</cp:coreProperties>
</file>