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6"/>
  </p:notesMasterIdLst>
  <p:sldIdLst>
    <p:sldId id="256" r:id="rId2"/>
    <p:sldId id="286" r:id="rId3"/>
    <p:sldId id="265" r:id="rId4"/>
    <p:sldId id="297" r:id="rId5"/>
    <p:sldId id="298" r:id="rId6"/>
    <p:sldId id="299" r:id="rId7"/>
    <p:sldId id="260" r:id="rId8"/>
    <p:sldId id="263" r:id="rId9"/>
    <p:sldId id="261" r:id="rId10"/>
    <p:sldId id="264" r:id="rId11"/>
    <p:sldId id="284" r:id="rId12"/>
    <p:sldId id="292" r:id="rId13"/>
    <p:sldId id="270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34" autoAdjust="0"/>
  </p:normalViewPr>
  <p:slideViewPr>
    <p:cSldViewPr snapToGrid="0" snapToObjects="1">
      <p:cViewPr>
        <p:scale>
          <a:sx n="100" d="100"/>
          <a:sy n="100" d="100"/>
        </p:scale>
        <p:origin x="-68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DF039-534E-4B4F-974A-C5E5F31E226B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5637-420E-E84D-9517-7F76A2A8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3278"/>
            <a:ext cx="7342188" cy="924721"/>
          </a:xfrm>
        </p:spPr>
        <p:txBody>
          <a:bodyPr/>
          <a:lstStyle/>
          <a:p>
            <a:r>
              <a:rPr lang="en-US" dirty="0" smtClean="0"/>
              <a:t>6.14</a:t>
            </a:r>
            <a:r>
              <a:rPr lang="en-US" dirty="0" smtClean="0"/>
              <a:t>(C)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58911"/>
            <a:ext cx="7342188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balance a check register that includes deposits, withdrawals, and transfers</a:t>
            </a:r>
            <a:endParaRPr lang="en-US" dirty="0" smtClean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25" y="244158"/>
            <a:ext cx="2311550" cy="37095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do - Question 3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6" name="Picture 5" descr="Screen Shot 2018-05-02 at 9.3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63600"/>
            <a:ext cx="6946900" cy="57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233" y="244158"/>
            <a:ext cx="2351242" cy="31142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do - Question 4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6" name="Picture 5" descr="Screen Shot 2018-05-02 at 9.31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647700"/>
            <a:ext cx="7119018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5813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Q5</a:t>
            </a:r>
            <a:endParaRPr lang="en-US" sz="2400" dirty="0"/>
          </a:p>
        </p:txBody>
      </p:sp>
      <p:pic>
        <p:nvPicPr>
          <p:cNvPr id="5" name="Picture 4" descr="Screen Shot 2018-05-02 at 9.3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7" y="825500"/>
            <a:ext cx="7549453" cy="57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Intervene to take your quiz!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429.75</a:t>
            </a:r>
            <a:endParaRPr lang="en-US" dirty="0" smtClean="0"/>
          </a:p>
          <a:p>
            <a:r>
              <a:rPr lang="en-US" dirty="0" smtClean="0"/>
              <a:t>We do 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endParaRPr lang="en-US" dirty="0" smtClean="0"/>
          </a:p>
          <a:p>
            <a:r>
              <a:rPr lang="en-US" dirty="0" smtClean="0"/>
              <a:t>We do 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endParaRPr lang="en-US" dirty="0" smtClean="0"/>
          </a:p>
          <a:p>
            <a:r>
              <a:rPr lang="en-US" dirty="0" smtClean="0"/>
              <a:t>We do 3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D</a:t>
            </a:r>
            <a:endParaRPr lang="en-US" dirty="0" smtClean="0"/>
          </a:p>
          <a:p>
            <a:r>
              <a:rPr lang="en-US" dirty="0" smtClean="0"/>
              <a:t>We do 4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D</a:t>
            </a:r>
            <a:endParaRPr lang="en-US" dirty="0" smtClean="0"/>
          </a:p>
          <a:p>
            <a:r>
              <a:rPr lang="en-US" dirty="0" smtClean="0"/>
              <a:t>We do 5 - </a:t>
            </a: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2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5200" y="647700"/>
            <a:ext cx="740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 What Is a Check Register?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50900" y="2112308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It just helps you see how much money is left in your account.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With every transaction listed, you can keep an eye on what’s going in and out.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Imagine if all you had was a number</a:t>
            </a:r>
            <a:r>
              <a:rPr lang="mr-IN" sz="2000" dirty="0" smtClean="0"/>
              <a:t>…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65800" y="4051300"/>
            <a:ext cx="2857500" cy="36933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$500 left in your account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27500" y="4648200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“wait </a:t>
            </a:r>
            <a:r>
              <a:rPr lang="mr-IN" dirty="0" smtClean="0"/>
              <a:t>…</a:t>
            </a:r>
            <a:r>
              <a:rPr lang="en-US" dirty="0" smtClean="0"/>
              <a:t>.I thought I had $650? What happened?”</a:t>
            </a:r>
            <a:endParaRPr lang="en-US" dirty="0"/>
          </a:p>
        </p:txBody>
      </p:sp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50" y="4376023"/>
            <a:ext cx="149839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5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0138" y="63010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pic>
        <p:nvPicPr>
          <p:cNvPr id="2" name="Picture 1" descr="Screen Shot 2018-05-02 at 9.3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486150"/>
            <a:ext cx="8559800" cy="280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6500" y="596900"/>
            <a:ext cx="599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 Check Register</a:t>
            </a:r>
            <a:endParaRPr lang="en-US" sz="3200" b="1" dirty="0"/>
          </a:p>
        </p:txBody>
      </p:sp>
      <p:sp>
        <p:nvSpPr>
          <p:cNvPr id="4" name="Oval 3"/>
          <p:cNvSpPr/>
          <p:nvPr/>
        </p:nvSpPr>
        <p:spPr>
          <a:xfrm>
            <a:off x="342900" y="3340100"/>
            <a:ext cx="863600" cy="67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200" y="2362200"/>
            <a:ext cx="1320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 of transaction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70800" y="1643341"/>
            <a:ext cx="12319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much money you have in account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70800" y="3492500"/>
            <a:ext cx="1231900" cy="67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8286750" y="2909571"/>
            <a:ext cx="0" cy="582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16100" y="3340100"/>
            <a:ext cx="1562100" cy="67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47900" y="2624674"/>
            <a:ext cx="381000" cy="715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9400" y="1701344"/>
            <a:ext cx="16129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Describes the type of transaction.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292600" y="3486150"/>
            <a:ext cx="1028700" cy="67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3" idx="2"/>
          </p:cNvCxnSpPr>
          <p:nvPr/>
        </p:nvCxnSpPr>
        <p:spPr>
          <a:xfrm flipH="1" flipV="1">
            <a:off x="4102100" y="2884171"/>
            <a:ext cx="723900" cy="60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78200" y="1683842"/>
            <a:ext cx="14478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putting money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INTO (+)</a:t>
            </a:r>
            <a:r>
              <a:rPr lang="en-US" dirty="0" smtClean="0"/>
              <a:t> your account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70500" y="3486150"/>
            <a:ext cx="1473200" cy="67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9" idx="2"/>
          </p:cNvCxnSpPr>
          <p:nvPr/>
        </p:nvCxnSpPr>
        <p:spPr>
          <a:xfrm flipH="1" flipV="1">
            <a:off x="5454650" y="3008531"/>
            <a:ext cx="514350" cy="47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40300" y="1531203"/>
            <a:ext cx="10287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Take money </a:t>
            </a:r>
            <a:r>
              <a:rPr lang="en-US" b="1" dirty="0" smtClean="0">
                <a:solidFill>
                  <a:srgbClr val="FF0000"/>
                </a:solidFill>
              </a:rPr>
              <a:t>OUT (-)</a:t>
            </a:r>
          </a:p>
          <a:p>
            <a:r>
              <a:rPr lang="en-US" dirty="0" smtClean="0"/>
              <a:t>of your account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616700" y="3486150"/>
            <a:ext cx="1231900" cy="67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959600" y="2884171"/>
            <a:ext cx="241300" cy="60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26088" y="1607403"/>
            <a:ext cx="159391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Sending money </a:t>
            </a:r>
            <a:r>
              <a:rPr lang="en-US" b="1" dirty="0" smtClean="0">
                <a:solidFill>
                  <a:srgbClr val="FF0000"/>
                </a:solidFill>
              </a:rPr>
              <a:t>in OR out </a:t>
            </a:r>
            <a:r>
              <a:rPr lang="en-US" dirty="0" smtClean="0"/>
              <a:t>(look at description)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" idx="0"/>
            <a:endCxn id="9" idx="2"/>
          </p:cNvCxnSpPr>
          <p:nvPr/>
        </p:nvCxnSpPr>
        <p:spPr>
          <a:xfrm flipV="1">
            <a:off x="774700" y="3008531"/>
            <a:ext cx="88900" cy="331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64050" y="4343400"/>
            <a:ext cx="547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add $2000 because it’s going IN checking from savings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0138" y="63010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pic>
        <p:nvPicPr>
          <p:cNvPr id="2" name="Picture 1" descr="Screen Shot 2018-05-02 at 9.3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486150"/>
            <a:ext cx="8559800" cy="280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6500" y="596900"/>
            <a:ext cx="599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 Check Register</a:t>
            </a:r>
            <a:endParaRPr lang="en-US" sz="3200" b="1" dirty="0"/>
          </a:p>
        </p:txBody>
      </p:sp>
      <p:sp>
        <p:nvSpPr>
          <p:cNvPr id="20" name="Oval 19"/>
          <p:cNvSpPr/>
          <p:nvPr/>
        </p:nvSpPr>
        <p:spPr>
          <a:xfrm>
            <a:off x="4038600" y="3486150"/>
            <a:ext cx="1485900" cy="292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300" y="1968500"/>
            <a:ext cx="702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Add all of your DEPOSITS.  </a:t>
            </a:r>
            <a:r>
              <a:rPr lang="en-US" dirty="0" smtClean="0"/>
              <a:t>This is money going INTO your account.  When you get paid, you make a deposit into your account</a:t>
            </a:r>
          </a:p>
          <a:p>
            <a:endParaRPr lang="en-US" dirty="0"/>
          </a:p>
          <a:p>
            <a:r>
              <a:rPr lang="en-US" dirty="0" smtClean="0"/>
              <a:t>35 + 1750 + 25 = </a:t>
            </a:r>
            <a:r>
              <a:rPr lang="en-US" dirty="0" smtClean="0">
                <a:solidFill>
                  <a:srgbClr val="FF0000"/>
                </a:solidFill>
              </a:rPr>
              <a:t>$1810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0138" y="63010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pic>
        <p:nvPicPr>
          <p:cNvPr id="2" name="Picture 1" descr="Screen Shot 2018-05-02 at 9.3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486150"/>
            <a:ext cx="8559800" cy="280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6500" y="596900"/>
            <a:ext cx="599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 Check Register</a:t>
            </a:r>
            <a:endParaRPr lang="en-US" sz="3200" b="1" dirty="0"/>
          </a:p>
        </p:txBody>
      </p:sp>
      <p:sp>
        <p:nvSpPr>
          <p:cNvPr id="20" name="Oval 19"/>
          <p:cNvSpPr/>
          <p:nvPr/>
        </p:nvSpPr>
        <p:spPr>
          <a:xfrm>
            <a:off x="5029200" y="3386355"/>
            <a:ext cx="1854200" cy="292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300" y="1968500"/>
            <a:ext cx="7023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2: Subtract the WITHDRAWALS.  </a:t>
            </a:r>
            <a:r>
              <a:rPr lang="en-US" dirty="0" smtClean="0"/>
              <a:t>This is money LEAVING your account.  When you spend money, it withdraws.</a:t>
            </a:r>
          </a:p>
          <a:p>
            <a:endParaRPr lang="en-US" dirty="0"/>
          </a:p>
          <a:p>
            <a:r>
              <a:rPr lang="en-US" dirty="0" smtClean="0"/>
              <a:t>$1810 </a:t>
            </a:r>
            <a:r>
              <a:rPr lang="mr-IN" dirty="0" smtClean="0"/>
              <a:t>–</a:t>
            </a:r>
            <a:r>
              <a:rPr lang="en-US" dirty="0" smtClean="0"/>
              <a:t> 175 </a:t>
            </a:r>
            <a:r>
              <a:rPr lang="mr-IN" dirty="0" smtClean="0"/>
              <a:t>–</a:t>
            </a:r>
            <a:r>
              <a:rPr lang="en-US" dirty="0" smtClean="0"/>
              <a:t> 1200 - 180 = $255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02 at 9.3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82325"/>
            <a:ext cx="8559800" cy="280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6500" y="596900"/>
            <a:ext cx="599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 Check Register</a:t>
            </a:r>
            <a:endParaRPr lang="en-US" sz="3200" b="1" dirty="0"/>
          </a:p>
        </p:txBody>
      </p:sp>
      <p:sp>
        <p:nvSpPr>
          <p:cNvPr id="20" name="Oval 19"/>
          <p:cNvSpPr/>
          <p:nvPr/>
        </p:nvSpPr>
        <p:spPr>
          <a:xfrm>
            <a:off x="6273800" y="3561675"/>
            <a:ext cx="1854200" cy="292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300" y="1968500"/>
            <a:ext cx="7023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3: Is the Transfer coming into the account or leaving the account?  </a:t>
            </a:r>
            <a:r>
              <a:rPr lang="en-US" dirty="0" smtClean="0"/>
              <a:t>When it’s coming FROM savings, it’s going IN so you add it.  When it’s going OUT, you subtract it.</a:t>
            </a:r>
          </a:p>
          <a:p>
            <a:endParaRPr lang="en-US" dirty="0"/>
          </a:p>
          <a:p>
            <a:r>
              <a:rPr lang="en-US" dirty="0" smtClean="0"/>
              <a:t>$255 + $2,000 = </a:t>
            </a:r>
            <a:r>
              <a:rPr lang="en-US" b="1" dirty="0" smtClean="0"/>
              <a:t>$2,255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35300" y="3263900"/>
            <a:ext cx="5092700" cy="290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39100" y="607163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$2,255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61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476" y="244158"/>
            <a:ext cx="1819796" cy="1339850"/>
          </a:xfrm>
        </p:spPr>
        <p:txBody>
          <a:bodyPr>
            <a:noAutofit/>
          </a:bodyPr>
          <a:lstStyle/>
          <a:p>
            <a:r>
              <a:rPr lang="en-US" sz="2800" dirty="0" smtClean="0"/>
              <a:t>I Do</a:t>
            </a:r>
            <a:endParaRPr lang="en-US" sz="2800" dirty="0"/>
          </a:p>
        </p:txBody>
      </p:sp>
      <p:pic>
        <p:nvPicPr>
          <p:cNvPr id="5" name="Picture 4" descr="Screen Shot 2018-05-02 at 9.2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1584008"/>
            <a:ext cx="8240489" cy="37245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207476" y="2806700"/>
            <a:ext cx="1174524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2800" y="2311400"/>
            <a:ext cx="20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Notice this starts with a balance.  Start here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972526" y="2806700"/>
            <a:ext cx="469900" cy="19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642" y="361526"/>
            <a:ext cx="4997373" cy="35279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We do - Question 1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94852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5-02 at 9.2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2" y="990600"/>
            <a:ext cx="75565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4670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Do </a:t>
            </a:r>
            <a:r>
              <a:rPr lang="mr-IN" sz="2400" dirty="0" smtClean="0"/>
              <a:t>–</a:t>
            </a:r>
            <a:r>
              <a:rPr lang="en-US" sz="2400" dirty="0" smtClean="0"/>
              <a:t> Question 2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6" name="Picture 5" descr="Screen Shot 2018-05-02 at 9.31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3" y="711200"/>
            <a:ext cx="6397747" cy="55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1021</TotalTime>
  <Words>381</Words>
  <Application>Microsoft Macintosh PowerPoint</Application>
  <PresentationFormat>On-screen Show (4:3)</PresentationFormat>
  <Paragraphs>73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6.14(C)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Do</vt:lpstr>
      <vt:lpstr>We do - Question 1</vt:lpstr>
      <vt:lpstr>We Do – Question 2</vt:lpstr>
      <vt:lpstr>We do - Question 3</vt:lpstr>
      <vt:lpstr>We do - Question 4</vt:lpstr>
      <vt:lpstr>Q5</vt:lpstr>
      <vt:lpstr>You Do</vt:lpstr>
      <vt:lpstr>Answer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80</cp:revision>
  <dcterms:created xsi:type="dcterms:W3CDTF">2017-09-22T23:49:10Z</dcterms:created>
  <dcterms:modified xsi:type="dcterms:W3CDTF">2018-05-03T03:14:03Z</dcterms:modified>
</cp:coreProperties>
</file>