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7"/>
  </p:notesMasterIdLst>
  <p:sldIdLst>
    <p:sldId id="256" r:id="rId2"/>
    <p:sldId id="259" r:id="rId3"/>
    <p:sldId id="271" r:id="rId4"/>
    <p:sldId id="265" r:id="rId5"/>
    <p:sldId id="288" r:id="rId6"/>
    <p:sldId id="289" r:id="rId7"/>
    <p:sldId id="263" r:id="rId8"/>
    <p:sldId id="284" r:id="rId9"/>
    <p:sldId id="261" r:id="rId10"/>
    <p:sldId id="264" r:id="rId11"/>
    <p:sldId id="290" r:id="rId12"/>
    <p:sldId id="291" r:id="rId13"/>
    <p:sldId id="292" r:id="rId14"/>
    <p:sldId id="270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F039-534E-4B4F-974A-C5E5F31E226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5637-420E-E84D-9517-7F76A2A8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3278"/>
            <a:ext cx="7342188" cy="924721"/>
          </a:xfrm>
        </p:spPr>
        <p:txBody>
          <a:bodyPr/>
          <a:lstStyle/>
          <a:p>
            <a:r>
              <a:rPr lang="en-US" dirty="0" smtClean="0"/>
              <a:t>8.11(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089" y="3313969"/>
            <a:ext cx="7342188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construct a scatterplot and describe the observed data to address questions of association such as linear, non-linear, and no association between bivariate data</a:t>
            </a:r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664" y="244158"/>
            <a:ext cx="2400711" cy="59227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do - Question 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4-23 at 1.3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6" y="0"/>
            <a:ext cx="6309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23 at 1.3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0" y="108427"/>
            <a:ext cx="8552214" cy="63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723" y="431691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upward in almost a line?  </a:t>
            </a:r>
            <a:r>
              <a:rPr lang="en-US" dirty="0" smtClean="0">
                <a:solidFill>
                  <a:srgbClr val="FF0000"/>
                </a:solidFill>
              </a:rPr>
              <a:t>upward = positive.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= linear.</a:t>
            </a:r>
          </a:p>
          <a:p>
            <a:r>
              <a:rPr lang="en-US" b="1" dirty="0" smtClean="0"/>
              <a:t>positive linear</a:t>
            </a:r>
            <a:endParaRPr lang="en-US" b="1" dirty="0"/>
          </a:p>
        </p:txBody>
      </p:sp>
      <p:pic>
        <p:nvPicPr>
          <p:cNvPr id="7" name="Picture 6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19" b="49767"/>
          <a:stretch/>
        </p:blipFill>
        <p:spPr>
          <a:xfrm>
            <a:off x="807925" y="1316929"/>
            <a:ext cx="2667080" cy="2999987"/>
          </a:xfrm>
          <a:prstGeom prst="rect">
            <a:avLst/>
          </a:prstGeom>
        </p:spPr>
      </p:pic>
      <p:pic>
        <p:nvPicPr>
          <p:cNvPr id="8" name="Picture 7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1" b="49015"/>
          <a:stretch/>
        </p:blipFill>
        <p:spPr>
          <a:xfrm>
            <a:off x="5143581" y="1272005"/>
            <a:ext cx="2677174" cy="3044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9542" y="442284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downward in almost a line?  </a:t>
            </a:r>
            <a:r>
              <a:rPr lang="en-US" dirty="0" smtClean="0">
                <a:solidFill>
                  <a:srgbClr val="FF0000"/>
                </a:solidFill>
              </a:rPr>
              <a:t>downward = negative.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= linear.</a:t>
            </a:r>
          </a:p>
          <a:p>
            <a:r>
              <a:rPr lang="en-US" b="1" dirty="0" smtClean="0"/>
              <a:t>negative linear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50907" y="464687"/>
            <a:ext cx="0" cy="607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3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4" t="50094"/>
          <a:stretch/>
        </p:blipFill>
        <p:spPr>
          <a:xfrm>
            <a:off x="5142169" y="1115249"/>
            <a:ext cx="2767246" cy="298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723" y="4316916"/>
            <a:ext cx="37791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together but not in a line?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 a line = nonlinear.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moving together = association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non-linear </a:t>
            </a:r>
            <a:r>
              <a:rPr lang="en-US" b="1" dirty="0" err="1" smtClean="0">
                <a:solidFill>
                  <a:srgbClr val="000000"/>
                </a:solidFill>
              </a:rPr>
              <a:t>assocation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pic>
        <p:nvPicPr>
          <p:cNvPr id="9" name="Picture 8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3" r="50867"/>
          <a:stretch/>
        </p:blipFill>
        <p:spPr>
          <a:xfrm>
            <a:off x="717924" y="1069887"/>
            <a:ext cx="2789239" cy="29721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9542" y="442284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look scattered?  There’s no pattern to be found here.  </a:t>
            </a:r>
          </a:p>
          <a:p>
            <a:endParaRPr lang="en-US" dirty="0" smtClean="0"/>
          </a:p>
          <a:p>
            <a:r>
              <a:rPr lang="en-US" b="1" dirty="0" smtClean="0"/>
              <a:t>no association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150907" y="464687"/>
            <a:ext cx="0" cy="607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0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Intervene to take your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Do:  J</a:t>
            </a:r>
          </a:p>
          <a:p>
            <a:r>
              <a:rPr lang="en-US" dirty="0" smtClean="0"/>
              <a:t>We Do 1: D</a:t>
            </a:r>
          </a:p>
          <a:p>
            <a:r>
              <a:rPr lang="en-US" dirty="0" smtClean="0"/>
              <a:t>We Do 2: D</a:t>
            </a:r>
          </a:p>
          <a:p>
            <a:r>
              <a:rPr lang="en-US" dirty="0" smtClean="0"/>
              <a:t>We Do 3: C</a:t>
            </a:r>
          </a:p>
          <a:p>
            <a:r>
              <a:rPr lang="en-US" dirty="0" smtClean="0"/>
              <a:t>We Do 4: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444" y="1405994"/>
            <a:ext cx="8769771" cy="520066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4" y="611153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6" name="Picture 5" descr="copl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405994"/>
            <a:ext cx="5292872" cy="53898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0766" y="1829304"/>
            <a:ext cx="2358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following points:</a:t>
            </a:r>
          </a:p>
          <a:p>
            <a:endParaRPr lang="en-US" dirty="0"/>
          </a:p>
          <a:p>
            <a:r>
              <a:rPr lang="en-US" dirty="0" smtClean="0"/>
              <a:t>A (3,4)</a:t>
            </a:r>
          </a:p>
          <a:p>
            <a:endParaRPr lang="en-US" dirty="0"/>
          </a:p>
          <a:p>
            <a:r>
              <a:rPr lang="en-US" dirty="0" smtClean="0"/>
              <a:t>B (2,6)</a:t>
            </a:r>
          </a:p>
          <a:p>
            <a:endParaRPr lang="en-US" dirty="0"/>
          </a:p>
          <a:p>
            <a:r>
              <a:rPr lang="en-US" dirty="0" smtClean="0"/>
              <a:t>C (-4,-2)</a:t>
            </a:r>
          </a:p>
          <a:p>
            <a:endParaRPr lang="en-US" dirty="0"/>
          </a:p>
          <a:p>
            <a:r>
              <a:rPr lang="en-US" dirty="0" smtClean="0"/>
              <a:t>D (2, -3)</a:t>
            </a:r>
          </a:p>
          <a:p>
            <a:endParaRPr lang="en-US" dirty="0"/>
          </a:p>
          <a:p>
            <a:r>
              <a:rPr lang="en-US" dirty="0" smtClean="0"/>
              <a:t>E (The Origin)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200" dirty="0" smtClean="0"/>
          </a:p>
          <a:p>
            <a:r>
              <a:rPr lang="en-US" sz="2900" b="1" dirty="0"/>
              <a:t>1</a:t>
            </a:r>
            <a:r>
              <a:rPr lang="en-US" sz="2900" b="1" dirty="0" smtClean="0"/>
              <a:t>. </a:t>
            </a:r>
            <a:r>
              <a:rPr lang="en-US" sz="2900" b="1" dirty="0"/>
              <a:t>Understand the Problem</a:t>
            </a:r>
          </a:p>
          <a:p>
            <a:pPr lvl="1"/>
            <a:r>
              <a:rPr lang="en-US" sz="2900" dirty="0"/>
              <a:t>Read the problem carefully (at least 2 to 3 times)</a:t>
            </a:r>
          </a:p>
          <a:p>
            <a:pPr lvl="1"/>
            <a:r>
              <a:rPr lang="en-US" sz="2900" dirty="0"/>
              <a:t>Highlight important information (what do I know)</a:t>
            </a:r>
          </a:p>
          <a:p>
            <a:pPr lvl="1"/>
            <a:r>
              <a:rPr lang="en-US" sz="2900" dirty="0"/>
              <a:t>Identify Math Clue words (words that tell you what math </a:t>
            </a:r>
            <a:r>
              <a:rPr lang="en-US" sz="2900" dirty="0" smtClean="0"/>
              <a:t>operations </a:t>
            </a:r>
            <a:r>
              <a:rPr lang="en-US" sz="2900" dirty="0"/>
              <a:t>you need to use)</a:t>
            </a:r>
          </a:p>
          <a:p>
            <a:pPr lvl="1"/>
            <a:r>
              <a:rPr lang="en-US" sz="2900" dirty="0" smtClean="0"/>
              <a:t>Underline </a:t>
            </a:r>
            <a:r>
              <a:rPr lang="en-US" sz="2900" dirty="0"/>
              <a:t>what you need to find </a:t>
            </a:r>
          </a:p>
          <a:p>
            <a:r>
              <a:rPr lang="en-US" sz="2900" b="1" dirty="0" smtClean="0"/>
              <a:t>2.Plan </a:t>
            </a:r>
            <a:r>
              <a:rPr lang="en-US" sz="2900" b="1" dirty="0"/>
              <a:t>of Action (how you will solve this problem in steps)</a:t>
            </a:r>
          </a:p>
          <a:p>
            <a:pPr lvl="1"/>
            <a:r>
              <a:rPr lang="en-US" sz="2900" dirty="0" smtClean="0"/>
              <a:t>First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Then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Next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Finally</a:t>
            </a:r>
            <a:r>
              <a:rPr lang="en-US" sz="2900" dirty="0"/>
              <a:t>, I will</a:t>
            </a:r>
          </a:p>
          <a:p>
            <a:r>
              <a:rPr lang="en-US" sz="2900" b="1" dirty="0" smtClean="0"/>
              <a:t>3</a:t>
            </a:r>
            <a:r>
              <a:rPr lang="en-US" sz="2900" b="1" dirty="0"/>
              <a:t>.  Show your work in steps (solve using your steps)</a:t>
            </a:r>
          </a:p>
          <a:p>
            <a:r>
              <a:rPr lang="en-US" sz="2900" b="1" dirty="0" smtClean="0"/>
              <a:t>4</a:t>
            </a:r>
            <a:r>
              <a:rPr lang="en-US" sz="2900" b="1" dirty="0"/>
              <a:t>.  </a:t>
            </a:r>
            <a:r>
              <a:rPr lang="en-US" sz="2900" b="1" dirty="0" smtClean="0"/>
              <a:t>Check </a:t>
            </a:r>
            <a:r>
              <a:rPr lang="en-US" sz="2900" b="1" dirty="0"/>
              <a:t>your answer (does my answer make sense</a:t>
            </a:r>
            <a:r>
              <a:rPr lang="en-US" sz="2900" b="1" dirty="0" smtClean="0"/>
              <a:t>? why</a:t>
            </a:r>
            <a:r>
              <a:rPr lang="en-US" sz="2900" b="1" dirty="0"/>
              <a:t>)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95969" y="5966637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Linear Associations, Non-Linear Associations, and No Association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If there’s an </a:t>
            </a:r>
            <a:r>
              <a:rPr lang="en-US" dirty="0" smtClean="0">
                <a:solidFill>
                  <a:srgbClr val="FF0000"/>
                </a:solidFill>
              </a:rPr>
              <a:t>association</a:t>
            </a:r>
            <a:r>
              <a:rPr lang="en-US" dirty="0" smtClean="0"/>
              <a:t>, you’ll know, because it’ll look like a swarm of ants moving in the same direction and close together.</a:t>
            </a:r>
          </a:p>
          <a:p>
            <a:r>
              <a:rPr lang="en-US" dirty="0" smtClean="0"/>
              <a:t>If there’s </a:t>
            </a:r>
            <a:r>
              <a:rPr lang="en-US" dirty="0" smtClean="0">
                <a:solidFill>
                  <a:srgbClr val="FF0000"/>
                </a:solidFill>
              </a:rPr>
              <a:t>no association</a:t>
            </a:r>
            <a:r>
              <a:rPr lang="en-US" dirty="0" smtClean="0"/>
              <a:t>, it’ll look like the ants are all scattered and running from a giant animal.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4624" y="1759830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When you represent data on a scatterplot, you can visualize the number and find 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723" y="431691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upward in almost a line?  </a:t>
            </a:r>
            <a:r>
              <a:rPr lang="en-US" dirty="0" smtClean="0">
                <a:solidFill>
                  <a:srgbClr val="FF0000"/>
                </a:solidFill>
              </a:rPr>
              <a:t>upward = positive.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= linear.</a:t>
            </a:r>
          </a:p>
          <a:p>
            <a:r>
              <a:rPr lang="en-US" b="1" dirty="0" smtClean="0"/>
              <a:t>positive linear</a:t>
            </a:r>
            <a:endParaRPr lang="en-US" b="1" dirty="0"/>
          </a:p>
        </p:txBody>
      </p:sp>
      <p:pic>
        <p:nvPicPr>
          <p:cNvPr id="7" name="Picture 6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19" b="49767"/>
          <a:stretch/>
        </p:blipFill>
        <p:spPr>
          <a:xfrm>
            <a:off x="807925" y="1316929"/>
            <a:ext cx="2667080" cy="2999987"/>
          </a:xfrm>
          <a:prstGeom prst="rect">
            <a:avLst/>
          </a:prstGeom>
        </p:spPr>
      </p:pic>
      <p:pic>
        <p:nvPicPr>
          <p:cNvPr id="8" name="Picture 7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1" b="49015"/>
          <a:stretch/>
        </p:blipFill>
        <p:spPr>
          <a:xfrm>
            <a:off x="5143581" y="1272005"/>
            <a:ext cx="2677174" cy="3044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9542" y="442284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downward in almost a line?  </a:t>
            </a:r>
            <a:r>
              <a:rPr lang="en-US" dirty="0" smtClean="0">
                <a:solidFill>
                  <a:srgbClr val="FF0000"/>
                </a:solidFill>
              </a:rPr>
              <a:t>downward = negative.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= linear.</a:t>
            </a:r>
          </a:p>
          <a:p>
            <a:r>
              <a:rPr lang="en-US" b="1" dirty="0" smtClean="0"/>
              <a:t>negative linear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50907" y="464687"/>
            <a:ext cx="0" cy="607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723" y="464687"/>
            <a:ext cx="820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both </a:t>
            </a:r>
            <a:r>
              <a:rPr lang="en-US" dirty="0" err="1" smtClean="0"/>
              <a:t>hav</a:t>
            </a:r>
            <a:r>
              <a:rPr lang="en-US" dirty="0" smtClean="0"/>
              <a:t> associations that look like they’re moving in a </a:t>
            </a:r>
            <a:r>
              <a:rPr lang="en-US" dirty="0" smtClean="0">
                <a:solidFill>
                  <a:srgbClr val="FF0000"/>
                </a:solidFill>
              </a:rPr>
              <a:t>line (linear)</a:t>
            </a:r>
          </a:p>
          <a:p>
            <a:r>
              <a:rPr lang="en-US" b="1" dirty="0" smtClean="0"/>
              <a:t>One of them is moving upward (positive) and the other downward (negative)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07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4" t="50094"/>
          <a:stretch/>
        </p:blipFill>
        <p:spPr>
          <a:xfrm>
            <a:off x="5142169" y="1115249"/>
            <a:ext cx="2767246" cy="298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723" y="4316916"/>
            <a:ext cx="37791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are moving together but not in a line?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 a line = nonlinear.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moving together = association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non-linear </a:t>
            </a:r>
            <a:r>
              <a:rPr lang="en-US" b="1" dirty="0" err="1" smtClean="0">
                <a:solidFill>
                  <a:srgbClr val="000000"/>
                </a:solidFill>
              </a:rPr>
              <a:t>assocation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pic>
        <p:nvPicPr>
          <p:cNvPr id="9" name="Picture 8" descr="scatterplot-patter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3" r="50867"/>
          <a:stretch/>
        </p:blipFill>
        <p:spPr>
          <a:xfrm>
            <a:off x="717924" y="1069887"/>
            <a:ext cx="2789239" cy="29721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9542" y="4422846"/>
            <a:ext cx="377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how these dots look scattered?  There’s no pattern to be found here.  </a:t>
            </a:r>
          </a:p>
          <a:p>
            <a:endParaRPr lang="en-US" dirty="0" smtClean="0"/>
          </a:p>
          <a:p>
            <a:r>
              <a:rPr lang="en-US" b="1" dirty="0" smtClean="0"/>
              <a:t>no association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150907" y="464687"/>
            <a:ext cx="0" cy="607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4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22" y="217252"/>
            <a:ext cx="1517869" cy="696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do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994852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4-23 at 1.3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6" y="217252"/>
            <a:ext cx="6088491" cy="63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40640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do - Question </a:t>
            </a:r>
            <a:r>
              <a:rPr lang="en-US" sz="28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4-23 at 1.32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650561"/>
            <a:ext cx="66548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4683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Do </a:t>
            </a:r>
            <a:r>
              <a:rPr lang="mr-IN" sz="2400" dirty="0" smtClean="0"/>
              <a:t>–</a:t>
            </a:r>
            <a:r>
              <a:rPr lang="en-US" sz="2400" dirty="0" smtClean="0"/>
              <a:t> Question 2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4-23 at 1.3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712519"/>
            <a:ext cx="6515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671</TotalTime>
  <Words>553</Words>
  <Application>Microsoft Macintosh PowerPoint</Application>
  <PresentationFormat>On-screen Show (4:3)</PresentationFormat>
  <Paragraphs>94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8.11(A)</vt:lpstr>
      <vt:lpstr>Fluency Practice</vt:lpstr>
      <vt:lpstr>Problem Solving Strategies</vt:lpstr>
      <vt:lpstr>Linear Associations, Non-Linear Associations, and No Association </vt:lpstr>
      <vt:lpstr>PowerPoint Presentation</vt:lpstr>
      <vt:lpstr>PowerPoint Presentation</vt:lpstr>
      <vt:lpstr>I do</vt:lpstr>
      <vt:lpstr>We do - Question 1</vt:lpstr>
      <vt:lpstr>We Do – Question 2</vt:lpstr>
      <vt:lpstr>We do - Question 3</vt:lpstr>
      <vt:lpstr>PowerPoint Presentation</vt:lpstr>
      <vt:lpstr>PowerPoint Presentation</vt:lpstr>
      <vt:lpstr>PowerPoint Presentation</vt:lpstr>
      <vt:lpstr>You Do</vt:lpstr>
      <vt:lpstr>Answer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62</cp:revision>
  <dcterms:created xsi:type="dcterms:W3CDTF">2017-09-22T23:49:10Z</dcterms:created>
  <dcterms:modified xsi:type="dcterms:W3CDTF">2018-04-23T06:42:57Z</dcterms:modified>
</cp:coreProperties>
</file>