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9" r:id="rId5"/>
    <p:sldId id="258" r:id="rId6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Common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What are some challenges our tutors have faced in the past?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E774-0CE1-4D43-9CA7-7783EE41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5F29-A78D-D843-A1D7-36481316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students you are tutoring need support, both academically and emotionally. </a:t>
            </a:r>
          </a:p>
          <a:p>
            <a:endParaRPr lang="en-US" dirty="0"/>
          </a:p>
          <a:p>
            <a:r>
              <a:rPr lang="en-US" dirty="0"/>
              <a:t>Be prepared to have some students in your session who may need encouragement. </a:t>
            </a:r>
          </a:p>
          <a:p>
            <a:endParaRPr lang="en-US" dirty="0"/>
          </a:p>
          <a:p>
            <a:r>
              <a:rPr lang="en-US" dirty="0"/>
              <a:t>Read the norms and expectations aloud and be sure to revisit them as needed throughout the lesson.</a:t>
            </a:r>
          </a:p>
        </p:txBody>
      </p:sp>
    </p:spTree>
    <p:extLst>
      <p:ext uri="{BB962C8B-B14F-4D97-AF65-F5344CB8AC3E}">
        <p14:creationId xmlns:p14="http://schemas.microsoft.com/office/powerpoint/2010/main" val="12251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Challenges To Take Note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07212-B334-7244-B40C-E7D251FF744D}"/>
              </a:ext>
            </a:extLst>
          </p:cNvPr>
          <p:cNvSpPr txBox="1"/>
          <p:nvPr/>
        </p:nvSpPr>
        <p:spPr>
          <a:xfrm>
            <a:off x="495300" y="18415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 students may be disruptive</a:t>
            </a:r>
            <a:r>
              <a:rPr lang="en-US" dirty="0"/>
              <a:t>. </a:t>
            </a:r>
            <a:r>
              <a:rPr lang="en-US" b="1" dirty="0"/>
              <a:t>Be patient and remember that you are in control of their voice. Remind them of the norms and expectations</a:t>
            </a:r>
            <a:r>
              <a:rPr lang="en-US" dirty="0"/>
              <a:t>.</a:t>
            </a:r>
          </a:p>
          <a:p>
            <a:endParaRPr lang="en-US" u="sng" dirty="0"/>
          </a:p>
          <a:p>
            <a:r>
              <a:rPr lang="en-US" u="sng" dirty="0"/>
              <a:t>Some students may not want to participate.  </a:t>
            </a:r>
            <a:r>
              <a:rPr lang="en-US" b="1" dirty="0"/>
              <a:t>Encourage them.  It may be that they are embarrassed, shy, or lack confidence.  Give them the benefit of the doubt.</a:t>
            </a:r>
          </a:p>
          <a:p>
            <a:endParaRPr lang="en-US" dirty="0"/>
          </a:p>
          <a:p>
            <a:r>
              <a:rPr lang="en-US" u="sng" dirty="0"/>
              <a:t>Some students may be too far behind on the subject matter. </a:t>
            </a:r>
            <a:r>
              <a:rPr lang="en-US" b="1" dirty="0"/>
              <a:t>Give them ways to be successful.  Draw a picture for them.  Piecemeal the question so they can find success in the material</a:t>
            </a:r>
          </a:p>
          <a:p>
            <a:endParaRPr lang="en-US" dirty="0"/>
          </a:p>
          <a:p>
            <a:r>
              <a:rPr lang="en-US" u="sng" dirty="0"/>
              <a:t>Some students may have trouble with their technology.  </a:t>
            </a:r>
            <a:r>
              <a:rPr lang="en-US" b="1" dirty="0"/>
              <a:t>While we do the best we can to ensure this doesn’t happen, there could be challenges with internet connection, headset, or they may not have the required materials with them – like a pencil.  Let our tutor manager know by messaging on </a:t>
            </a:r>
            <a:r>
              <a:rPr lang="en-US" b="1" dirty="0" err="1"/>
              <a:t>tutorgigs</a:t>
            </a:r>
            <a:r>
              <a:rPr lang="en-US" b="1" dirty="0"/>
              <a:t> or sending an email to </a:t>
            </a:r>
            <a:r>
              <a:rPr lang="en-US" b="1" dirty="0" err="1"/>
              <a:t>support@tutorgigs.io</a:t>
            </a:r>
            <a:r>
              <a:rPr lang="en-US" b="1" dirty="0"/>
              <a:t>.  We will connect with the personnel at the school to troubleshoot.  In the meantime, keep the lesson going the best you can.</a:t>
            </a:r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</TotalTime>
  <Words>255</Words>
  <Application>Microsoft Macintosh PowerPoint</Application>
  <PresentationFormat>A4 Paper (210x297 mm)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Common challenges</vt:lpstr>
      <vt:lpstr>Remember…</vt:lpstr>
      <vt:lpstr>Some Challenges To Take Note Of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26</cp:revision>
  <dcterms:created xsi:type="dcterms:W3CDTF">2018-12-12T21:58:40Z</dcterms:created>
  <dcterms:modified xsi:type="dcterms:W3CDTF">2019-01-30T21:31:48Z</dcterms:modified>
</cp:coreProperties>
</file>