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 id="2147483726" r:id="rId2"/>
    <p:sldMasterId id="2147483740" r:id="rId3"/>
  </p:sldMasterIdLst>
  <p:sldIdLst>
    <p:sldId id="256" r:id="rId4"/>
    <p:sldId id="259" r:id="rId5"/>
    <p:sldId id="260" r:id="rId6"/>
    <p:sldId id="262" r:id="rId7"/>
    <p:sldId id="263" r:id="rId8"/>
    <p:sldId id="264" r:id="rId9"/>
    <p:sldId id="261" r:id="rId10"/>
  </p:sldIdLst>
  <p:sldSz cx="9906000" cy="6858000" type="A4"/>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95"/>
    <p:restoredTop sz="94674"/>
  </p:normalViewPr>
  <p:slideViewPr>
    <p:cSldViewPr snapToGrid="0" snapToObjects="1">
      <p:cViewPr varScale="1">
        <p:scale>
          <a:sx n="100" d="100"/>
          <a:sy n="100" d="100"/>
        </p:scale>
        <p:origin x="240" y="168"/>
      </p:cViewPr>
      <p:guideLst>
        <p:guide orient="horz" pos="2160"/>
        <p:guide pos="384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371604"/>
            <a:ext cx="850265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742950" y="3505200"/>
            <a:ext cx="69342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cxnSp>
        <p:nvCxnSpPr>
          <p:cNvPr id="8" name="Straight Connector 7"/>
          <p:cNvCxnSpPr/>
          <p:nvPr/>
        </p:nvCxnSpPr>
        <p:spPr>
          <a:xfrm>
            <a:off x="742950" y="3398520"/>
            <a:ext cx="850265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725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90190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609600"/>
            <a:ext cx="222885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95300" y="609600"/>
            <a:ext cx="65214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4065109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5C0E-04CF-604A-ACE5-A0144060026E}"/>
              </a:ext>
            </a:extLst>
          </p:cNvPr>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B2AD8A-CA3D-374E-9983-9EA525B6C5F6}"/>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F8A94E-A78A-CA42-A7C9-F850CE75D8B6}"/>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5" name="Footer Placeholder 4">
            <a:extLst>
              <a:ext uri="{FF2B5EF4-FFF2-40B4-BE49-F238E27FC236}">
                <a16:creationId xmlns:a16="http://schemas.microsoft.com/office/drawing/2014/main" id="{906EAED2-988D-AA48-AE2B-9CD0E8D1F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78591-F3C5-6044-8DB6-F923792E6160}"/>
              </a:ext>
            </a:extLst>
          </p:cNvPr>
          <p:cNvSpPr>
            <a:spLocks noGrp="1"/>
          </p:cNvSpPr>
          <p:nvPr>
            <p:ph type="sldNum" sz="quarter" idx="12"/>
          </p:nvPr>
        </p:nvSpPr>
        <p:spPr/>
        <p:txBody>
          <a:bodyPr/>
          <a:lstStyle/>
          <a:p>
            <a:fld id="{F1678E4D-4B0C-1F49-95FE-51356CEB3649}" type="slidenum">
              <a:rPr lang="en-US" smtClean="0"/>
              <a:t>‹#›</a:t>
            </a:fld>
            <a:endParaRPr lang="en-US"/>
          </a:p>
        </p:txBody>
      </p:sp>
      <p:sp>
        <p:nvSpPr>
          <p:cNvPr id="7" name="Rectangle 6">
            <a:extLst>
              <a:ext uri="{FF2B5EF4-FFF2-40B4-BE49-F238E27FC236}">
                <a16:creationId xmlns:a16="http://schemas.microsoft.com/office/drawing/2014/main" id="{C19A3D88-054D-7644-A644-CC7060A3667B}"/>
              </a:ext>
            </a:extLst>
          </p:cNvPr>
          <p:cNvSpPr/>
          <p:nvPr/>
        </p:nvSpPr>
        <p:spPr>
          <a:xfrm>
            <a:off x="7377907" y="6210300"/>
            <a:ext cx="2528094"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1328264-6738-484B-AF73-2A1CF24A1293}"/>
              </a:ext>
            </a:extLst>
          </p:cNvPr>
          <p:cNvSpPr/>
          <p:nvPr userDrawn="1"/>
        </p:nvSpPr>
        <p:spPr>
          <a:xfrm>
            <a:off x="7377907" y="6210300"/>
            <a:ext cx="2528094"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52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9E69-C836-2447-82FF-6A60BD4D5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B3BD4-3747-4146-BA2A-2518A86CABF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B9D69-9769-5145-88B3-88F1867DEBAF}"/>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5" name="Footer Placeholder 4">
            <a:extLst>
              <a:ext uri="{FF2B5EF4-FFF2-40B4-BE49-F238E27FC236}">
                <a16:creationId xmlns:a16="http://schemas.microsoft.com/office/drawing/2014/main" id="{AD40D3F3-8AA5-3849-B24C-B06BE424A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10559-D158-B645-B78D-EED264C83332}"/>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3963715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B011-0BFF-9541-AE3A-96B74397F88C}"/>
              </a:ext>
            </a:extLst>
          </p:cNvPr>
          <p:cNvSpPr>
            <a:spLocks noGrp="1"/>
          </p:cNvSpPr>
          <p:nvPr>
            <p:ph type="title"/>
          </p:nvPr>
        </p:nvSpPr>
        <p:spPr>
          <a:xfrm>
            <a:off x="675879" y="1709741"/>
            <a:ext cx="8543925"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6170C9-259F-3E4D-AB84-0953AF42FB5E}"/>
              </a:ext>
            </a:extLst>
          </p:cNvPr>
          <p:cNvSpPr>
            <a:spLocks noGrp="1"/>
          </p:cNvSpPr>
          <p:nvPr>
            <p:ph type="body" idx="1"/>
          </p:nvPr>
        </p:nvSpPr>
        <p:spPr>
          <a:xfrm>
            <a:off x="675879" y="4589466"/>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46BEE3-A83C-504E-A639-A46C5A19634C}"/>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5" name="Footer Placeholder 4">
            <a:extLst>
              <a:ext uri="{FF2B5EF4-FFF2-40B4-BE49-F238E27FC236}">
                <a16:creationId xmlns:a16="http://schemas.microsoft.com/office/drawing/2014/main" id="{0A84A617-6581-0847-9544-A2E327076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77C30-93D6-134F-8B8C-8AC1C5859F65}"/>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2409425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970D-6F39-B241-BFC1-30813FD69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80B79C-493C-784E-9839-11868F99D7D5}"/>
              </a:ext>
            </a:extLst>
          </p:cNvPr>
          <p:cNvSpPr>
            <a:spLocks noGrp="1"/>
          </p:cNvSpPr>
          <p:nvPr>
            <p:ph sz="half" idx="1"/>
          </p:nvPr>
        </p:nvSpPr>
        <p:spPr>
          <a:xfrm>
            <a:off x="681038"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4EE4DC-A11B-9947-8742-EE6B3429AFC1}"/>
              </a:ext>
            </a:extLst>
          </p:cNvPr>
          <p:cNvSpPr>
            <a:spLocks noGrp="1"/>
          </p:cNvSpPr>
          <p:nvPr>
            <p:ph sz="half" idx="2"/>
          </p:nvPr>
        </p:nvSpPr>
        <p:spPr>
          <a:xfrm>
            <a:off x="5014913"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1C248E-C437-1D4D-B99A-C1994FA2A648}"/>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6" name="Footer Placeholder 5">
            <a:extLst>
              <a:ext uri="{FF2B5EF4-FFF2-40B4-BE49-F238E27FC236}">
                <a16:creationId xmlns:a16="http://schemas.microsoft.com/office/drawing/2014/main" id="{A4BBB4BD-91E8-C346-87F9-2952B582D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0B568-830D-3740-8D03-82F650F8DF9C}"/>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1821133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D4DA-5FC1-104F-8F93-7588E958F9AB}"/>
              </a:ext>
            </a:extLst>
          </p:cNvPr>
          <p:cNvSpPr>
            <a:spLocks noGrp="1"/>
          </p:cNvSpPr>
          <p:nvPr>
            <p:ph type="title"/>
          </p:nvPr>
        </p:nvSpPr>
        <p:spPr>
          <a:xfrm>
            <a:off x="682329" y="365128"/>
            <a:ext cx="8543925"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09C7ED-EABB-AB4D-AEEF-0C88FE722B18}"/>
              </a:ext>
            </a:extLst>
          </p:cNvPr>
          <p:cNvSpPr>
            <a:spLocks noGrp="1"/>
          </p:cNvSpPr>
          <p:nvPr>
            <p:ph type="body" idx="1"/>
          </p:nvPr>
        </p:nvSpPr>
        <p:spPr>
          <a:xfrm>
            <a:off x="682328"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3AD29A-8F8A-D549-84E0-FA9D5E3B4127}"/>
              </a:ext>
            </a:extLst>
          </p:cNvPr>
          <p:cNvSpPr>
            <a:spLocks noGrp="1"/>
          </p:cNvSpPr>
          <p:nvPr>
            <p:ph sz="half" idx="2"/>
          </p:nvPr>
        </p:nvSpPr>
        <p:spPr>
          <a:xfrm>
            <a:off x="682328" y="2505075"/>
            <a:ext cx="419070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1728CB-9523-144C-A3F3-C0DDC9C5F428}"/>
              </a:ext>
            </a:extLst>
          </p:cNvPr>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1D3E46-9CA6-8A4E-B06C-62310EC7BC98}"/>
              </a:ext>
            </a:extLst>
          </p:cNvPr>
          <p:cNvSpPr>
            <a:spLocks noGrp="1"/>
          </p:cNvSpPr>
          <p:nvPr>
            <p:ph sz="quarter" idx="4"/>
          </p:nvPr>
        </p:nvSpPr>
        <p:spPr>
          <a:xfrm>
            <a:off x="5014913" y="2505075"/>
            <a:ext cx="4211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8EA412-627A-D449-BC78-10A5DA6C06B6}"/>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8" name="Footer Placeholder 7">
            <a:extLst>
              <a:ext uri="{FF2B5EF4-FFF2-40B4-BE49-F238E27FC236}">
                <a16:creationId xmlns:a16="http://schemas.microsoft.com/office/drawing/2014/main" id="{AD065FA5-0DDC-C243-AAA0-C09ABBA00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3A34DE-98E9-1143-8F31-979009C9915A}"/>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3621851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24E6-00CF-924D-8837-680A9207FE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4B55A9-CB35-8A45-A7F8-9AF57757805B}"/>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4" name="Footer Placeholder 3">
            <a:extLst>
              <a:ext uri="{FF2B5EF4-FFF2-40B4-BE49-F238E27FC236}">
                <a16:creationId xmlns:a16="http://schemas.microsoft.com/office/drawing/2014/main" id="{61F23392-C5F8-1D4C-846A-53EA607FA8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9D2B4D-48A8-CC4B-B03B-C2052A70078C}"/>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2171164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AEFC91-A24D-DD45-8829-8F45458373C2}"/>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3" name="Footer Placeholder 2">
            <a:extLst>
              <a:ext uri="{FF2B5EF4-FFF2-40B4-BE49-F238E27FC236}">
                <a16:creationId xmlns:a16="http://schemas.microsoft.com/office/drawing/2014/main" id="{0B16D6BC-2D60-3F4A-B1C8-529949DB96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C45342-2F0C-8A4A-8EF6-87B3AA79985A}"/>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1618269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95FB-49BF-0B48-86F3-94AD4AB4D1FD}"/>
              </a:ext>
            </a:extLst>
          </p:cNvPr>
          <p:cNvSpPr>
            <a:spLocks noGrp="1"/>
          </p:cNvSpPr>
          <p:nvPr>
            <p:ph type="title"/>
          </p:nvPr>
        </p:nvSpPr>
        <p:spPr>
          <a:xfrm>
            <a:off x="682329" y="457200"/>
            <a:ext cx="3194943"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6E0541-9D08-A942-A116-FBA8DC03ABB7}"/>
              </a:ext>
            </a:extLst>
          </p:cNvPr>
          <p:cNvSpPr>
            <a:spLocks noGrp="1"/>
          </p:cNvSpPr>
          <p:nvPr>
            <p:ph idx="1"/>
          </p:nvPr>
        </p:nvSpPr>
        <p:spPr>
          <a:xfrm>
            <a:off x="4211340" y="987428"/>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17408F-6C70-2B4A-AD3D-E5BE2B02AE4B}"/>
              </a:ext>
            </a:extLst>
          </p:cNvPr>
          <p:cNvSpPr>
            <a:spLocks noGrp="1"/>
          </p:cNvSpPr>
          <p:nvPr>
            <p:ph type="body" sz="half" idx="2"/>
          </p:nvPr>
        </p:nvSpPr>
        <p:spPr>
          <a:xfrm>
            <a:off x="682329"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D554FA-76BD-A04B-970C-C4D21F3FE637}"/>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6" name="Footer Placeholder 5">
            <a:extLst>
              <a:ext uri="{FF2B5EF4-FFF2-40B4-BE49-F238E27FC236}">
                <a16:creationId xmlns:a16="http://schemas.microsoft.com/office/drawing/2014/main" id="{C7BC0856-21D1-2146-91B3-6DD9D5E03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36478-36AF-5B46-AA50-D1721F745533}"/>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13397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35300965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902B-EA07-A043-9B5F-14292FEE5FE4}"/>
              </a:ext>
            </a:extLst>
          </p:cNvPr>
          <p:cNvSpPr>
            <a:spLocks noGrp="1"/>
          </p:cNvSpPr>
          <p:nvPr>
            <p:ph type="title"/>
          </p:nvPr>
        </p:nvSpPr>
        <p:spPr>
          <a:xfrm>
            <a:off x="682329" y="457200"/>
            <a:ext cx="3194943"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C5E7CB-6B67-A348-8023-3C32F919AFEE}"/>
              </a:ext>
            </a:extLst>
          </p:cNvPr>
          <p:cNvSpPr>
            <a:spLocks noGrp="1"/>
          </p:cNvSpPr>
          <p:nvPr>
            <p:ph type="pic" idx="1"/>
          </p:nvPr>
        </p:nvSpPr>
        <p:spPr>
          <a:xfrm>
            <a:off x="4211340" y="987428"/>
            <a:ext cx="50149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6C30DA1-E4B5-3D43-8DC5-40629E83E18A}"/>
              </a:ext>
            </a:extLst>
          </p:cNvPr>
          <p:cNvSpPr>
            <a:spLocks noGrp="1"/>
          </p:cNvSpPr>
          <p:nvPr>
            <p:ph type="body" sz="half" idx="2"/>
          </p:nvPr>
        </p:nvSpPr>
        <p:spPr>
          <a:xfrm>
            <a:off x="682329"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D3462A-F558-4249-94E4-DD4311A9D9EF}"/>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6" name="Footer Placeholder 5">
            <a:extLst>
              <a:ext uri="{FF2B5EF4-FFF2-40B4-BE49-F238E27FC236}">
                <a16:creationId xmlns:a16="http://schemas.microsoft.com/office/drawing/2014/main" id="{395EA1B0-5DCB-D04A-A5FE-63A1FA6945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C7014-4142-E74E-A39B-0A7B1B111762}"/>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3584877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9CE8-A2DE-3644-A2A5-BCF91CD963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36F92F-D787-C943-9249-6F777A44A8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9281E-1927-F149-98A9-7BD430142FCD}"/>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5" name="Footer Placeholder 4">
            <a:extLst>
              <a:ext uri="{FF2B5EF4-FFF2-40B4-BE49-F238E27FC236}">
                <a16:creationId xmlns:a16="http://schemas.microsoft.com/office/drawing/2014/main" id="{9554161E-3211-EC40-9449-5BAA80AAF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F758B-1934-AD42-913E-A9B4C5E5FE9F}"/>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7555431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4BBFDF-D27C-B244-A104-619C60E140FF}"/>
              </a:ext>
            </a:extLst>
          </p:cNvPr>
          <p:cNvSpPr>
            <a:spLocks noGrp="1"/>
          </p:cNvSpPr>
          <p:nvPr>
            <p:ph type="title" orient="vert"/>
          </p:nvPr>
        </p:nvSpPr>
        <p:spPr>
          <a:xfrm>
            <a:off x="7088982" y="365125"/>
            <a:ext cx="2135981"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079198-D0D5-B14A-8239-7424A2CD4110}"/>
              </a:ext>
            </a:extLst>
          </p:cNvPr>
          <p:cNvSpPr>
            <a:spLocks noGrp="1"/>
          </p:cNvSpPr>
          <p:nvPr>
            <p:ph type="body" orient="vert" idx="1"/>
          </p:nvPr>
        </p:nvSpPr>
        <p:spPr>
          <a:xfrm>
            <a:off x="681038" y="365125"/>
            <a:ext cx="6284119"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C9894-FE6D-2C41-8A08-C283A809B928}"/>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5" name="Footer Placeholder 4">
            <a:extLst>
              <a:ext uri="{FF2B5EF4-FFF2-40B4-BE49-F238E27FC236}">
                <a16:creationId xmlns:a16="http://schemas.microsoft.com/office/drawing/2014/main" id="{29003AC4-D469-4A4F-B1EE-0B5E7BC1D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83D07-B39A-0C4E-A646-7136CD73D49E}"/>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1500423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Title_Content">
    <p:spTree>
      <p:nvGrpSpPr>
        <p:cNvPr id="1" name=""/>
        <p:cNvGrpSpPr/>
        <p:nvPr/>
      </p:nvGrpSpPr>
      <p:grpSpPr>
        <a:xfrm>
          <a:off x="0" y="0"/>
          <a:ext cx="0" cy="0"/>
          <a:chOff x="0" y="0"/>
          <a:chExt cx="0" cy="0"/>
        </a:xfrm>
      </p:grpSpPr>
      <p:pic>
        <p:nvPicPr>
          <p:cNvPr id="16" name="Picture 15" descr="Achieve_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8416" y="6410331"/>
            <a:ext cx="112818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Rectangle 16"/>
          <p:cNvSpPr/>
          <p:nvPr/>
        </p:nvSpPr>
        <p:spPr>
          <a:xfrm>
            <a:off x="0" y="0"/>
            <a:ext cx="4890106" cy="6858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800"/>
          </a:p>
        </p:txBody>
      </p:sp>
      <p:sp>
        <p:nvSpPr>
          <p:cNvPr id="22" name="Text Placeholder 13"/>
          <p:cNvSpPr>
            <a:spLocks noGrp="1"/>
          </p:cNvSpPr>
          <p:nvPr>
            <p:ph type="body" sz="quarter" idx="11"/>
          </p:nvPr>
        </p:nvSpPr>
        <p:spPr>
          <a:xfrm>
            <a:off x="5544610" y="1524002"/>
            <a:ext cx="3943483" cy="4556125"/>
          </a:xfrm>
          <a:prstGeom prst="rect">
            <a:avLst/>
          </a:prstGeom>
        </p:spPr>
        <p:txBody>
          <a:bodyPr anchor="ctr"/>
          <a:lstStyle>
            <a:lvl1pPr marL="228600" indent="-228600">
              <a:buClr>
                <a:schemeClr val="accent5"/>
              </a:buClr>
              <a:buFont typeface="Wingdings" charset="2"/>
              <a:buChar char="§"/>
              <a:defRPr>
                <a:solidFill>
                  <a:schemeClr val="bg2">
                    <a:lumMod val="25000"/>
                  </a:schemeClr>
                </a:solidFill>
                <a:latin typeface="Century Gothic" panose="020B0502020202020204" pitchFamily="34" charset="0"/>
              </a:defRPr>
            </a:lvl1pPr>
            <a:lvl2pPr marL="685800" indent="-228600">
              <a:buClr>
                <a:schemeClr val="accent5"/>
              </a:buClr>
              <a:buFont typeface="Wingdings" charset="2"/>
              <a:buChar char="§"/>
              <a:defRPr>
                <a:solidFill>
                  <a:schemeClr val="bg2">
                    <a:lumMod val="25000"/>
                  </a:schemeClr>
                </a:solidFill>
                <a:latin typeface="Century Gothic" panose="020B0502020202020204" pitchFamily="34" charset="0"/>
              </a:defRPr>
            </a:lvl2pPr>
            <a:lvl3pPr marL="1143000" indent="-228600">
              <a:buClr>
                <a:schemeClr val="accent5"/>
              </a:buClr>
              <a:buFont typeface="Wingdings" charset="2"/>
              <a:buChar char="§"/>
              <a:defRPr>
                <a:solidFill>
                  <a:schemeClr val="bg2">
                    <a:lumMod val="25000"/>
                  </a:schemeClr>
                </a:solidFill>
                <a:latin typeface="Century Gothic" panose="020B0502020202020204" pitchFamily="34" charset="0"/>
              </a:defRPr>
            </a:lvl3pPr>
            <a:lvl4pPr marL="1600200" indent="-228600">
              <a:buClr>
                <a:schemeClr val="accent5"/>
              </a:buClr>
              <a:buFont typeface="Wingdings" charset="2"/>
              <a:buChar char="§"/>
              <a:defRPr>
                <a:solidFill>
                  <a:schemeClr val="bg2">
                    <a:lumMod val="25000"/>
                  </a:schemeClr>
                </a:solidFill>
                <a:latin typeface="Century Gothic" panose="020B0502020202020204" pitchFamily="34" charset="0"/>
              </a:defRPr>
            </a:lvl4pPr>
            <a:lvl5pPr marL="2057400" indent="-228600">
              <a:buClr>
                <a:schemeClr val="accent5"/>
              </a:buClr>
              <a:buFont typeface="Wingdings" charset="2"/>
              <a:buChar char="§"/>
              <a:defRPr>
                <a:solidFill>
                  <a:schemeClr val="bg2">
                    <a:lumMod val="25000"/>
                  </a:schemeClr>
                </a:solidFill>
                <a:latin typeface="Century Gothic" panose="020B0502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p:cNvSpPr>
            <a:spLocks noGrp="1"/>
          </p:cNvSpPr>
          <p:nvPr>
            <p:ph type="body" sz="quarter" idx="12"/>
          </p:nvPr>
        </p:nvSpPr>
        <p:spPr>
          <a:xfrm>
            <a:off x="218414" y="0"/>
            <a:ext cx="4670954" cy="6858000"/>
          </a:xfrm>
          <a:prstGeom prst="rect">
            <a:avLst/>
          </a:prstGeom>
        </p:spPr>
        <p:txBody>
          <a:bodyPr anchor="ctr"/>
          <a:lstStyle>
            <a:lvl1pPr marL="0" indent="0">
              <a:buFontTx/>
              <a:buNone/>
              <a:defRPr>
                <a:solidFill>
                  <a:schemeClr val="bg1"/>
                </a:solidFill>
                <a:latin typeface="Century Gothic" panose="020B0502020202020204" pitchFamily="34"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32006927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8_Transition">
    <p:spTree>
      <p:nvGrpSpPr>
        <p:cNvPr id="1" name=""/>
        <p:cNvGrpSpPr/>
        <p:nvPr/>
      </p:nvGrpSpPr>
      <p:grpSpPr>
        <a:xfrm>
          <a:off x="0" y="0"/>
          <a:ext cx="0" cy="0"/>
          <a:chOff x="0" y="0"/>
          <a:chExt cx="0" cy="0"/>
        </a:xfrm>
      </p:grpSpPr>
      <p:pic>
        <p:nvPicPr>
          <p:cNvPr id="3" name="Picture 1"/>
          <p:cNvPicPr>
            <a:picLocks noChangeAspect="1"/>
          </p:cNvPicPr>
          <p:nvPr/>
        </p:nvPicPr>
        <p:blipFill rotWithShape="1">
          <a:blip r:embed="rId2" cstate="email">
            <a:alphaModFix amt="31000"/>
            <a:extLst>
              <a:ext uri="{28A0092B-C50C-407E-A947-70E740481C1C}">
                <a14:useLocalDpi xmlns:a14="http://schemas.microsoft.com/office/drawing/2010/main"/>
              </a:ext>
            </a:extLst>
          </a:blip>
          <a:srcRect t="-1"/>
          <a:stretch/>
        </p:blipFill>
        <p:spPr bwMode="auto">
          <a:xfrm flipH="1">
            <a:off x="-27517" y="3"/>
            <a:ext cx="9933517" cy="6858001"/>
          </a:xfrm>
          <a:prstGeom prst="rect">
            <a:avLst/>
          </a:prstGeom>
          <a:noFill/>
          <a:ln>
            <a:noFill/>
          </a:ln>
          <a:extLst>
            <a:ext uri="{909E8E84-426E-40dd-AFC4-6F175D3DCCD1}">
              <a14:hiddenFill xmlns:a14="http://schemas.microsoft.com/office/drawing/2010/main" xmlns="">
                <a:solidFill>
                  <a:srgbClr val="FFFFFF">
                    <a:alpha val="31000"/>
                  </a:srgbClr>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1596136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ransition">
    <p:spTree>
      <p:nvGrpSpPr>
        <p:cNvPr id="1" name=""/>
        <p:cNvGrpSpPr/>
        <p:nvPr/>
      </p:nvGrpSpPr>
      <p:grpSpPr>
        <a:xfrm>
          <a:off x="0" y="0"/>
          <a:ext cx="0" cy="0"/>
          <a:chOff x="0" y="0"/>
          <a:chExt cx="0" cy="0"/>
        </a:xfrm>
      </p:grpSpPr>
      <p:pic>
        <p:nvPicPr>
          <p:cNvPr id="3" name="Picture 1"/>
          <p:cNvPicPr>
            <a:picLocks noChangeAspect="1"/>
          </p:cNvPicPr>
          <p:nvPr/>
        </p:nvPicPr>
        <p:blipFill rotWithShape="1">
          <a:blip r:embed="rId2" cstate="email">
            <a:alphaModFix amt="31000"/>
            <a:extLst>
              <a:ext uri="{28A0092B-C50C-407E-A947-70E740481C1C}">
                <a14:useLocalDpi xmlns:a14="http://schemas.microsoft.com/office/drawing/2010/main"/>
              </a:ext>
            </a:extLst>
          </a:blip>
          <a:srcRect t="-1"/>
          <a:stretch/>
        </p:blipFill>
        <p:spPr bwMode="auto">
          <a:xfrm flipH="1">
            <a:off x="-27517" y="3"/>
            <a:ext cx="9933517" cy="6858001"/>
          </a:xfrm>
          <a:prstGeom prst="rect">
            <a:avLst/>
          </a:prstGeom>
          <a:noFill/>
          <a:ln>
            <a:noFill/>
          </a:ln>
          <a:extLst>
            <a:ext uri="{909E8E84-426E-40dd-AFC4-6F175D3DCCD1}">
              <a14:hiddenFill xmlns:a14="http://schemas.microsoft.com/office/drawing/2010/main" xmlns="">
                <a:solidFill>
                  <a:srgbClr val="FFFFFF">
                    <a:alpha val="31000"/>
                  </a:srgbClr>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2570272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371604"/>
            <a:ext cx="850265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742950" y="3505200"/>
            <a:ext cx="69342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cxnSp>
        <p:nvCxnSpPr>
          <p:cNvPr id="8" name="Straight Connector 7"/>
          <p:cNvCxnSpPr/>
          <p:nvPr/>
        </p:nvCxnSpPr>
        <p:spPr>
          <a:xfrm>
            <a:off x="742950" y="3398520"/>
            <a:ext cx="850265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999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4247320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82506" y="2362201"/>
            <a:ext cx="84201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82506" y="4626868"/>
            <a:ext cx="84201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cxnSp>
        <p:nvCxnSpPr>
          <p:cNvPr id="7" name="Straight Connector 6"/>
          <p:cNvCxnSpPr/>
          <p:nvPr/>
        </p:nvCxnSpPr>
        <p:spPr>
          <a:xfrm>
            <a:off x="792480" y="4599432"/>
            <a:ext cx="850265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095797"/>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73352"/>
            <a:ext cx="437515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35550" y="1673352"/>
            <a:ext cx="437515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101313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82506" y="2362201"/>
            <a:ext cx="84201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82506" y="4626868"/>
            <a:ext cx="84201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cxnSp>
        <p:nvCxnSpPr>
          <p:cNvPr id="7" name="Straight Connector 6"/>
          <p:cNvCxnSpPr/>
          <p:nvPr/>
        </p:nvCxnSpPr>
        <p:spPr>
          <a:xfrm>
            <a:off x="792480" y="4599432"/>
            <a:ext cx="850265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9189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95300" y="1676400"/>
            <a:ext cx="425958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95300" y="2438400"/>
            <a:ext cx="425958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1120" y="1676400"/>
            <a:ext cx="425958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51120" y="2438400"/>
            <a:ext cx="425958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2/21/2018</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74C95F-C72A-E84C-9E01-C978355A44C5}" type="slidenum">
              <a:rPr lang="en-US" smtClean="0"/>
              <a:t>‹#›</a:t>
            </a:fld>
            <a:endParaRPr lang="en-US"/>
          </a:p>
        </p:txBody>
      </p:sp>
      <p:cxnSp>
        <p:nvCxnSpPr>
          <p:cNvPr id="11" name="Straight Connector 10"/>
          <p:cNvCxnSpPr/>
          <p:nvPr/>
        </p:nvCxnSpPr>
        <p:spPr>
          <a:xfrm rot="5400000">
            <a:off x="2598850" y="4045791"/>
            <a:ext cx="4709160" cy="86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93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2/21/2018</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38064051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2/21/2018</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743170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792080"/>
            <a:ext cx="2318004"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219450" y="792080"/>
            <a:ext cx="619125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301" y="2130556"/>
            <a:ext cx="2318004"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cxnSp>
        <p:nvCxnSpPr>
          <p:cNvPr id="9" name="Straight Connector 8"/>
          <p:cNvCxnSpPr/>
          <p:nvPr/>
        </p:nvCxnSpPr>
        <p:spPr>
          <a:xfrm rot="5400000">
            <a:off x="218201" y="3580141"/>
            <a:ext cx="5577840" cy="17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7687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1" y="792480"/>
            <a:ext cx="232123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096827" y="838201"/>
            <a:ext cx="6396423"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95300" y="2133600"/>
            <a:ext cx="2318004"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1050697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33759280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609600"/>
            <a:ext cx="222885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95300" y="609600"/>
            <a:ext cx="652145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403187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73352"/>
            <a:ext cx="437515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35550" y="1673352"/>
            <a:ext cx="437515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81032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95300" y="1676400"/>
            <a:ext cx="425958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438400"/>
            <a:ext cx="425958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1120" y="1676400"/>
            <a:ext cx="425958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1120" y="2438400"/>
            <a:ext cx="425958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2/21/2018</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74C95F-C72A-E84C-9E01-C978355A44C5}" type="slidenum">
              <a:rPr lang="en-US" smtClean="0"/>
              <a:t>‹#›</a:t>
            </a:fld>
            <a:endParaRPr lang="en-US"/>
          </a:p>
        </p:txBody>
      </p:sp>
      <p:cxnSp>
        <p:nvCxnSpPr>
          <p:cNvPr id="11" name="Straight Connector 10"/>
          <p:cNvCxnSpPr/>
          <p:nvPr/>
        </p:nvCxnSpPr>
        <p:spPr>
          <a:xfrm rot="5400000">
            <a:off x="2598850" y="4045791"/>
            <a:ext cx="4709160" cy="86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94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2/21/2018</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10889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2/21/2018</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409825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792080"/>
            <a:ext cx="2318004"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219450" y="792080"/>
            <a:ext cx="619125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301" y="2130556"/>
            <a:ext cx="2318004"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cxnSp>
        <p:nvCxnSpPr>
          <p:cNvPr id="9" name="Straight Connector 8"/>
          <p:cNvCxnSpPr/>
          <p:nvPr/>
        </p:nvCxnSpPr>
        <p:spPr>
          <a:xfrm rot="5400000">
            <a:off x="218201" y="3580141"/>
            <a:ext cx="5577840" cy="17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30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1" y="792480"/>
            <a:ext cx="232123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096827" y="838201"/>
            <a:ext cx="6396423"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95300" y="2133600"/>
            <a:ext cx="2318004"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4074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906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95300" y="533400"/>
            <a:ext cx="89154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5300" y="1600200"/>
            <a:ext cx="89154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906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495300" y="18288"/>
            <a:ext cx="3136900" cy="329184"/>
          </a:xfrm>
          <a:prstGeom prst="rect">
            <a:avLst/>
          </a:prstGeom>
        </p:spPr>
        <p:txBody>
          <a:bodyPr vert="horz" lIns="91440" tIns="45720" rIns="91440" bIns="45720" rtlCol="0" anchor="ctr"/>
          <a:lstStyle>
            <a:lvl1pPr algn="l">
              <a:defRPr sz="1200">
                <a:solidFill>
                  <a:srgbClr val="FFFFFF"/>
                </a:solidFill>
              </a:defRPr>
            </a:lvl1pPr>
          </a:lstStyle>
          <a:p>
            <a:r>
              <a:rPr lang="en-US"/>
              <a:t>2/21/2018</a:t>
            </a:r>
          </a:p>
        </p:txBody>
      </p:sp>
      <p:sp>
        <p:nvSpPr>
          <p:cNvPr id="5" name="Footer Placeholder 4"/>
          <p:cNvSpPr>
            <a:spLocks noGrp="1"/>
          </p:cNvSpPr>
          <p:nvPr>
            <p:ph type="ftr" sz="quarter" idx="3"/>
          </p:nvPr>
        </p:nvSpPr>
        <p:spPr>
          <a:xfrm>
            <a:off x="3714750" y="18288"/>
            <a:ext cx="44577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8255000" y="18288"/>
            <a:ext cx="1155700" cy="329184"/>
          </a:xfrm>
          <a:prstGeom prst="rect">
            <a:avLst/>
          </a:prstGeom>
        </p:spPr>
        <p:txBody>
          <a:bodyPr vert="horz" lIns="91440" tIns="45720" rIns="91440" bIns="45720" rtlCol="0" anchor="ctr"/>
          <a:lstStyle>
            <a:lvl1pPr algn="l">
              <a:defRPr sz="1400" b="1">
                <a:solidFill>
                  <a:srgbClr val="FFFFFF"/>
                </a:solidFill>
              </a:defRPr>
            </a:lvl1pPr>
          </a:lstStyle>
          <a:p>
            <a:fld id="{1274C95F-C72A-E84C-9E01-C978355A44C5}" type="slidenum">
              <a:rPr lang="en-US" smtClean="0"/>
              <a:t>‹#›</a:t>
            </a:fld>
            <a:endParaRPr lang="en-US"/>
          </a:p>
        </p:txBody>
      </p:sp>
    </p:spTree>
    <p:extLst>
      <p:ext uri="{BB962C8B-B14F-4D97-AF65-F5344CB8AC3E}">
        <p14:creationId xmlns:p14="http://schemas.microsoft.com/office/powerpoint/2010/main" val="265710869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5721B9-4462-CF4A-9E01-1762D2982B0A}"/>
              </a:ext>
            </a:extLst>
          </p:cNvPr>
          <p:cNvSpPr>
            <a:spLocks noGrp="1"/>
          </p:cNvSpPr>
          <p:nvPr>
            <p:ph type="title"/>
          </p:nvPr>
        </p:nvSpPr>
        <p:spPr>
          <a:xfrm>
            <a:off x="681039" y="365128"/>
            <a:ext cx="854392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8B9823-8649-8446-85E7-4B1AAA746D18}"/>
              </a:ext>
            </a:extLst>
          </p:cNvPr>
          <p:cNvSpPr>
            <a:spLocks noGrp="1"/>
          </p:cNvSpPr>
          <p:nvPr>
            <p:ph type="body" idx="1"/>
          </p:nvPr>
        </p:nvSpPr>
        <p:spPr>
          <a:xfrm>
            <a:off x="681039" y="1825625"/>
            <a:ext cx="8543925"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B736D-218D-A746-BACD-C4494AD929C1}"/>
              </a:ext>
            </a:extLst>
          </p:cNvPr>
          <p:cNvSpPr>
            <a:spLocks noGrp="1"/>
          </p:cNvSpPr>
          <p:nvPr>
            <p:ph type="dt" sz="half" idx="2"/>
          </p:nvPr>
        </p:nvSpPr>
        <p:spPr>
          <a:xfrm>
            <a:off x="681038" y="6356353"/>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2/21/2018</a:t>
            </a:r>
          </a:p>
        </p:txBody>
      </p:sp>
      <p:sp>
        <p:nvSpPr>
          <p:cNvPr id="5" name="Footer Placeholder 4">
            <a:extLst>
              <a:ext uri="{FF2B5EF4-FFF2-40B4-BE49-F238E27FC236}">
                <a16:creationId xmlns:a16="http://schemas.microsoft.com/office/drawing/2014/main" id="{200428EA-E4D3-BA42-A77C-D80903E00076}"/>
              </a:ext>
            </a:extLst>
          </p:cNvPr>
          <p:cNvSpPr>
            <a:spLocks noGrp="1"/>
          </p:cNvSpPr>
          <p:nvPr>
            <p:ph type="ftr" sz="quarter" idx="3"/>
          </p:nvPr>
        </p:nvSpPr>
        <p:spPr>
          <a:xfrm>
            <a:off x="3281364" y="6356353"/>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BB0AF4-06BE-4A4B-B88D-FC52B5297376}"/>
              </a:ext>
            </a:extLst>
          </p:cNvPr>
          <p:cNvSpPr>
            <a:spLocks noGrp="1"/>
          </p:cNvSpPr>
          <p:nvPr>
            <p:ph type="sldNum" sz="quarter" idx="4"/>
          </p:nvPr>
        </p:nvSpPr>
        <p:spPr>
          <a:xfrm>
            <a:off x="6996113" y="6356353"/>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4C95F-C72A-E84C-9E01-C978355A44C5}" type="slidenum">
              <a:rPr lang="en-US" smtClean="0"/>
              <a:t>‹#›</a:t>
            </a:fld>
            <a:endParaRPr lang="en-US"/>
          </a:p>
        </p:txBody>
      </p:sp>
      <p:pic>
        <p:nvPicPr>
          <p:cNvPr id="7" name="Picture 2" descr="https://intervene.io/assets/images/logo/NEWINTERVENE.png">
            <a:extLst>
              <a:ext uri="{FF2B5EF4-FFF2-40B4-BE49-F238E27FC236}">
                <a16:creationId xmlns:a16="http://schemas.microsoft.com/office/drawing/2014/main" id="{C08AE610-8E85-AB46-933E-737510017AEE}"/>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b="29093"/>
          <a:stretch/>
        </p:blipFill>
        <p:spPr bwMode="auto">
          <a:xfrm>
            <a:off x="7434083" y="6311903"/>
            <a:ext cx="2349999" cy="434519"/>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 name="Straight Connector 8">
            <a:extLst>
              <a:ext uri="{FF2B5EF4-FFF2-40B4-BE49-F238E27FC236}">
                <a16:creationId xmlns:a16="http://schemas.microsoft.com/office/drawing/2014/main" id="{15873F7A-C83D-9943-95B9-A2F7DD85F152}"/>
              </a:ext>
            </a:extLst>
          </p:cNvPr>
          <p:cNvCxnSpPr/>
          <p:nvPr/>
        </p:nvCxnSpPr>
        <p:spPr>
          <a:xfrm>
            <a:off x="0" y="126609"/>
            <a:ext cx="9906000" cy="0"/>
          </a:xfrm>
          <a:prstGeom prst="line">
            <a:avLst/>
          </a:prstGeom>
          <a:ln w="76200">
            <a:solidFill>
              <a:srgbClr val="273085"/>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pic>
        <p:nvPicPr>
          <p:cNvPr id="10" name="Picture 2" descr="https://intervene.io/assets/images/logo/NEWINTERVENE.png">
            <a:extLst>
              <a:ext uri="{FF2B5EF4-FFF2-40B4-BE49-F238E27FC236}">
                <a16:creationId xmlns:a16="http://schemas.microsoft.com/office/drawing/2014/main" id="{73109529-C053-3942-B686-30F9E3FDD22B}"/>
              </a:ext>
            </a:extLst>
          </p:cNvPr>
          <p:cNvPicPr>
            <a:picLocks noChangeAspect="1" noChangeArrowheads="1"/>
          </p:cNvPicPr>
          <p:nvPr userDrawn="1"/>
        </p:nvPicPr>
        <p:blipFill rotWithShape="1">
          <a:blip r:embed="rId16">
            <a:extLst>
              <a:ext uri="{28A0092B-C50C-407E-A947-70E740481C1C}">
                <a14:useLocalDpi xmlns:a14="http://schemas.microsoft.com/office/drawing/2010/main" val="0"/>
              </a:ext>
            </a:extLst>
          </a:blip>
          <a:srcRect b="29093"/>
          <a:stretch/>
        </p:blipFill>
        <p:spPr bwMode="auto">
          <a:xfrm>
            <a:off x="7434083" y="6311903"/>
            <a:ext cx="2349999" cy="434519"/>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1" name="Straight Connector 10">
            <a:extLst>
              <a:ext uri="{FF2B5EF4-FFF2-40B4-BE49-F238E27FC236}">
                <a16:creationId xmlns:a16="http://schemas.microsoft.com/office/drawing/2014/main" id="{B0A75B3B-D673-1C48-972B-9CAE5539AD9F}"/>
              </a:ext>
            </a:extLst>
          </p:cNvPr>
          <p:cNvCxnSpPr/>
          <p:nvPr userDrawn="1"/>
        </p:nvCxnSpPr>
        <p:spPr>
          <a:xfrm>
            <a:off x="0" y="126609"/>
            <a:ext cx="9906000" cy="0"/>
          </a:xfrm>
          <a:prstGeom prst="line">
            <a:avLst/>
          </a:prstGeom>
          <a:ln w="76200">
            <a:solidFill>
              <a:srgbClr val="273085"/>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01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13"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906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95300" y="533400"/>
            <a:ext cx="89154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5300" y="1600200"/>
            <a:ext cx="89154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906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495300" y="18288"/>
            <a:ext cx="3136900" cy="329184"/>
          </a:xfrm>
          <a:prstGeom prst="rect">
            <a:avLst/>
          </a:prstGeom>
        </p:spPr>
        <p:txBody>
          <a:bodyPr vert="horz" lIns="91440" tIns="45720" rIns="91440" bIns="45720" rtlCol="0" anchor="ctr"/>
          <a:lstStyle>
            <a:lvl1pPr algn="l">
              <a:defRPr sz="1200">
                <a:solidFill>
                  <a:srgbClr val="FFFFFF"/>
                </a:solidFill>
              </a:defRPr>
            </a:lvl1pPr>
          </a:lstStyle>
          <a:p>
            <a:r>
              <a:rPr lang="en-US"/>
              <a:t>2/21/2018</a:t>
            </a:r>
          </a:p>
        </p:txBody>
      </p:sp>
      <p:sp>
        <p:nvSpPr>
          <p:cNvPr id="5" name="Footer Placeholder 4"/>
          <p:cNvSpPr>
            <a:spLocks noGrp="1"/>
          </p:cNvSpPr>
          <p:nvPr>
            <p:ph type="ftr" sz="quarter" idx="3"/>
          </p:nvPr>
        </p:nvSpPr>
        <p:spPr>
          <a:xfrm>
            <a:off x="3714750" y="18288"/>
            <a:ext cx="44577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8255000" y="18288"/>
            <a:ext cx="1155700" cy="329184"/>
          </a:xfrm>
          <a:prstGeom prst="rect">
            <a:avLst/>
          </a:prstGeom>
        </p:spPr>
        <p:txBody>
          <a:bodyPr vert="horz" lIns="91440" tIns="45720" rIns="91440" bIns="45720" rtlCol="0" anchor="ctr"/>
          <a:lstStyle>
            <a:lvl1pPr algn="l">
              <a:defRPr sz="1400" b="1">
                <a:solidFill>
                  <a:srgbClr val="FFFFFF"/>
                </a:solidFill>
              </a:defRPr>
            </a:lvl1pPr>
          </a:lstStyle>
          <a:p>
            <a:fld id="{1274C95F-C72A-E84C-9E01-C978355A44C5}" type="slidenum">
              <a:rPr lang="en-US" smtClean="0"/>
              <a:t>‹#›</a:t>
            </a:fld>
            <a:endParaRPr lang="en-US"/>
          </a:p>
        </p:txBody>
      </p:sp>
    </p:spTree>
    <p:extLst>
      <p:ext uri="{BB962C8B-B14F-4D97-AF65-F5344CB8AC3E}">
        <p14:creationId xmlns:p14="http://schemas.microsoft.com/office/powerpoint/2010/main" val="1485265671"/>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72C5-2F3A-CC42-8266-11C540F4B6D4}"/>
              </a:ext>
            </a:extLst>
          </p:cNvPr>
          <p:cNvSpPr>
            <a:spLocks noGrp="1"/>
          </p:cNvSpPr>
          <p:nvPr>
            <p:ph type="ctrTitle"/>
          </p:nvPr>
        </p:nvSpPr>
        <p:spPr>
          <a:xfrm>
            <a:off x="624115" y="1122363"/>
            <a:ext cx="8694056" cy="2387600"/>
          </a:xfrm>
        </p:spPr>
        <p:txBody>
          <a:bodyPr/>
          <a:lstStyle/>
          <a:p>
            <a:r>
              <a:rPr lang="en-US" dirty="0"/>
              <a:t>How to motivate</a:t>
            </a:r>
          </a:p>
        </p:txBody>
      </p:sp>
      <p:sp>
        <p:nvSpPr>
          <p:cNvPr id="3" name="Subtitle 2">
            <a:extLst>
              <a:ext uri="{FF2B5EF4-FFF2-40B4-BE49-F238E27FC236}">
                <a16:creationId xmlns:a16="http://schemas.microsoft.com/office/drawing/2014/main" id="{89C103A9-6377-2E4B-86F7-55A9AB1329BE}"/>
              </a:ext>
            </a:extLst>
          </p:cNvPr>
          <p:cNvSpPr>
            <a:spLocks noGrp="1"/>
          </p:cNvSpPr>
          <p:nvPr>
            <p:ph type="subTitle" idx="1"/>
          </p:nvPr>
        </p:nvSpPr>
        <p:spPr>
          <a:xfrm>
            <a:off x="742950" y="3505200"/>
            <a:ext cx="9163050" cy="1752600"/>
          </a:xfrm>
        </p:spPr>
        <p:txBody>
          <a:bodyPr/>
          <a:lstStyle/>
          <a:p>
            <a:r>
              <a:rPr lang="en-US" dirty="0"/>
              <a:t>Let’s build your tool belt!</a:t>
            </a:r>
          </a:p>
        </p:txBody>
      </p:sp>
      <p:pic>
        <p:nvPicPr>
          <p:cNvPr id="7" name="Picture 6">
            <a:extLst>
              <a:ext uri="{FF2B5EF4-FFF2-40B4-BE49-F238E27FC236}">
                <a16:creationId xmlns:a16="http://schemas.microsoft.com/office/drawing/2014/main" id="{3939E51C-9D08-8F42-A0CE-BF51A223EA31}"/>
              </a:ext>
            </a:extLst>
          </p:cNvPr>
          <p:cNvPicPr>
            <a:picLocks noChangeAspect="1"/>
          </p:cNvPicPr>
          <p:nvPr/>
        </p:nvPicPr>
        <p:blipFill>
          <a:blip r:embed="rId2"/>
          <a:stretch>
            <a:fillRect/>
          </a:stretch>
        </p:blipFill>
        <p:spPr>
          <a:xfrm>
            <a:off x="3028043" y="982663"/>
            <a:ext cx="3886200" cy="774700"/>
          </a:xfrm>
          <a:prstGeom prst="rect">
            <a:avLst/>
          </a:prstGeom>
        </p:spPr>
      </p:pic>
    </p:spTree>
    <p:extLst>
      <p:ext uri="{BB962C8B-B14F-4D97-AF65-F5344CB8AC3E}">
        <p14:creationId xmlns:p14="http://schemas.microsoft.com/office/powerpoint/2010/main" val="354241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F424-D03C-684E-AB75-87EDBB2A6E18}"/>
              </a:ext>
            </a:extLst>
          </p:cNvPr>
          <p:cNvSpPr>
            <a:spLocks noGrp="1"/>
          </p:cNvSpPr>
          <p:nvPr>
            <p:ph type="title"/>
          </p:nvPr>
        </p:nvSpPr>
        <p:spPr/>
        <p:txBody>
          <a:bodyPr/>
          <a:lstStyle/>
          <a:p>
            <a:r>
              <a:rPr lang="en-US" dirty="0"/>
              <a:t>Our Social Emotional Component</a:t>
            </a:r>
          </a:p>
        </p:txBody>
      </p:sp>
      <p:sp>
        <p:nvSpPr>
          <p:cNvPr id="3" name="Content Placeholder 2">
            <a:extLst>
              <a:ext uri="{FF2B5EF4-FFF2-40B4-BE49-F238E27FC236}">
                <a16:creationId xmlns:a16="http://schemas.microsoft.com/office/drawing/2014/main" id="{AE38923D-DEDF-704D-A23B-4FF6B49FB6F2}"/>
              </a:ext>
            </a:extLst>
          </p:cNvPr>
          <p:cNvSpPr>
            <a:spLocks noGrp="1"/>
          </p:cNvSpPr>
          <p:nvPr>
            <p:ph idx="1"/>
          </p:nvPr>
        </p:nvSpPr>
        <p:spPr>
          <a:xfrm>
            <a:off x="681039" y="1690691"/>
            <a:ext cx="8543925" cy="4942338"/>
          </a:xfrm>
        </p:spPr>
        <p:txBody>
          <a:bodyPr>
            <a:normAutofit/>
          </a:bodyPr>
          <a:lstStyle/>
          <a:p>
            <a:pPr lvl="1"/>
            <a:r>
              <a:rPr lang="en-US" u="sng" dirty="0"/>
              <a:t>Why</a:t>
            </a:r>
          </a:p>
          <a:p>
            <a:pPr lvl="2"/>
            <a:r>
              <a:rPr lang="en-US" dirty="0"/>
              <a:t>The students we work with are behind academically. Many times, their home lives are not ideal.  We want students to grow in confidence as they work with you.  We want them to feel self-motivated and ready to take on challenges as they approach them.</a:t>
            </a:r>
          </a:p>
          <a:p>
            <a:pPr marL="274320" lvl="1" indent="0">
              <a:buNone/>
            </a:pPr>
            <a:endParaRPr lang="en-US" dirty="0"/>
          </a:p>
          <a:p>
            <a:pPr lvl="1"/>
            <a:r>
              <a:rPr lang="en-US" u="sng" dirty="0"/>
              <a:t>What</a:t>
            </a:r>
          </a:p>
          <a:p>
            <a:pPr lvl="2"/>
            <a:r>
              <a:rPr lang="en-US" dirty="0"/>
              <a:t>Our lessons will have a short Social Emotional Component – and these slides will be scattered throughout the lesson.  Think of it as a brain break.  </a:t>
            </a:r>
          </a:p>
          <a:p>
            <a:pPr marL="548640" lvl="2" indent="0">
              <a:buNone/>
            </a:pPr>
            <a:endParaRPr lang="en-US" dirty="0"/>
          </a:p>
          <a:p>
            <a:pPr lvl="1"/>
            <a:r>
              <a:rPr lang="en-US" u="sng" dirty="0"/>
              <a:t>How</a:t>
            </a:r>
          </a:p>
          <a:p>
            <a:pPr lvl="2"/>
            <a:r>
              <a:rPr lang="en-US" dirty="0"/>
              <a:t>Let them talk about what they think. </a:t>
            </a:r>
          </a:p>
          <a:p>
            <a:pPr lvl="2"/>
            <a:r>
              <a:rPr lang="en-US" dirty="0"/>
              <a:t>Allow them to connect the quotes and life lessons to their own lives and to the world around them. </a:t>
            </a:r>
          </a:p>
          <a:p>
            <a:pPr lvl="2"/>
            <a:r>
              <a:rPr lang="en-US" dirty="0"/>
              <a:t>Don’t spend too much time on this, but be sure to include it.</a:t>
            </a:r>
          </a:p>
          <a:p>
            <a:pPr lvl="1"/>
            <a:endParaRPr lang="en-US" dirty="0"/>
          </a:p>
          <a:p>
            <a:pPr lvl="1"/>
            <a:endParaRPr lang="en-US" dirty="0"/>
          </a:p>
        </p:txBody>
      </p:sp>
    </p:spTree>
    <p:extLst>
      <p:ext uri="{BB962C8B-B14F-4D97-AF65-F5344CB8AC3E}">
        <p14:creationId xmlns:p14="http://schemas.microsoft.com/office/powerpoint/2010/main" val="981645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EB37C-5D82-724F-A034-B17EC1C420FE}"/>
              </a:ext>
            </a:extLst>
          </p:cNvPr>
          <p:cNvSpPr>
            <a:spLocks noGrp="1"/>
          </p:cNvSpPr>
          <p:nvPr>
            <p:ph type="title"/>
          </p:nvPr>
        </p:nvSpPr>
        <p:spPr/>
        <p:txBody>
          <a:bodyPr/>
          <a:lstStyle/>
          <a:p>
            <a:r>
              <a:rPr lang="en-US" dirty="0"/>
              <a:t>Research-backed</a:t>
            </a:r>
          </a:p>
        </p:txBody>
      </p:sp>
      <p:sp>
        <p:nvSpPr>
          <p:cNvPr id="3" name="Content Placeholder 2">
            <a:extLst>
              <a:ext uri="{FF2B5EF4-FFF2-40B4-BE49-F238E27FC236}">
                <a16:creationId xmlns:a16="http://schemas.microsoft.com/office/drawing/2014/main" id="{091D033C-6D18-4849-B96C-74103ABCF86A}"/>
              </a:ext>
            </a:extLst>
          </p:cNvPr>
          <p:cNvSpPr>
            <a:spLocks noGrp="1"/>
          </p:cNvSpPr>
          <p:nvPr>
            <p:ph idx="1"/>
          </p:nvPr>
        </p:nvSpPr>
        <p:spPr/>
        <p:txBody>
          <a:bodyPr/>
          <a:lstStyle/>
          <a:p>
            <a:r>
              <a:rPr lang="en-US" dirty="0"/>
              <a:t>Watch the following video to learn a little more about Social Emotional Learning and why it’s important.</a:t>
            </a:r>
          </a:p>
          <a:p>
            <a:endParaRPr lang="en-US" dirty="0"/>
          </a:p>
          <a:p>
            <a:r>
              <a:rPr lang="en-US" dirty="0"/>
              <a:t>Notes for video</a:t>
            </a:r>
          </a:p>
          <a:p>
            <a:r>
              <a:rPr lang="en-US" b="1" dirty="0"/>
              <a:t>1. Start the day with a check-in.</a:t>
            </a:r>
          </a:p>
          <a:p>
            <a:r>
              <a:rPr lang="en-US" b="1" dirty="0"/>
              <a:t>2. End each day with a checkout.</a:t>
            </a:r>
          </a:p>
          <a:p>
            <a:endParaRPr lang="en-US" dirty="0"/>
          </a:p>
        </p:txBody>
      </p:sp>
    </p:spTree>
    <p:extLst>
      <p:ext uri="{BB962C8B-B14F-4D97-AF65-F5344CB8AC3E}">
        <p14:creationId xmlns:p14="http://schemas.microsoft.com/office/powerpoint/2010/main" val="231384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669E78-A64C-4A4E-9649-CDA169D01D2E}"/>
              </a:ext>
            </a:extLst>
          </p:cNvPr>
          <p:cNvPicPr>
            <a:picLocks noChangeAspect="1"/>
          </p:cNvPicPr>
          <p:nvPr/>
        </p:nvPicPr>
        <p:blipFill>
          <a:blip r:embed="rId2"/>
          <a:stretch>
            <a:fillRect/>
          </a:stretch>
        </p:blipFill>
        <p:spPr>
          <a:xfrm>
            <a:off x="2300992" y="0"/>
            <a:ext cx="5304016" cy="6858000"/>
          </a:xfrm>
          <a:prstGeom prst="rect">
            <a:avLst/>
          </a:prstGeom>
        </p:spPr>
      </p:pic>
    </p:spTree>
    <p:extLst>
      <p:ext uri="{BB962C8B-B14F-4D97-AF65-F5344CB8AC3E}">
        <p14:creationId xmlns:p14="http://schemas.microsoft.com/office/powerpoint/2010/main" val="243124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969B67-10DC-5B4D-962F-51E50533D16B}"/>
              </a:ext>
            </a:extLst>
          </p:cNvPr>
          <p:cNvPicPr>
            <a:picLocks noChangeAspect="1"/>
          </p:cNvPicPr>
          <p:nvPr/>
        </p:nvPicPr>
        <p:blipFill>
          <a:blip r:embed="rId2"/>
          <a:stretch>
            <a:fillRect/>
          </a:stretch>
        </p:blipFill>
        <p:spPr>
          <a:xfrm>
            <a:off x="2516168" y="0"/>
            <a:ext cx="4873663" cy="6858000"/>
          </a:xfrm>
          <a:prstGeom prst="rect">
            <a:avLst/>
          </a:prstGeom>
        </p:spPr>
      </p:pic>
    </p:spTree>
    <p:extLst>
      <p:ext uri="{BB962C8B-B14F-4D97-AF65-F5344CB8AC3E}">
        <p14:creationId xmlns:p14="http://schemas.microsoft.com/office/powerpoint/2010/main" val="149465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AE03AC-A796-AA41-9026-1F1081D3D132}"/>
              </a:ext>
            </a:extLst>
          </p:cNvPr>
          <p:cNvPicPr>
            <a:picLocks noChangeAspect="1"/>
          </p:cNvPicPr>
          <p:nvPr/>
        </p:nvPicPr>
        <p:blipFill>
          <a:blip r:embed="rId2"/>
          <a:stretch>
            <a:fillRect/>
          </a:stretch>
        </p:blipFill>
        <p:spPr>
          <a:xfrm>
            <a:off x="2594517" y="0"/>
            <a:ext cx="4716966" cy="6858000"/>
          </a:xfrm>
          <a:prstGeom prst="rect">
            <a:avLst/>
          </a:prstGeom>
        </p:spPr>
      </p:pic>
    </p:spTree>
    <p:extLst>
      <p:ext uri="{BB962C8B-B14F-4D97-AF65-F5344CB8AC3E}">
        <p14:creationId xmlns:p14="http://schemas.microsoft.com/office/powerpoint/2010/main" val="397393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94DF-6EFA-344F-8E06-D1033C3DDA9C}"/>
              </a:ext>
            </a:extLst>
          </p:cNvPr>
          <p:cNvSpPr>
            <a:spLocks noGrp="1"/>
          </p:cNvSpPr>
          <p:nvPr>
            <p:ph type="title"/>
          </p:nvPr>
        </p:nvSpPr>
        <p:spPr/>
        <p:txBody>
          <a:bodyPr/>
          <a:lstStyle/>
          <a:p>
            <a:r>
              <a:rPr lang="en-US" dirty="0"/>
              <a:t>Connect to the Real World</a:t>
            </a:r>
          </a:p>
        </p:txBody>
      </p:sp>
      <p:sp>
        <p:nvSpPr>
          <p:cNvPr id="3" name="Content Placeholder 2">
            <a:extLst>
              <a:ext uri="{FF2B5EF4-FFF2-40B4-BE49-F238E27FC236}">
                <a16:creationId xmlns:a16="http://schemas.microsoft.com/office/drawing/2014/main" id="{EE5C791A-A8CE-D84C-AD9D-80262211D199}"/>
              </a:ext>
            </a:extLst>
          </p:cNvPr>
          <p:cNvSpPr>
            <a:spLocks noGrp="1"/>
          </p:cNvSpPr>
          <p:nvPr>
            <p:ph idx="1"/>
          </p:nvPr>
        </p:nvSpPr>
        <p:spPr/>
        <p:txBody>
          <a:bodyPr/>
          <a:lstStyle/>
          <a:p>
            <a:r>
              <a:rPr lang="en-US" dirty="0"/>
              <a:t>At the end of the day, we want our students to find suitable careers and to be successful in them, socially, emotionally, and with the right skillsets for the job. </a:t>
            </a:r>
          </a:p>
          <a:p>
            <a:endParaRPr lang="en-US" dirty="0"/>
          </a:p>
          <a:p>
            <a:r>
              <a:rPr lang="en-US" dirty="0"/>
              <a:t>Connect to the real world at every opportunity you see.</a:t>
            </a:r>
          </a:p>
          <a:p>
            <a:endParaRPr lang="en-US" dirty="0"/>
          </a:p>
          <a:p>
            <a:r>
              <a:rPr lang="en-US" dirty="0"/>
              <a:t>Did you have a job that required some of the same math? Let them know!  Do you know about a particular industry that might interest the kids?  Let them know!</a:t>
            </a:r>
          </a:p>
        </p:txBody>
      </p:sp>
    </p:spTree>
    <p:extLst>
      <p:ext uri="{BB962C8B-B14F-4D97-AF65-F5344CB8AC3E}">
        <p14:creationId xmlns:p14="http://schemas.microsoft.com/office/powerpoint/2010/main" val="1365809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171</TotalTime>
  <Words>261</Words>
  <Application>Microsoft Macintosh PowerPoint</Application>
  <PresentationFormat>A4 Paper (210x297 mm)</PresentationFormat>
  <Paragraphs>25</Paragraphs>
  <Slides>7</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7</vt:i4>
      </vt:variant>
    </vt:vector>
  </HeadingPairs>
  <TitlesOfParts>
    <vt:vector size="15" baseType="lpstr">
      <vt:lpstr>Arial</vt:lpstr>
      <vt:lpstr>Calibri</vt:lpstr>
      <vt:lpstr>Calibri Light</vt:lpstr>
      <vt:lpstr>Century Gothic</vt:lpstr>
      <vt:lpstr>Wingdings</vt:lpstr>
      <vt:lpstr>Clarity</vt:lpstr>
      <vt:lpstr>Default Theme</vt:lpstr>
      <vt:lpstr>1_Clarity</vt:lpstr>
      <vt:lpstr>How to motivate</vt:lpstr>
      <vt:lpstr>Our Social Emotional Component</vt:lpstr>
      <vt:lpstr>Research-backed</vt:lpstr>
      <vt:lpstr>PowerPoint Presentation</vt:lpstr>
      <vt:lpstr>PowerPoint Presentation</vt:lpstr>
      <vt:lpstr>PowerPoint Presentation</vt:lpstr>
      <vt:lpstr>Connect to the Real World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TutorGigs Tutor Training</dc:title>
  <dc:creator>Mehul Shah</dc:creator>
  <cp:lastModifiedBy>Mehul Shah</cp:lastModifiedBy>
  <cp:revision>30</cp:revision>
  <dcterms:created xsi:type="dcterms:W3CDTF">2018-12-12T21:58:40Z</dcterms:created>
  <dcterms:modified xsi:type="dcterms:W3CDTF">2019-01-30T21:42:02Z</dcterms:modified>
</cp:coreProperties>
</file>