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1"/>
    <p:sldMasterId id="2147483726" r:id="rId2"/>
    <p:sldMasterId id="2147483740" r:id="rId3"/>
  </p:sldMasterIdLst>
  <p:sldIdLst>
    <p:sldId id="256" r:id="rId4"/>
    <p:sldId id="258" r:id="rId5"/>
    <p:sldId id="262" r:id="rId6"/>
    <p:sldId id="263" r:id="rId7"/>
    <p:sldId id="257" r:id="rId8"/>
    <p:sldId id="264" r:id="rId9"/>
  </p:sldIdLst>
  <p:sldSz cx="9906000" cy="6858000" type="A4"/>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95"/>
    <p:restoredTop sz="94674"/>
  </p:normalViewPr>
  <p:slideViewPr>
    <p:cSldViewPr snapToGrid="0" snapToObjects="1">
      <p:cViewPr varScale="1">
        <p:scale>
          <a:sx n="100" d="100"/>
          <a:sy n="100" d="100"/>
        </p:scale>
        <p:origin x="240" y="168"/>
      </p:cViewPr>
      <p:guideLst>
        <p:guide orient="horz" pos="2160"/>
        <p:guide pos="3840"/>
        <p:guide pos="3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371604"/>
            <a:ext cx="850265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742950" y="3505200"/>
            <a:ext cx="69342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cxnSp>
        <p:nvCxnSpPr>
          <p:cNvPr id="8" name="Straight Connector 7"/>
          <p:cNvCxnSpPr/>
          <p:nvPr/>
        </p:nvCxnSpPr>
        <p:spPr>
          <a:xfrm>
            <a:off x="742950" y="3398520"/>
            <a:ext cx="850265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725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190190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609600"/>
            <a:ext cx="222885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95300" y="609600"/>
            <a:ext cx="65214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4065109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5C0E-04CF-604A-ACE5-A0144060026E}"/>
              </a:ext>
            </a:extLst>
          </p:cNvPr>
          <p:cNvSpPr>
            <a:spLocks noGrp="1"/>
          </p:cNvSpPr>
          <p:nvPr>
            <p:ph type="ctrTitle"/>
          </p:nvPr>
        </p:nvSpPr>
        <p:spPr>
          <a:xfrm>
            <a:off x="1238250" y="1122363"/>
            <a:ext cx="74295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B2AD8A-CA3D-374E-9983-9EA525B6C5F6}"/>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F8A94E-A78A-CA42-A7C9-F850CE75D8B6}"/>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5" name="Footer Placeholder 4">
            <a:extLst>
              <a:ext uri="{FF2B5EF4-FFF2-40B4-BE49-F238E27FC236}">
                <a16:creationId xmlns:a16="http://schemas.microsoft.com/office/drawing/2014/main" id="{906EAED2-988D-AA48-AE2B-9CD0E8D1F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078591-F3C5-6044-8DB6-F923792E6160}"/>
              </a:ext>
            </a:extLst>
          </p:cNvPr>
          <p:cNvSpPr>
            <a:spLocks noGrp="1"/>
          </p:cNvSpPr>
          <p:nvPr>
            <p:ph type="sldNum" sz="quarter" idx="12"/>
          </p:nvPr>
        </p:nvSpPr>
        <p:spPr/>
        <p:txBody>
          <a:bodyPr/>
          <a:lstStyle/>
          <a:p>
            <a:fld id="{F1678E4D-4B0C-1F49-95FE-51356CEB3649}" type="slidenum">
              <a:rPr lang="en-US" smtClean="0"/>
              <a:t>‹#›</a:t>
            </a:fld>
            <a:endParaRPr lang="en-US"/>
          </a:p>
        </p:txBody>
      </p:sp>
      <p:sp>
        <p:nvSpPr>
          <p:cNvPr id="7" name="Rectangle 6">
            <a:extLst>
              <a:ext uri="{FF2B5EF4-FFF2-40B4-BE49-F238E27FC236}">
                <a16:creationId xmlns:a16="http://schemas.microsoft.com/office/drawing/2014/main" id="{C19A3D88-054D-7644-A644-CC7060A3667B}"/>
              </a:ext>
            </a:extLst>
          </p:cNvPr>
          <p:cNvSpPr/>
          <p:nvPr/>
        </p:nvSpPr>
        <p:spPr>
          <a:xfrm>
            <a:off x="7377907" y="6210300"/>
            <a:ext cx="2528094" cy="647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1328264-6738-484B-AF73-2A1CF24A1293}"/>
              </a:ext>
            </a:extLst>
          </p:cNvPr>
          <p:cNvSpPr/>
          <p:nvPr userDrawn="1"/>
        </p:nvSpPr>
        <p:spPr>
          <a:xfrm>
            <a:off x="7377907" y="6210300"/>
            <a:ext cx="2528094" cy="647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952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9E69-C836-2447-82FF-6A60BD4D50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DB3BD4-3747-4146-BA2A-2518A86CABF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3B9D69-9769-5145-88B3-88F1867DEBAF}"/>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5" name="Footer Placeholder 4">
            <a:extLst>
              <a:ext uri="{FF2B5EF4-FFF2-40B4-BE49-F238E27FC236}">
                <a16:creationId xmlns:a16="http://schemas.microsoft.com/office/drawing/2014/main" id="{AD40D3F3-8AA5-3849-B24C-B06BE424A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710559-D158-B645-B78D-EED264C83332}"/>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3963715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B011-0BFF-9541-AE3A-96B74397F88C}"/>
              </a:ext>
            </a:extLst>
          </p:cNvPr>
          <p:cNvSpPr>
            <a:spLocks noGrp="1"/>
          </p:cNvSpPr>
          <p:nvPr>
            <p:ph type="title"/>
          </p:nvPr>
        </p:nvSpPr>
        <p:spPr>
          <a:xfrm>
            <a:off x="675879" y="1709741"/>
            <a:ext cx="8543925"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6170C9-259F-3E4D-AB84-0953AF42FB5E}"/>
              </a:ext>
            </a:extLst>
          </p:cNvPr>
          <p:cNvSpPr>
            <a:spLocks noGrp="1"/>
          </p:cNvSpPr>
          <p:nvPr>
            <p:ph type="body" idx="1"/>
          </p:nvPr>
        </p:nvSpPr>
        <p:spPr>
          <a:xfrm>
            <a:off x="675879" y="4589466"/>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46BEE3-A83C-504E-A639-A46C5A19634C}"/>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5" name="Footer Placeholder 4">
            <a:extLst>
              <a:ext uri="{FF2B5EF4-FFF2-40B4-BE49-F238E27FC236}">
                <a16:creationId xmlns:a16="http://schemas.microsoft.com/office/drawing/2014/main" id="{0A84A617-6581-0847-9544-A2E327076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477C30-93D6-134F-8B8C-8AC1C5859F65}"/>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2409425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970D-6F39-B241-BFC1-30813FD69F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80B79C-493C-784E-9839-11868F99D7D5}"/>
              </a:ext>
            </a:extLst>
          </p:cNvPr>
          <p:cNvSpPr>
            <a:spLocks noGrp="1"/>
          </p:cNvSpPr>
          <p:nvPr>
            <p:ph sz="half" idx="1"/>
          </p:nvPr>
        </p:nvSpPr>
        <p:spPr>
          <a:xfrm>
            <a:off x="681038" y="1825625"/>
            <a:ext cx="42100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4EE4DC-A11B-9947-8742-EE6B3429AFC1}"/>
              </a:ext>
            </a:extLst>
          </p:cNvPr>
          <p:cNvSpPr>
            <a:spLocks noGrp="1"/>
          </p:cNvSpPr>
          <p:nvPr>
            <p:ph sz="half" idx="2"/>
          </p:nvPr>
        </p:nvSpPr>
        <p:spPr>
          <a:xfrm>
            <a:off x="5014913" y="1825625"/>
            <a:ext cx="42100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1C248E-C437-1D4D-B99A-C1994FA2A648}"/>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6" name="Footer Placeholder 5">
            <a:extLst>
              <a:ext uri="{FF2B5EF4-FFF2-40B4-BE49-F238E27FC236}">
                <a16:creationId xmlns:a16="http://schemas.microsoft.com/office/drawing/2014/main" id="{A4BBB4BD-91E8-C346-87F9-2952B582D1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0B568-830D-3740-8D03-82F650F8DF9C}"/>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1821133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1D4DA-5FC1-104F-8F93-7588E958F9AB}"/>
              </a:ext>
            </a:extLst>
          </p:cNvPr>
          <p:cNvSpPr>
            <a:spLocks noGrp="1"/>
          </p:cNvSpPr>
          <p:nvPr>
            <p:ph type="title"/>
          </p:nvPr>
        </p:nvSpPr>
        <p:spPr>
          <a:xfrm>
            <a:off x="682329" y="365128"/>
            <a:ext cx="8543925"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09C7ED-EABB-AB4D-AEEF-0C88FE722B18}"/>
              </a:ext>
            </a:extLst>
          </p:cNvPr>
          <p:cNvSpPr>
            <a:spLocks noGrp="1"/>
          </p:cNvSpPr>
          <p:nvPr>
            <p:ph type="body" idx="1"/>
          </p:nvPr>
        </p:nvSpPr>
        <p:spPr>
          <a:xfrm>
            <a:off x="682328"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D3AD29A-8F8A-D549-84E0-FA9D5E3B4127}"/>
              </a:ext>
            </a:extLst>
          </p:cNvPr>
          <p:cNvSpPr>
            <a:spLocks noGrp="1"/>
          </p:cNvSpPr>
          <p:nvPr>
            <p:ph sz="half" idx="2"/>
          </p:nvPr>
        </p:nvSpPr>
        <p:spPr>
          <a:xfrm>
            <a:off x="682328" y="2505075"/>
            <a:ext cx="419070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1728CB-9523-144C-A3F3-C0DDC9C5F428}"/>
              </a:ext>
            </a:extLst>
          </p:cNvPr>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1D3E46-9CA6-8A4E-B06C-62310EC7BC98}"/>
              </a:ext>
            </a:extLst>
          </p:cNvPr>
          <p:cNvSpPr>
            <a:spLocks noGrp="1"/>
          </p:cNvSpPr>
          <p:nvPr>
            <p:ph sz="quarter" idx="4"/>
          </p:nvPr>
        </p:nvSpPr>
        <p:spPr>
          <a:xfrm>
            <a:off x="5014913" y="2505075"/>
            <a:ext cx="4211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8EA412-627A-D449-BC78-10A5DA6C06B6}"/>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8" name="Footer Placeholder 7">
            <a:extLst>
              <a:ext uri="{FF2B5EF4-FFF2-40B4-BE49-F238E27FC236}">
                <a16:creationId xmlns:a16="http://schemas.microsoft.com/office/drawing/2014/main" id="{AD065FA5-0DDC-C243-AAA0-C09ABBA002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3A34DE-98E9-1143-8F31-979009C9915A}"/>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3621851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24E6-00CF-924D-8837-680A9207FE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4B55A9-CB35-8A45-A7F8-9AF57757805B}"/>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4" name="Footer Placeholder 3">
            <a:extLst>
              <a:ext uri="{FF2B5EF4-FFF2-40B4-BE49-F238E27FC236}">
                <a16:creationId xmlns:a16="http://schemas.microsoft.com/office/drawing/2014/main" id="{61F23392-C5F8-1D4C-846A-53EA607FA8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9D2B4D-48A8-CC4B-B03B-C2052A70078C}"/>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2171164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AEFC91-A24D-DD45-8829-8F45458373C2}"/>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3" name="Footer Placeholder 2">
            <a:extLst>
              <a:ext uri="{FF2B5EF4-FFF2-40B4-BE49-F238E27FC236}">
                <a16:creationId xmlns:a16="http://schemas.microsoft.com/office/drawing/2014/main" id="{0B16D6BC-2D60-3F4A-B1C8-529949DB96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C45342-2F0C-8A4A-8EF6-87B3AA79985A}"/>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1618269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95FB-49BF-0B48-86F3-94AD4AB4D1FD}"/>
              </a:ext>
            </a:extLst>
          </p:cNvPr>
          <p:cNvSpPr>
            <a:spLocks noGrp="1"/>
          </p:cNvSpPr>
          <p:nvPr>
            <p:ph type="title"/>
          </p:nvPr>
        </p:nvSpPr>
        <p:spPr>
          <a:xfrm>
            <a:off x="682329" y="457200"/>
            <a:ext cx="3194943"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6E0541-9D08-A942-A116-FBA8DC03ABB7}"/>
              </a:ext>
            </a:extLst>
          </p:cNvPr>
          <p:cNvSpPr>
            <a:spLocks noGrp="1"/>
          </p:cNvSpPr>
          <p:nvPr>
            <p:ph idx="1"/>
          </p:nvPr>
        </p:nvSpPr>
        <p:spPr>
          <a:xfrm>
            <a:off x="4211340" y="987428"/>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17408F-6C70-2B4A-AD3D-E5BE2B02AE4B}"/>
              </a:ext>
            </a:extLst>
          </p:cNvPr>
          <p:cNvSpPr>
            <a:spLocks noGrp="1"/>
          </p:cNvSpPr>
          <p:nvPr>
            <p:ph type="body" sz="half" idx="2"/>
          </p:nvPr>
        </p:nvSpPr>
        <p:spPr>
          <a:xfrm>
            <a:off x="682329"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D554FA-76BD-A04B-970C-C4D21F3FE637}"/>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6" name="Footer Placeholder 5">
            <a:extLst>
              <a:ext uri="{FF2B5EF4-FFF2-40B4-BE49-F238E27FC236}">
                <a16:creationId xmlns:a16="http://schemas.microsoft.com/office/drawing/2014/main" id="{C7BC0856-21D1-2146-91B3-6DD9D5E03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436478-36AF-5B46-AA50-D1721F745533}"/>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13397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35300965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902B-EA07-A043-9B5F-14292FEE5FE4}"/>
              </a:ext>
            </a:extLst>
          </p:cNvPr>
          <p:cNvSpPr>
            <a:spLocks noGrp="1"/>
          </p:cNvSpPr>
          <p:nvPr>
            <p:ph type="title"/>
          </p:nvPr>
        </p:nvSpPr>
        <p:spPr>
          <a:xfrm>
            <a:off x="682329" y="457200"/>
            <a:ext cx="3194943"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C5E7CB-6B67-A348-8023-3C32F919AFEE}"/>
              </a:ext>
            </a:extLst>
          </p:cNvPr>
          <p:cNvSpPr>
            <a:spLocks noGrp="1"/>
          </p:cNvSpPr>
          <p:nvPr>
            <p:ph type="pic" idx="1"/>
          </p:nvPr>
        </p:nvSpPr>
        <p:spPr>
          <a:xfrm>
            <a:off x="4211340" y="987428"/>
            <a:ext cx="50149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6C30DA1-E4B5-3D43-8DC5-40629E83E18A}"/>
              </a:ext>
            </a:extLst>
          </p:cNvPr>
          <p:cNvSpPr>
            <a:spLocks noGrp="1"/>
          </p:cNvSpPr>
          <p:nvPr>
            <p:ph type="body" sz="half" idx="2"/>
          </p:nvPr>
        </p:nvSpPr>
        <p:spPr>
          <a:xfrm>
            <a:off x="682329"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D3462A-F558-4249-94E4-DD4311A9D9EF}"/>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6" name="Footer Placeholder 5">
            <a:extLst>
              <a:ext uri="{FF2B5EF4-FFF2-40B4-BE49-F238E27FC236}">
                <a16:creationId xmlns:a16="http://schemas.microsoft.com/office/drawing/2014/main" id="{395EA1B0-5DCB-D04A-A5FE-63A1FA6945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EC7014-4142-E74E-A39B-0A7B1B111762}"/>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3584877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9CE8-A2DE-3644-A2A5-BCF91CD963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36F92F-D787-C943-9249-6F777A44A8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9281E-1927-F149-98A9-7BD430142FCD}"/>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5" name="Footer Placeholder 4">
            <a:extLst>
              <a:ext uri="{FF2B5EF4-FFF2-40B4-BE49-F238E27FC236}">
                <a16:creationId xmlns:a16="http://schemas.microsoft.com/office/drawing/2014/main" id="{9554161E-3211-EC40-9449-5BAA80AAF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F758B-1934-AD42-913E-A9B4C5E5FE9F}"/>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7555431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4BBFDF-D27C-B244-A104-619C60E140FF}"/>
              </a:ext>
            </a:extLst>
          </p:cNvPr>
          <p:cNvSpPr>
            <a:spLocks noGrp="1"/>
          </p:cNvSpPr>
          <p:nvPr>
            <p:ph type="title" orient="vert"/>
          </p:nvPr>
        </p:nvSpPr>
        <p:spPr>
          <a:xfrm>
            <a:off x="7088982" y="365125"/>
            <a:ext cx="2135981"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079198-D0D5-B14A-8239-7424A2CD4110}"/>
              </a:ext>
            </a:extLst>
          </p:cNvPr>
          <p:cNvSpPr>
            <a:spLocks noGrp="1"/>
          </p:cNvSpPr>
          <p:nvPr>
            <p:ph type="body" orient="vert" idx="1"/>
          </p:nvPr>
        </p:nvSpPr>
        <p:spPr>
          <a:xfrm>
            <a:off x="681038" y="365125"/>
            <a:ext cx="6284119"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C9894-FE6D-2C41-8A08-C283A809B928}"/>
              </a:ext>
            </a:extLst>
          </p:cNvPr>
          <p:cNvSpPr>
            <a:spLocks noGrp="1"/>
          </p:cNvSpPr>
          <p:nvPr>
            <p:ph type="dt" sz="half" idx="10"/>
          </p:nvPr>
        </p:nvSpPr>
        <p:spPr/>
        <p:txBody>
          <a:bodyPr/>
          <a:lstStyle/>
          <a:p>
            <a:fld id="{241888B3-6221-594F-A8FC-8EDB7B7339C1}" type="datetimeFigureOut">
              <a:rPr lang="en-US" smtClean="0"/>
              <a:t>1/30/19</a:t>
            </a:fld>
            <a:endParaRPr lang="en-US"/>
          </a:p>
        </p:txBody>
      </p:sp>
      <p:sp>
        <p:nvSpPr>
          <p:cNvPr id="5" name="Footer Placeholder 4">
            <a:extLst>
              <a:ext uri="{FF2B5EF4-FFF2-40B4-BE49-F238E27FC236}">
                <a16:creationId xmlns:a16="http://schemas.microsoft.com/office/drawing/2014/main" id="{29003AC4-D469-4A4F-B1EE-0B5E7BC1D0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83D07-B39A-0C4E-A646-7136CD73D49E}"/>
              </a:ext>
            </a:extLst>
          </p:cNvPr>
          <p:cNvSpPr>
            <a:spLocks noGrp="1"/>
          </p:cNvSpPr>
          <p:nvPr>
            <p:ph type="sldNum" sz="quarter" idx="12"/>
          </p:nvPr>
        </p:nvSpPr>
        <p:spPr/>
        <p:txBody>
          <a:bodyPr/>
          <a:lstStyle/>
          <a:p>
            <a:fld id="{F1678E4D-4B0C-1F49-95FE-51356CEB3649}" type="slidenum">
              <a:rPr lang="en-US" smtClean="0"/>
              <a:t>‹#›</a:t>
            </a:fld>
            <a:endParaRPr lang="en-US"/>
          </a:p>
        </p:txBody>
      </p:sp>
    </p:spTree>
    <p:extLst>
      <p:ext uri="{BB962C8B-B14F-4D97-AF65-F5344CB8AC3E}">
        <p14:creationId xmlns:p14="http://schemas.microsoft.com/office/powerpoint/2010/main" val="1500423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_Title_Content">
    <p:spTree>
      <p:nvGrpSpPr>
        <p:cNvPr id="1" name=""/>
        <p:cNvGrpSpPr/>
        <p:nvPr/>
      </p:nvGrpSpPr>
      <p:grpSpPr>
        <a:xfrm>
          <a:off x="0" y="0"/>
          <a:ext cx="0" cy="0"/>
          <a:chOff x="0" y="0"/>
          <a:chExt cx="0" cy="0"/>
        </a:xfrm>
      </p:grpSpPr>
      <p:pic>
        <p:nvPicPr>
          <p:cNvPr id="16" name="Picture 15" descr="Achieve_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218416" y="6410331"/>
            <a:ext cx="112818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Rectangle 16"/>
          <p:cNvSpPr/>
          <p:nvPr/>
        </p:nvSpPr>
        <p:spPr>
          <a:xfrm>
            <a:off x="0" y="0"/>
            <a:ext cx="4890106" cy="6858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800"/>
          </a:p>
        </p:txBody>
      </p:sp>
      <p:sp>
        <p:nvSpPr>
          <p:cNvPr id="22" name="Text Placeholder 13"/>
          <p:cNvSpPr>
            <a:spLocks noGrp="1"/>
          </p:cNvSpPr>
          <p:nvPr>
            <p:ph type="body" sz="quarter" idx="11"/>
          </p:nvPr>
        </p:nvSpPr>
        <p:spPr>
          <a:xfrm>
            <a:off x="5544610" y="1524002"/>
            <a:ext cx="3943483" cy="4556125"/>
          </a:xfrm>
          <a:prstGeom prst="rect">
            <a:avLst/>
          </a:prstGeom>
        </p:spPr>
        <p:txBody>
          <a:bodyPr anchor="ctr"/>
          <a:lstStyle>
            <a:lvl1pPr marL="228600" indent="-228600">
              <a:buClr>
                <a:schemeClr val="accent5"/>
              </a:buClr>
              <a:buFont typeface="Wingdings" charset="2"/>
              <a:buChar char="§"/>
              <a:defRPr>
                <a:solidFill>
                  <a:schemeClr val="bg2">
                    <a:lumMod val="25000"/>
                  </a:schemeClr>
                </a:solidFill>
                <a:latin typeface="Century Gothic" panose="020B0502020202020204" pitchFamily="34" charset="0"/>
              </a:defRPr>
            </a:lvl1pPr>
            <a:lvl2pPr marL="685800" indent="-228600">
              <a:buClr>
                <a:schemeClr val="accent5"/>
              </a:buClr>
              <a:buFont typeface="Wingdings" charset="2"/>
              <a:buChar char="§"/>
              <a:defRPr>
                <a:solidFill>
                  <a:schemeClr val="bg2">
                    <a:lumMod val="25000"/>
                  </a:schemeClr>
                </a:solidFill>
                <a:latin typeface="Century Gothic" panose="020B0502020202020204" pitchFamily="34" charset="0"/>
              </a:defRPr>
            </a:lvl2pPr>
            <a:lvl3pPr marL="1143000" indent="-228600">
              <a:buClr>
                <a:schemeClr val="accent5"/>
              </a:buClr>
              <a:buFont typeface="Wingdings" charset="2"/>
              <a:buChar char="§"/>
              <a:defRPr>
                <a:solidFill>
                  <a:schemeClr val="bg2">
                    <a:lumMod val="25000"/>
                  </a:schemeClr>
                </a:solidFill>
                <a:latin typeface="Century Gothic" panose="020B0502020202020204" pitchFamily="34" charset="0"/>
              </a:defRPr>
            </a:lvl3pPr>
            <a:lvl4pPr marL="1600200" indent="-228600">
              <a:buClr>
                <a:schemeClr val="accent5"/>
              </a:buClr>
              <a:buFont typeface="Wingdings" charset="2"/>
              <a:buChar char="§"/>
              <a:defRPr>
                <a:solidFill>
                  <a:schemeClr val="bg2">
                    <a:lumMod val="25000"/>
                  </a:schemeClr>
                </a:solidFill>
                <a:latin typeface="Century Gothic" panose="020B0502020202020204" pitchFamily="34" charset="0"/>
              </a:defRPr>
            </a:lvl4pPr>
            <a:lvl5pPr marL="2057400" indent="-228600">
              <a:buClr>
                <a:schemeClr val="accent5"/>
              </a:buClr>
              <a:buFont typeface="Wingdings" charset="2"/>
              <a:buChar char="§"/>
              <a:defRPr>
                <a:solidFill>
                  <a:schemeClr val="bg2">
                    <a:lumMod val="25000"/>
                  </a:schemeClr>
                </a:solidFill>
                <a:latin typeface="Century Gothic" panose="020B0502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24"/>
          <p:cNvSpPr>
            <a:spLocks noGrp="1"/>
          </p:cNvSpPr>
          <p:nvPr>
            <p:ph type="body" sz="quarter" idx="12"/>
          </p:nvPr>
        </p:nvSpPr>
        <p:spPr>
          <a:xfrm>
            <a:off x="218414" y="0"/>
            <a:ext cx="4670954" cy="6858000"/>
          </a:xfrm>
          <a:prstGeom prst="rect">
            <a:avLst/>
          </a:prstGeom>
        </p:spPr>
        <p:txBody>
          <a:bodyPr anchor="ctr"/>
          <a:lstStyle>
            <a:lvl1pPr marL="0" indent="0">
              <a:buFontTx/>
              <a:buNone/>
              <a:defRPr>
                <a:solidFill>
                  <a:schemeClr val="bg1"/>
                </a:solidFill>
                <a:latin typeface="Century Gothic" panose="020B0502020202020204" pitchFamily="34"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Edit Master text styles</a:t>
            </a:r>
          </a:p>
        </p:txBody>
      </p:sp>
    </p:spTree>
    <p:extLst>
      <p:ext uri="{BB962C8B-B14F-4D97-AF65-F5344CB8AC3E}">
        <p14:creationId xmlns:p14="http://schemas.microsoft.com/office/powerpoint/2010/main" val="32006927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8_Transition">
    <p:spTree>
      <p:nvGrpSpPr>
        <p:cNvPr id="1" name=""/>
        <p:cNvGrpSpPr/>
        <p:nvPr/>
      </p:nvGrpSpPr>
      <p:grpSpPr>
        <a:xfrm>
          <a:off x="0" y="0"/>
          <a:ext cx="0" cy="0"/>
          <a:chOff x="0" y="0"/>
          <a:chExt cx="0" cy="0"/>
        </a:xfrm>
      </p:grpSpPr>
      <p:pic>
        <p:nvPicPr>
          <p:cNvPr id="3" name="Picture 1"/>
          <p:cNvPicPr>
            <a:picLocks noChangeAspect="1"/>
          </p:cNvPicPr>
          <p:nvPr/>
        </p:nvPicPr>
        <p:blipFill rotWithShape="1">
          <a:blip r:embed="rId2" cstate="email">
            <a:alphaModFix amt="31000"/>
            <a:extLst>
              <a:ext uri="{28A0092B-C50C-407E-A947-70E740481C1C}">
                <a14:useLocalDpi xmlns:a14="http://schemas.microsoft.com/office/drawing/2010/main"/>
              </a:ext>
            </a:extLst>
          </a:blip>
          <a:srcRect t="-1"/>
          <a:stretch/>
        </p:blipFill>
        <p:spPr bwMode="auto">
          <a:xfrm flipH="1">
            <a:off x="-27517" y="3"/>
            <a:ext cx="9933517" cy="6858001"/>
          </a:xfrm>
          <a:prstGeom prst="rect">
            <a:avLst/>
          </a:prstGeom>
          <a:noFill/>
          <a:ln>
            <a:noFill/>
          </a:ln>
          <a:extLst>
            <a:ext uri="{909E8E84-426E-40dd-AFC4-6F175D3DCCD1}">
              <a14:hiddenFill xmlns="" xmlns:a14="http://schemas.microsoft.com/office/drawing/2010/main">
                <a:solidFill>
                  <a:srgbClr val="FFFFFF">
                    <a:alpha val="31000"/>
                  </a:srgbClr>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596136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Transition">
    <p:spTree>
      <p:nvGrpSpPr>
        <p:cNvPr id="1" name=""/>
        <p:cNvGrpSpPr/>
        <p:nvPr/>
      </p:nvGrpSpPr>
      <p:grpSpPr>
        <a:xfrm>
          <a:off x="0" y="0"/>
          <a:ext cx="0" cy="0"/>
          <a:chOff x="0" y="0"/>
          <a:chExt cx="0" cy="0"/>
        </a:xfrm>
      </p:grpSpPr>
      <p:pic>
        <p:nvPicPr>
          <p:cNvPr id="3" name="Picture 1"/>
          <p:cNvPicPr>
            <a:picLocks noChangeAspect="1"/>
          </p:cNvPicPr>
          <p:nvPr/>
        </p:nvPicPr>
        <p:blipFill rotWithShape="1">
          <a:blip r:embed="rId2" cstate="email">
            <a:alphaModFix amt="31000"/>
            <a:extLst>
              <a:ext uri="{28A0092B-C50C-407E-A947-70E740481C1C}">
                <a14:useLocalDpi xmlns:a14="http://schemas.microsoft.com/office/drawing/2010/main"/>
              </a:ext>
            </a:extLst>
          </a:blip>
          <a:srcRect t="-1"/>
          <a:stretch/>
        </p:blipFill>
        <p:spPr bwMode="auto">
          <a:xfrm flipH="1">
            <a:off x="-27517" y="3"/>
            <a:ext cx="9933517" cy="6858001"/>
          </a:xfrm>
          <a:prstGeom prst="rect">
            <a:avLst/>
          </a:prstGeom>
          <a:noFill/>
          <a:ln>
            <a:noFill/>
          </a:ln>
          <a:extLst>
            <a:ext uri="{909E8E84-426E-40dd-AFC4-6F175D3DCCD1}">
              <a14:hiddenFill xmlns="" xmlns:a14="http://schemas.microsoft.com/office/drawing/2010/main">
                <a:solidFill>
                  <a:srgbClr val="FFFFFF">
                    <a:alpha val="31000"/>
                  </a:srgbClr>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5702722"/>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371604"/>
            <a:ext cx="850265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742950" y="3505200"/>
            <a:ext cx="69342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cxnSp>
        <p:nvCxnSpPr>
          <p:cNvPr id="8" name="Straight Connector 7"/>
          <p:cNvCxnSpPr/>
          <p:nvPr/>
        </p:nvCxnSpPr>
        <p:spPr>
          <a:xfrm>
            <a:off x="742950" y="3398520"/>
            <a:ext cx="850265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999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4247320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82506" y="2362201"/>
            <a:ext cx="84201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82506" y="4626868"/>
            <a:ext cx="84201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cxnSp>
        <p:nvCxnSpPr>
          <p:cNvPr id="7" name="Straight Connector 6"/>
          <p:cNvCxnSpPr/>
          <p:nvPr/>
        </p:nvCxnSpPr>
        <p:spPr>
          <a:xfrm>
            <a:off x="792480" y="4599432"/>
            <a:ext cx="850265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095797"/>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73352"/>
            <a:ext cx="437515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35550" y="1673352"/>
            <a:ext cx="437515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2/21/2018</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1101313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82506" y="2362201"/>
            <a:ext cx="84201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82506" y="4626868"/>
            <a:ext cx="84201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cxnSp>
        <p:nvCxnSpPr>
          <p:cNvPr id="7" name="Straight Connector 6"/>
          <p:cNvCxnSpPr/>
          <p:nvPr/>
        </p:nvCxnSpPr>
        <p:spPr>
          <a:xfrm>
            <a:off x="792480" y="4599432"/>
            <a:ext cx="850265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91898"/>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95300" y="1676400"/>
            <a:ext cx="425958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95300" y="2438400"/>
            <a:ext cx="425958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51120" y="1676400"/>
            <a:ext cx="425958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51120" y="2438400"/>
            <a:ext cx="425958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2/21/2018</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74C95F-C72A-E84C-9E01-C978355A44C5}" type="slidenum">
              <a:rPr lang="en-US" smtClean="0"/>
              <a:t>‹#›</a:t>
            </a:fld>
            <a:endParaRPr lang="en-US"/>
          </a:p>
        </p:txBody>
      </p:sp>
      <p:cxnSp>
        <p:nvCxnSpPr>
          <p:cNvPr id="11" name="Straight Connector 10"/>
          <p:cNvCxnSpPr/>
          <p:nvPr/>
        </p:nvCxnSpPr>
        <p:spPr>
          <a:xfrm rot="5400000">
            <a:off x="2598850" y="4045791"/>
            <a:ext cx="4709160" cy="86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7930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2/21/2018</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38064051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2/21/2018</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17431708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792080"/>
            <a:ext cx="2318004"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219450" y="792080"/>
            <a:ext cx="619125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95301" y="2130556"/>
            <a:ext cx="2318004"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2/21/2018</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4C95F-C72A-E84C-9E01-C978355A44C5}" type="slidenum">
              <a:rPr lang="en-US" smtClean="0"/>
              <a:t>‹#›</a:t>
            </a:fld>
            <a:endParaRPr lang="en-US"/>
          </a:p>
        </p:txBody>
      </p:sp>
      <p:cxnSp>
        <p:nvCxnSpPr>
          <p:cNvPr id="9" name="Straight Connector 8"/>
          <p:cNvCxnSpPr/>
          <p:nvPr/>
        </p:nvCxnSpPr>
        <p:spPr>
          <a:xfrm rot="5400000">
            <a:off x="218201" y="3580141"/>
            <a:ext cx="5577840" cy="17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07687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1" y="792480"/>
            <a:ext cx="232123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096827" y="838201"/>
            <a:ext cx="6396423"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95300" y="2133600"/>
            <a:ext cx="2318004"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2/21/2018</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11050697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33759280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609600"/>
            <a:ext cx="222885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95300" y="609600"/>
            <a:ext cx="6521450" cy="5867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2/21/2018</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403187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73352"/>
            <a:ext cx="437515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35550" y="1673352"/>
            <a:ext cx="437515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2/21/2018</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181032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95300" y="1676400"/>
            <a:ext cx="425958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438400"/>
            <a:ext cx="425958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51120" y="1676400"/>
            <a:ext cx="425958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51120" y="2438400"/>
            <a:ext cx="425958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2/21/2018</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74C95F-C72A-E84C-9E01-C978355A44C5}" type="slidenum">
              <a:rPr lang="en-US" smtClean="0"/>
              <a:t>‹#›</a:t>
            </a:fld>
            <a:endParaRPr lang="en-US"/>
          </a:p>
        </p:txBody>
      </p:sp>
      <p:cxnSp>
        <p:nvCxnSpPr>
          <p:cNvPr id="11" name="Straight Connector 10"/>
          <p:cNvCxnSpPr/>
          <p:nvPr/>
        </p:nvCxnSpPr>
        <p:spPr>
          <a:xfrm rot="5400000">
            <a:off x="2598850" y="4045791"/>
            <a:ext cx="4709160" cy="86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94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2/21/2018</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110889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2/21/2018</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409825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792080"/>
            <a:ext cx="2318004"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219450" y="792080"/>
            <a:ext cx="619125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95301" y="2130556"/>
            <a:ext cx="2318004"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2/21/2018</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4C95F-C72A-E84C-9E01-C978355A44C5}" type="slidenum">
              <a:rPr lang="en-US" smtClean="0"/>
              <a:t>‹#›</a:t>
            </a:fld>
            <a:endParaRPr lang="en-US"/>
          </a:p>
        </p:txBody>
      </p:sp>
      <p:cxnSp>
        <p:nvCxnSpPr>
          <p:cNvPr id="9" name="Straight Connector 8"/>
          <p:cNvCxnSpPr/>
          <p:nvPr/>
        </p:nvCxnSpPr>
        <p:spPr>
          <a:xfrm rot="5400000">
            <a:off x="218201" y="3580141"/>
            <a:ext cx="5577840" cy="17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30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1" y="792480"/>
            <a:ext cx="232123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096827" y="838201"/>
            <a:ext cx="6396423"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95300" y="2133600"/>
            <a:ext cx="2318004"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2/21/2018</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4C95F-C72A-E84C-9E01-C978355A44C5}" type="slidenum">
              <a:rPr lang="en-US" smtClean="0"/>
              <a:t>‹#›</a:t>
            </a:fld>
            <a:endParaRPr lang="en-US"/>
          </a:p>
        </p:txBody>
      </p:sp>
    </p:spTree>
    <p:extLst>
      <p:ext uri="{BB962C8B-B14F-4D97-AF65-F5344CB8AC3E}">
        <p14:creationId xmlns:p14="http://schemas.microsoft.com/office/powerpoint/2010/main" val="40745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906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95300" y="533400"/>
            <a:ext cx="89154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95300" y="1600200"/>
            <a:ext cx="89154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906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495300" y="18288"/>
            <a:ext cx="3136900" cy="329184"/>
          </a:xfrm>
          <a:prstGeom prst="rect">
            <a:avLst/>
          </a:prstGeom>
        </p:spPr>
        <p:txBody>
          <a:bodyPr vert="horz" lIns="91440" tIns="45720" rIns="91440" bIns="45720" rtlCol="0" anchor="ctr"/>
          <a:lstStyle>
            <a:lvl1pPr algn="l">
              <a:defRPr sz="1200">
                <a:solidFill>
                  <a:srgbClr val="FFFFFF"/>
                </a:solidFill>
              </a:defRPr>
            </a:lvl1pPr>
          </a:lstStyle>
          <a:p>
            <a:r>
              <a:rPr lang="en-US"/>
              <a:t>2/21/2018</a:t>
            </a:r>
          </a:p>
        </p:txBody>
      </p:sp>
      <p:sp>
        <p:nvSpPr>
          <p:cNvPr id="5" name="Footer Placeholder 4"/>
          <p:cNvSpPr>
            <a:spLocks noGrp="1"/>
          </p:cNvSpPr>
          <p:nvPr>
            <p:ph type="ftr" sz="quarter" idx="3"/>
          </p:nvPr>
        </p:nvSpPr>
        <p:spPr>
          <a:xfrm>
            <a:off x="3714750" y="18288"/>
            <a:ext cx="44577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8255000" y="18288"/>
            <a:ext cx="1155700" cy="329184"/>
          </a:xfrm>
          <a:prstGeom prst="rect">
            <a:avLst/>
          </a:prstGeom>
        </p:spPr>
        <p:txBody>
          <a:bodyPr vert="horz" lIns="91440" tIns="45720" rIns="91440" bIns="45720" rtlCol="0" anchor="ctr"/>
          <a:lstStyle>
            <a:lvl1pPr algn="l">
              <a:defRPr sz="1400" b="1">
                <a:solidFill>
                  <a:srgbClr val="FFFFFF"/>
                </a:solidFill>
              </a:defRPr>
            </a:lvl1pPr>
          </a:lstStyle>
          <a:p>
            <a:fld id="{1274C95F-C72A-E84C-9E01-C978355A44C5}" type="slidenum">
              <a:rPr lang="en-US" smtClean="0"/>
              <a:t>‹#›</a:t>
            </a:fld>
            <a:endParaRPr lang="en-US"/>
          </a:p>
        </p:txBody>
      </p:sp>
    </p:spTree>
    <p:extLst>
      <p:ext uri="{BB962C8B-B14F-4D97-AF65-F5344CB8AC3E}">
        <p14:creationId xmlns:p14="http://schemas.microsoft.com/office/powerpoint/2010/main" val="265710869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5721B9-4462-CF4A-9E01-1762D2982B0A}"/>
              </a:ext>
            </a:extLst>
          </p:cNvPr>
          <p:cNvSpPr>
            <a:spLocks noGrp="1"/>
          </p:cNvSpPr>
          <p:nvPr>
            <p:ph type="title"/>
          </p:nvPr>
        </p:nvSpPr>
        <p:spPr>
          <a:xfrm>
            <a:off x="681039" y="365128"/>
            <a:ext cx="854392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8B9823-8649-8446-85E7-4B1AAA746D18}"/>
              </a:ext>
            </a:extLst>
          </p:cNvPr>
          <p:cNvSpPr>
            <a:spLocks noGrp="1"/>
          </p:cNvSpPr>
          <p:nvPr>
            <p:ph type="body" idx="1"/>
          </p:nvPr>
        </p:nvSpPr>
        <p:spPr>
          <a:xfrm>
            <a:off x="681039" y="1825625"/>
            <a:ext cx="8543925"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B736D-218D-A746-BACD-C4494AD929C1}"/>
              </a:ext>
            </a:extLst>
          </p:cNvPr>
          <p:cNvSpPr>
            <a:spLocks noGrp="1"/>
          </p:cNvSpPr>
          <p:nvPr>
            <p:ph type="dt" sz="half" idx="2"/>
          </p:nvPr>
        </p:nvSpPr>
        <p:spPr>
          <a:xfrm>
            <a:off x="681038" y="6356353"/>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2/21/2018</a:t>
            </a:r>
          </a:p>
        </p:txBody>
      </p:sp>
      <p:sp>
        <p:nvSpPr>
          <p:cNvPr id="5" name="Footer Placeholder 4">
            <a:extLst>
              <a:ext uri="{FF2B5EF4-FFF2-40B4-BE49-F238E27FC236}">
                <a16:creationId xmlns:a16="http://schemas.microsoft.com/office/drawing/2014/main" id="{200428EA-E4D3-BA42-A77C-D80903E00076}"/>
              </a:ext>
            </a:extLst>
          </p:cNvPr>
          <p:cNvSpPr>
            <a:spLocks noGrp="1"/>
          </p:cNvSpPr>
          <p:nvPr>
            <p:ph type="ftr" sz="quarter" idx="3"/>
          </p:nvPr>
        </p:nvSpPr>
        <p:spPr>
          <a:xfrm>
            <a:off x="3281364" y="6356353"/>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BB0AF4-06BE-4A4B-B88D-FC52B5297376}"/>
              </a:ext>
            </a:extLst>
          </p:cNvPr>
          <p:cNvSpPr>
            <a:spLocks noGrp="1"/>
          </p:cNvSpPr>
          <p:nvPr>
            <p:ph type="sldNum" sz="quarter" idx="4"/>
          </p:nvPr>
        </p:nvSpPr>
        <p:spPr>
          <a:xfrm>
            <a:off x="6996113" y="6356353"/>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4C95F-C72A-E84C-9E01-C978355A44C5}" type="slidenum">
              <a:rPr lang="en-US" smtClean="0"/>
              <a:t>‹#›</a:t>
            </a:fld>
            <a:endParaRPr lang="en-US"/>
          </a:p>
        </p:txBody>
      </p:sp>
      <p:pic>
        <p:nvPicPr>
          <p:cNvPr id="7" name="Picture 2" descr="https://intervene.io/assets/images/logo/NEWINTERVENE.png">
            <a:extLst>
              <a:ext uri="{FF2B5EF4-FFF2-40B4-BE49-F238E27FC236}">
                <a16:creationId xmlns:a16="http://schemas.microsoft.com/office/drawing/2014/main" id="{C08AE610-8E85-AB46-933E-737510017AEE}"/>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b="29093"/>
          <a:stretch/>
        </p:blipFill>
        <p:spPr bwMode="auto">
          <a:xfrm>
            <a:off x="7434083" y="6311903"/>
            <a:ext cx="2349999" cy="434519"/>
          </a:xfrm>
          <a:prstGeom prst="rect">
            <a:avLst/>
          </a:prstGeom>
          <a:noFill/>
          <a:extLst>
            <a:ext uri="{909E8E84-426E-40dd-AFC4-6F175D3DCCD1}">
              <a14:hiddenFill xmlns=""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15873F7A-C83D-9943-95B9-A2F7DD85F152}"/>
              </a:ext>
            </a:extLst>
          </p:cNvPr>
          <p:cNvCxnSpPr/>
          <p:nvPr/>
        </p:nvCxnSpPr>
        <p:spPr>
          <a:xfrm>
            <a:off x="0" y="126609"/>
            <a:ext cx="9906000" cy="0"/>
          </a:xfrm>
          <a:prstGeom prst="line">
            <a:avLst/>
          </a:prstGeom>
          <a:ln w="76200">
            <a:solidFill>
              <a:srgbClr val="273085"/>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pic>
        <p:nvPicPr>
          <p:cNvPr id="10" name="Picture 2" descr="https://intervene.io/assets/images/logo/NEWINTERVENE.png">
            <a:extLst>
              <a:ext uri="{FF2B5EF4-FFF2-40B4-BE49-F238E27FC236}">
                <a16:creationId xmlns:a16="http://schemas.microsoft.com/office/drawing/2014/main" id="{73109529-C053-3942-B686-30F9E3FDD22B}"/>
              </a:ext>
            </a:extLst>
          </p:cNvPr>
          <p:cNvPicPr>
            <a:picLocks noChangeAspect="1" noChangeArrowheads="1"/>
          </p:cNvPicPr>
          <p:nvPr userDrawn="1"/>
        </p:nvPicPr>
        <p:blipFill rotWithShape="1">
          <a:blip r:embed="rId16">
            <a:extLst>
              <a:ext uri="{28A0092B-C50C-407E-A947-70E740481C1C}">
                <a14:useLocalDpi xmlns:a14="http://schemas.microsoft.com/office/drawing/2010/main" val="0"/>
              </a:ext>
            </a:extLst>
          </a:blip>
          <a:srcRect b="29093"/>
          <a:stretch/>
        </p:blipFill>
        <p:spPr bwMode="auto">
          <a:xfrm>
            <a:off x="7434083" y="6311903"/>
            <a:ext cx="2349999" cy="434519"/>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B0A75B3B-D673-1C48-972B-9CAE5539AD9F}"/>
              </a:ext>
            </a:extLst>
          </p:cNvPr>
          <p:cNvCxnSpPr/>
          <p:nvPr userDrawn="1"/>
        </p:nvCxnSpPr>
        <p:spPr>
          <a:xfrm>
            <a:off x="0" y="126609"/>
            <a:ext cx="9906000" cy="0"/>
          </a:xfrm>
          <a:prstGeom prst="line">
            <a:avLst/>
          </a:prstGeom>
          <a:ln w="76200">
            <a:solidFill>
              <a:srgbClr val="273085"/>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01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13"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906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95300" y="533400"/>
            <a:ext cx="89154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95300" y="1600200"/>
            <a:ext cx="8915400" cy="4876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906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495300" y="18288"/>
            <a:ext cx="3136900" cy="329184"/>
          </a:xfrm>
          <a:prstGeom prst="rect">
            <a:avLst/>
          </a:prstGeom>
        </p:spPr>
        <p:txBody>
          <a:bodyPr vert="horz" lIns="91440" tIns="45720" rIns="91440" bIns="45720" rtlCol="0" anchor="ctr"/>
          <a:lstStyle>
            <a:lvl1pPr algn="l">
              <a:defRPr sz="1200">
                <a:solidFill>
                  <a:srgbClr val="FFFFFF"/>
                </a:solidFill>
              </a:defRPr>
            </a:lvl1pPr>
          </a:lstStyle>
          <a:p>
            <a:r>
              <a:rPr lang="en-US"/>
              <a:t>2/21/2018</a:t>
            </a:r>
          </a:p>
        </p:txBody>
      </p:sp>
      <p:sp>
        <p:nvSpPr>
          <p:cNvPr id="5" name="Footer Placeholder 4"/>
          <p:cNvSpPr>
            <a:spLocks noGrp="1"/>
          </p:cNvSpPr>
          <p:nvPr>
            <p:ph type="ftr" sz="quarter" idx="3"/>
          </p:nvPr>
        </p:nvSpPr>
        <p:spPr>
          <a:xfrm>
            <a:off x="3714750" y="18288"/>
            <a:ext cx="44577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8255000" y="18288"/>
            <a:ext cx="1155700" cy="329184"/>
          </a:xfrm>
          <a:prstGeom prst="rect">
            <a:avLst/>
          </a:prstGeom>
        </p:spPr>
        <p:txBody>
          <a:bodyPr vert="horz" lIns="91440" tIns="45720" rIns="91440" bIns="45720" rtlCol="0" anchor="ctr"/>
          <a:lstStyle>
            <a:lvl1pPr algn="l">
              <a:defRPr sz="1400" b="1">
                <a:solidFill>
                  <a:srgbClr val="FFFFFF"/>
                </a:solidFill>
              </a:defRPr>
            </a:lvl1pPr>
          </a:lstStyle>
          <a:p>
            <a:fld id="{1274C95F-C72A-E84C-9E01-C978355A44C5}" type="slidenum">
              <a:rPr lang="en-US" smtClean="0"/>
              <a:t>‹#›</a:t>
            </a:fld>
            <a:endParaRPr lang="en-US"/>
          </a:p>
        </p:txBody>
      </p:sp>
    </p:spTree>
    <p:extLst>
      <p:ext uri="{BB962C8B-B14F-4D97-AF65-F5344CB8AC3E}">
        <p14:creationId xmlns:p14="http://schemas.microsoft.com/office/powerpoint/2010/main" val="1485265671"/>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tutorgigs.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72C5-2F3A-CC42-8266-11C540F4B6D4}"/>
              </a:ext>
            </a:extLst>
          </p:cNvPr>
          <p:cNvSpPr>
            <a:spLocks noGrp="1"/>
          </p:cNvSpPr>
          <p:nvPr>
            <p:ph type="ctrTitle"/>
          </p:nvPr>
        </p:nvSpPr>
        <p:spPr>
          <a:xfrm>
            <a:off x="624115" y="1122363"/>
            <a:ext cx="8694056" cy="2387600"/>
          </a:xfrm>
        </p:spPr>
        <p:txBody>
          <a:bodyPr/>
          <a:lstStyle/>
          <a:p>
            <a:r>
              <a:rPr lang="en-US" dirty="0"/>
              <a:t>THE FIRST DAY</a:t>
            </a:r>
          </a:p>
        </p:txBody>
      </p:sp>
      <p:sp>
        <p:nvSpPr>
          <p:cNvPr id="3" name="Subtitle 2">
            <a:extLst>
              <a:ext uri="{FF2B5EF4-FFF2-40B4-BE49-F238E27FC236}">
                <a16:creationId xmlns:a16="http://schemas.microsoft.com/office/drawing/2014/main" id="{89C103A9-6377-2E4B-86F7-55A9AB1329BE}"/>
              </a:ext>
            </a:extLst>
          </p:cNvPr>
          <p:cNvSpPr>
            <a:spLocks noGrp="1"/>
          </p:cNvSpPr>
          <p:nvPr>
            <p:ph type="subTitle" idx="1"/>
          </p:nvPr>
        </p:nvSpPr>
        <p:spPr/>
        <p:txBody>
          <a:bodyPr/>
          <a:lstStyle/>
          <a:p>
            <a:r>
              <a:rPr lang="en-US" dirty="0"/>
              <a:t>What to expect when you start tutoring with us</a:t>
            </a:r>
          </a:p>
        </p:txBody>
      </p:sp>
      <p:pic>
        <p:nvPicPr>
          <p:cNvPr id="7" name="Picture 6">
            <a:extLst>
              <a:ext uri="{FF2B5EF4-FFF2-40B4-BE49-F238E27FC236}">
                <a16:creationId xmlns:a16="http://schemas.microsoft.com/office/drawing/2014/main" id="{3939E51C-9D08-8F42-A0CE-BF51A223EA31}"/>
              </a:ext>
            </a:extLst>
          </p:cNvPr>
          <p:cNvPicPr>
            <a:picLocks noChangeAspect="1"/>
          </p:cNvPicPr>
          <p:nvPr/>
        </p:nvPicPr>
        <p:blipFill>
          <a:blip r:embed="rId2"/>
          <a:stretch>
            <a:fillRect/>
          </a:stretch>
        </p:blipFill>
        <p:spPr>
          <a:xfrm>
            <a:off x="3028043" y="982663"/>
            <a:ext cx="3886200" cy="774700"/>
          </a:xfrm>
          <a:prstGeom prst="rect">
            <a:avLst/>
          </a:prstGeom>
        </p:spPr>
      </p:pic>
    </p:spTree>
    <p:extLst>
      <p:ext uri="{BB962C8B-B14F-4D97-AF65-F5344CB8AC3E}">
        <p14:creationId xmlns:p14="http://schemas.microsoft.com/office/powerpoint/2010/main" val="354241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F424-D03C-684E-AB75-87EDBB2A6E18}"/>
              </a:ext>
            </a:extLst>
          </p:cNvPr>
          <p:cNvSpPr>
            <a:spLocks noGrp="1"/>
          </p:cNvSpPr>
          <p:nvPr>
            <p:ph type="title"/>
          </p:nvPr>
        </p:nvSpPr>
        <p:spPr/>
        <p:txBody>
          <a:bodyPr/>
          <a:lstStyle/>
          <a:p>
            <a:r>
              <a:rPr lang="en-US" dirty="0"/>
              <a:t>Your Scheduled Sessions</a:t>
            </a:r>
          </a:p>
        </p:txBody>
      </p:sp>
      <p:sp>
        <p:nvSpPr>
          <p:cNvPr id="3" name="Content Placeholder 2">
            <a:extLst>
              <a:ext uri="{FF2B5EF4-FFF2-40B4-BE49-F238E27FC236}">
                <a16:creationId xmlns:a16="http://schemas.microsoft.com/office/drawing/2014/main" id="{AE38923D-DEDF-704D-A23B-4FF6B49FB6F2}"/>
              </a:ext>
            </a:extLst>
          </p:cNvPr>
          <p:cNvSpPr>
            <a:spLocks noGrp="1"/>
          </p:cNvSpPr>
          <p:nvPr>
            <p:ph idx="1"/>
          </p:nvPr>
        </p:nvSpPr>
        <p:spPr>
          <a:xfrm>
            <a:off x="681039" y="1690691"/>
            <a:ext cx="8543925" cy="4942338"/>
          </a:xfrm>
        </p:spPr>
        <p:txBody>
          <a:bodyPr>
            <a:normAutofit fontScale="92500" lnSpcReduction="10000"/>
          </a:bodyPr>
          <a:lstStyle/>
          <a:p>
            <a:pPr marL="0" indent="0">
              <a:buNone/>
            </a:pPr>
            <a:endParaRPr lang="en-US" dirty="0"/>
          </a:p>
          <a:p>
            <a:r>
              <a:rPr lang="en-US" dirty="0"/>
              <a:t>Once you are approved and all documents are submitted, you will receive a notification when new jobs are posted on the Tutor Gigs platform.</a:t>
            </a:r>
          </a:p>
          <a:p>
            <a:r>
              <a:rPr lang="en-US" dirty="0"/>
              <a:t>Open sessions are available to book on your Tutor Gigs dashboard on a first-come, first-serve basis.</a:t>
            </a:r>
          </a:p>
          <a:p>
            <a:r>
              <a:rPr lang="en-US" dirty="0"/>
              <a:t>You can cancel a session without penalty until 24 hours of the session.  </a:t>
            </a:r>
          </a:p>
          <a:p>
            <a:pPr lvl="1"/>
            <a:r>
              <a:rPr lang="en-US" dirty="0"/>
              <a:t>If you cancel within the 24 hour time frame, or if you do not show up to a session, you will lose $20 from your account balance.</a:t>
            </a:r>
          </a:p>
          <a:p>
            <a:pPr lvl="1"/>
            <a:r>
              <a:rPr lang="en-US" dirty="0"/>
              <a:t>If you cancel on 2 separate sessions within a 24 hour time frame, your account will be automatically suspended and another 20 dollars will be deducted from your account balance. </a:t>
            </a:r>
          </a:p>
          <a:p>
            <a:pPr lvl="1"/>
            <a:r>
              <a:rPr lang="en-US" dirty="0"/>
              <a:t>If you do not have the required amount of money in your account balance, your account will be closed until payment is made.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52691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05E2-BAF3-824D-BA2B-643E41573E05}"/>
              </a:ext>
            </a:extLst>
          </p:cNvPr>
          <p:cNvSpPr>
            <a:spLocks noGrp="1"/>
          </p:cNvSpPr>
          <p:nvPr>
            <p:ph type="title"/>
          </p:nvPr>
        </p:nvSpPr>
        <p:spPr/>
        <p:txBody>
          <a:bodyPr/>
          <a:lstStyle/>
          <a:p>
            <a:r>
              <a:rPr lang="en-US" dirty="0"/>
              <a:t>Pre-Work</a:t>
            </a:r>
          </a:p>
        </p:txBody>
      </p:sp>
      <p:sp>
        <p:nvSpPr>
          <p:cNvPr id="3" name="Content Placeholder 2">
            <a:extLst>
              <a:ext uri="{FF2B5EF4-FFF2-40B4-BE49-F238E27FC236}">
                <a16:creationId xmlns:a16="http://schemas.microsoft.com/office/drawing/2014/main" id="{A3D1D42A-CC71-7B46-983A-58D93A50F82C}"/>
              </a:ext>
            </a:extLst>
          </p:cNvPr>
          <p:cNvSpPr>
            <a:spLocks noGrp="1"/>
          </p:cNvSpPr>
          <p:nvPr>
            <p:ph idx="1"/>
          </p:nvPr>
        </p:nvSpPr>
        <p:spPr/>
        <p:txBody>
          <a:bodyPr/>
          <a:lstStyle/>
          <a:p>
            <a:r>
              <a:rPr lang="en-US" dirty="0"/>
              <a:t>At your scheduled time, you will login to </a:t>
            </a:r>
            <a:r>
              <a:rPr lang="en-US" dirty="0">
                <a:hlinkClick r:id="rId2"/>
              </a:rPr>
              <a:t>www.tutorgigs.io</a:t>
            </a:r>
            <a:r>
              <a:rPr lang="en-US" dirty="0"/>
              <a:t> with your email and password.</a:t>
            </a:r>
          </a:p>
          <a:p>
            <a:r>
              <a:rPr lang="en-US" dirty="0"/>
              <a:t>You will download the attachment for the lesson and save it to your hard drive.</a:t>
            </a:r>
          </a:p>
          <a:p>
            <a:r>
              <a:rPr lang="en-US" dirty="0"/>
              <a:t>You will then click “Start Tutoring Session”</a:t>
            </a:r>
          </a:p>
          <a:p>
            <a:r>
              <a:rPr lang="en-US" dirty="0"/>
              <a:t>When you start the tutoring session, you will have 5 minutes to upload the lesson to the whiteboard and review it with fidelity (we will show you how in another module).</a:t>
            </a:r>
          </a:p>
          <a:p>
            <a:r>
              <a:rPr lang="en-US" dirty="0"/>
              <a:t>After 5 minutes are up, students will join your class.</a:t>
            </a:r>
          </a:p>
          <a:p>
            <a:r>
              <a:rPr lang="en-US" dirty="0"/>
              <a:t>Make sure your headset is on and working and make sure you have a </a:t>
            </a:r>
            <a:r>
              <a:rPr lang="en-US" b="1" dirty="0"/>
              <a:t>notepad to take notes on specific students </a:t>
            </a:r>
            <a:r>
              <a:rPr lang="en-US" dirty="0"/>
              <a:t>(You will need this after the session is complete)</a:t>
            </a:r>
          </a:p>
          <a:p>
            <a:pPr marL="0" indent="0">
              <a:buNone/>
            </a:pPr>
            <a:endParaRPr lang="en-US" dirty="0"/>
          </a:p>
        </p:txBody>
      </p:sp>
    </p:spTree>
    <p:extLst>
      <p:ext uri="{BB962C8B-B14F-4D97-AF65-F5344CB8AC3E}">
        <p14:creationId xmlns:p14="http://schemas.microsoft.com/office/powerpoint/2010/main" val="149934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B329-DAC5-1A45-9666-A920C8E07EB1}"/>
              </a:ext>
            </a:extLst>
          </p:cNvPr>
          <p:cNvSpPr>
            <a:spLocks noGrp="1"/>
          </p:cNvSpPr>
          <p:nvPr>
            <p:ph type="title"/>
          </p:nvPr>
        </p:nvSpPr>
        <p:spPr/>
        <p:txBody>
          <a:bodyPr/>
          <a:lstStyle/>
          <a:p>
            <a:r>
              <a:rPr lang="en-US" dirty="0"/>
              <a:t>Starting the Lesson</a:t>
            </a:r>
          </a:p>
        </p:txBody>
      </p:sp>
      <p:sp>
        <p:nvSpPr>
          <p:cNvPr id="3" name="Content Placeholder 2">
            <a:extLst>
              <a:ext uri="{FF2B5EF4-FFF2-40B4-BE49-F238E27FC236}">
                <a16:creationId xmlns:a16="http://schemas.microsoft.com/office/drawing/2014/main" id="{64C2A37B-7BDD-E04F-AAAD-7087CEB1D58B}"/>
              </a:ext>
            </a:extLst>
          </p:cNvPr>
          <p:cNvSpPr>
            <a:spLocks noGrp="1"/>
          </p:cNvSpPr>
          <p:nvPr>
            <p:ph idx="1"/>
          </p:nvPr>
        </p:nvSpPr>
        <p:spPr/>
        <p:txBody>
          <a:bodyPr/>
          <a:lstStyle/>
          <a:p>
            <a:r>
              <a:rPr lang="en-US" dirty="0"/>
              <a:t>The first step will be to make sure everyone’s audio is working.</a:t>
            </a:r>
          </a:p>
          <a:p>
            <a:r>
              <a:rPr lang="en-US" dirty="0"/>
              <a:t>You will not be using video in any of our tutoring sessions.</a:t>
            </a:r>
          </a:p>
          <a:p>
            <a:r>
              <a:rPr lang="en-US" dirty="0"/>
              <a:t>You’ll start with slide 1 and move through each slide until the session timer runs out.</a:t>
            </a:r>
          </a:p>
          <a:p>
            <a:r>
              <a:rPr lang="en-US" dirty="0"/>
              <a:t>Students will be encouraged to participate by answering questions and using the whiteboard tools to show their work throughout the lesson.</a:t>
            </a:r>
          </a:p>
          <a:p>
            <a:pPr marL="0" indent="0">
              <a:buNone/>
            </a:pPr>
            <a:endParaRPr lang="en-US" dirty="0"/>
          </a:p>
          <a:p>
            <a:endParaRPr lang="en-US" dirty="0"/>
          </a:p>
        </p:txBody>
      </p:sp>
    </p:spTree>
    <p:extLst>
      <p:ext uri="{BB962C8B-B14F-4D97-AF65-F5344CB8AC3E}">
        <p14:creationId xmlns:p14="http://schemas.microsoft.com/office/powerpoint/2010/main" val="387077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2967-A1AA-834E-A3C6-ED0460DAA3DA}"/>
              </a:ext>
            </a:extLst>
          </p:cNvPr>
          <p:cNvSpPr>
            <a:spLocks noGrp="1"/>
          </p:cNvSpPr>
          <p:nvPr>
            <p:ph type="title"/>
          </p:nvPr>
        </p:nvSpPr>
        <p:spPr/>
        <p:txBody>
          <a:bodyPr/>
          <a:lstStyle/>
          <a:p>
            <a:r>
              <a:rPr lang="en-US" dirty="0"/>
              <a:t>After the Session</a:t>
            </a:r>
          </a:p>
        </p:txBody>
      </p:sp>
      <p:sp>
        <p:nvSpPr>
          <p:cNvPr id="3" name="Content Placeholder 2">
            <a:extLst>
              <a:ext uri="{FF2B5EF4-FFF2-40B4-BE49-F238E27FC236}">
                <a16:creationId xmlns:a16="http://schemas.microsoft.com/office/drawing/2014/main" id="{90859ABC-A4D0-E64D-AC7E-F1053D1D9FCA}"/>
              </a:ext>
            </a:extLst>
          </p:cNvPr>
          <p:cNvSpPr>
            <a:spLocks noGrp="1"/>
          </p:cNvSpPr>
          <p:nvPr>
            <p:ph idx="1"/>
          </p:nvPr>
        </p:nvSpPr>
        <p:spPr/>
        <p:txBody>
          <a:bodyPr>
            <a:normAutofit/>
          </a:bodyPr>
          <a:lstStyle/>
          <a:p>
            <a:r>
              <a:rPr lang="en-US" dirty="0"/>
              <a:t>You will motivate students to try their hardest on their exit quiz, and they will exit the room.</a:t>
            </a:r>
          </a:p>
          <a:p>
            <a:r>
              <a:rPr lang="en-US" dirty="0"/>
              <a:t>You will clear the board, complete your notes, and go back to the </a:t>
            </a:r>
            <a:r>
              <a:rPr lang="en-US" dirty="0" err="1"/>
              <a:t>TutorGigs</a:t>
            </a:r>
            <a:r>
              <a:rPr lang="en-US" dirty="0"/>
              <a:t> dashboard to complete your student survey.</a:t>
            </a:r>
          </a:p>
          <a:p>
            <a:r>
              <a:rPr lang="en-US" dirty="0"/>
              <a:t>We expect you to take the next 15 minutes on the survey to include any information you gathered about students that may be helpful to the classroom teacher as they will see the student the next day and can collaborate with our tutors.</a:t>
            </a:r>
          </a:p>
          <a:p>
            <a:r>
              <a:rPr lang="en-US" dirty="0"/>
              <a:t>Your account balance will now be 20 dollars heavier.  </a:t>
            </a:r>
          </a:p>
        </p:txBody>
      </p:sp>
    </p:spTree>
    <p:extLst>
      <p:ext uri="{BB962C8B-B14F-4D97-AF65-F5344CB8AC3E}">
        <p14:creationId xmlns:p14="http://schemas.microsoft.com/office/powerpoint/2010/main" val="1197626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56B0-8BAC-2443-BD26-6E29A2D32B7A}"/>
              </a:ext>
            </a:extLst>
          </p:cNvPr>
          <p:cNvSpPr>
            <a:spLocks noGrp="1"/>
          </p:cNvSpPr>
          <p:nvPr>
            <p:ph type="title"/>
          </p:nvPr>
        </p:nvSpPr>
        <p:spPr/>
        <p:txBody>
          <a:bodyPr/>
          <a:lstStyle/>
          <a:p>
            <a:r>
              <a:rPr lang="en-US" dirty="0"/>
              <a:t>You’re Done!</a:t>
            </a:r>
          </a:p>
        </p:txBody>
      </p:sp>
      <p:sp>
        <p:nvSpPr>
          <p:cNvPr id="3" name="Content Placeholder 2">
            <a:extLst>
              <a:ext uri="{FF2B5EF4-FFF2-40B4-BE49-F238E27FC236}">
                <a16:creationId xmlns:a16="http://schemas.microsoft.com/office/drawing/2014/main" id="{8978B8CB-015C-3446-982C-4340F46A1F9D}"/>
              </a:ext>
            </a:extLst>
          </p:cNvPr>
          <p:cNvSpPr>
            <a:spLocks noGrp="1"/>
          </p:cNvSpPr>
          <p:nvPr>
            <p:ph idx="1"/>
          </p:nvPr>
        </p:nvSpPr>
        <p:spPr/>
        <p:txBody>
          <a:bodyPr/>
          <a:lstStyle/>
          <a:p>
            <a:r>
              <a:rPr lang="en-US" dirty="0"/>
              <a:t>Congrats, at this point your first session will be completed!</a:t>
            </a:r>
          </a:p>
          <a:p>
            <a:endParaRPr lang="en-US" dirty="0"/>
          </a:p>
          <a:p>
            <a:r>
              <a:rPr lang="en-US" dirty="0"/>
              <a:t>You can transfer money from the account on-demand after you have taught 2 sessions.</a:t>
            </a:r>
          </a:p>
          <a:p>
            <a:endParaRPr lang="en-US" dirty="0"/>
          </a:p>
          <a:p>
            <a:r>
              <a:rPr lang="en-US" dirty="0"/>
              <a:t>The system will keep a 20 dollar minimum in case of future last minute cancellations.</a:t>
            </a:r>
          </a:p>
        </p:txBody>
      </p:sp>
    </p:spTree>
    <p:extLst>
      <p:ext uri="{BB962C8B-B14F-4D97-AF65-F5344CB8AC3E}">
        <p14:creationId xmlns:p14="http://schemas.microsoft.com/office/powerpoint/2010/main" val="3298044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larit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102</TotalTime>
  <Words>499</Words>
  <Application>Microsoft Macintosh PowerPoint</Application>
  <PresentationFormat>A4 Paper (210x297 mm)</PresentationFormat>
  <Paragraphs>35</Paragraphs>
  <Slides>6</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6</vt:i4>
      </vt:variant>
    </vt:vector>
  </HeadingPairs>
  <TitlesOfParts>
    <vt:vector size="14" baseType="lpstr">
      <vt:lpstr>Arial</vt:lpstr>
      <vt:lpstr>Calibri</vt:lpstr>
      <vt:lpstr>Calibri Light</vt:lpstr>
      <vt:lpstr>Century Gothic</vt:lpstr>
      <vt:lpstr>Wingdings</vt:lpstr>
      <vt:lpstr>Clarity</vt:lpstr>
      <vt:lpstr>Default Theme</vt:lpstr>
      <vt:lpstr>1_Clarity</vt:lpstr>
      <vt:lpstr>THE FIRST DAY</vt:lpstr>
      <vt:lpstr>Your Scheduled Sessions</vt:lpstr>
      <vt:lpstr>Pre-Work</vt:lpstr>
      <vt:lpstr>Starting the Lesson</vt:lpstr>
      <vt:lpstr>After the Session</vt:lpstr>
      <vt:lpstr>You’re Done!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TutorGigs Tutor Training</dc:title>
  <dc:creator>Mehul Shah</dc:creator>
  <cp:lastModifiedBy>Mehul Shah</cp:lastModifiedBy>
  <cp:revision>11</cp:revision>
  <dcterms:created xsi:type="dcterms:W3CDTF">2018-12-12T21:58:40Z</dcterms:created>
  <dcterms:modified xsi:type="dcterms:W3CDTF">2019-01-30T21:02:15Z</dcterms:modified>
</cp:coreProperties>
</file>