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8" r:id="rId5"/>
    <p:sldId id="272" r:id="rId6"/>
    <p:sldId id="268" r:id="rId7"/>
    <p:sldId id="271" r:id="rId8"/>
    <p:sldId id="273" r:id="rId9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Tutor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How to schedule, change, cancel, download, and get paid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next video will cover the following: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D132F-9D67-FA44-B733-6690440D2056}"/>
              </a:ext>
            </a:extLst>
          </p:cNvPr>
          <p:cNvSpPr txBox="1"/>
          <p:nvPr/>
        </p:nvSpPr>
        <p:spPr>
          <a:xfrm>
            <a:off x="774700" y="1828800"/>
            <a:ext cx="7302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Schedule a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View Your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Change your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(and when) to 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Access the Lesson </a:t>
            </a:r>
            <a:r>
              <a:rPr lang="en-US" sz="2800" dirty="0" err="1"/>
              <a:t>Powerpoint</a:t>
            </a:r>
            <a:r>
              <a:rPr lang="en-US" sz="2800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Start your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End a Session (including a feedback form)</a:t>
            </a:r>
          </a:p>
        </p:txBody>
      </p:sp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D3B-FF8C-CF40-9152-8B60BB6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F669-BCF6-5A42-81AD-CD0A1692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trouble? We’re here to support you.</a:t>
            </a:r>
          </a:p>
          <a:p>
            <a:r>
              <a:rPr lang="en-US" dirty="0"/>
              <a:t>Here is information on accessing support before, during, and after your session</a:t>
            </a:r>
          </a:p>
          <a:p>
            <a:endParaRPr lang="en-US" dirty="0"/>
          </a:p>
          <a:p>
            <a:r>
              <a:rPr lang="en-US" dirty="0"/>
              <a:t>Before or after the session: </a:t>
            </a:r>
          </a:p>
          <a:p>
            <a:pPr lvl="1"/>
            <a:r>
              <a:rPr lang="en-US" dirty="0"/>
              <a:t>1. Check the knowledge base for FAQs and tips</a:t>
            </a:r>
          </a:p>
          <a:p>
            <a:pPr lvl="1"/>
            <a:r>
              <a:rPr lang="en-US" dirty="0"/>
              <a:t>2. Check the technology troubleshooting site</a:t>
            </a:r>
          </a:p>
          <a:p>
            <a:pPr lvl="1"/>
            <a:r>
              <a:rPr lang="en-US" dirty="0"/>
              <a:t>3. Send us a message on the chat at the top.</a:t>
            </a:r>
          </a:p>
          <a:p>
            <a:pPr lvl="1"/>
            <a:r>
              <a:rPr lang="en-US" dirty="0"/>
              <a:t>4. Email us at </a:t>
            </a:r>
            <a:r>
              <a:rPr lang="en-US" dirty="0" err="1"/>
              <a:t>support@tutorgigs.io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9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689B-EA55-A649-BA53-5A71BA32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E46D-CD1C-4C4D-A494-CDB695DF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information from these modules will be readily available to you on the left side menu of your account.</a:t>
            </a:r>
          </a:p>
          <a:p>
            <a:endParaRPr lang="en-US" dirty="0"/>
          </a:p>
          <a:p>
            <a:r>
              <a:rPr lang="en-US" dirty="0"/>
              <a:t>Click Support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7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D3B-FF8C-CF40-9152-8B60BB6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Paid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F669-BCF6-5A42-81AD-CD0A1692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Ready to get paid?  Here’s how you transfer money straight to the bank.</a:t>
            </a:r>
          </a:p>
        </p:txBody>
      </p:sp>
    </p:spTree>
    <p:extLst>
      <p:ext uri="{BB962C8B-B14F-4D97-AF65-F5344CB8AC3E}">
        <p14:creationId xmlns:p14="http://schemas.microsoft.com/office/powerpoint/2010/main" val="13318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D3B-FF8C-CF40-9152-8B60BB6B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Refer Friends For This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F669-BCF6-5A42-81AD-CD0A1692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like your experience?</a:t>
            </a:r>
          </a:p>
          <a:p>
            <a:r>
              <a:rPr lang="en-US" dirty="0"/>
              <a:t>Do you know someone else who would want to tutor?</a:t>
            </a:r>
          </a:p>
          <a:p>
            <a:r>
              <a:rPr lang="en-US" dirty="0"/>
              <a:t>Do you know of a school that might be interested in learning more about our services?</a:t>
            </a:r>
          </a:p>
          <a:p>
            <a:r>
              <a:rPr lang="en-US" dirty="0"/>
              <a:t>Use the menu link on the left side of your page after login called “Referrals”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8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140</TotalTime>
  <Words>247</Words>
  <Application>Microsoft Macintosh PowerPoint</Application>
  <PresentationFormat>A4 Paper (210x297 mm)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Tutor Portal</vt:lpstr>
      <vt:lpstr>The next video will cover the following:</vt:lpstr>
      <vt:lpstr>How to Access Support</vt:lpstr>
      <vt:lpstr>How to Access Knowledge Base</vt:lpstr>
      <vt:lpstr>How to Get Paid</vt:lpstr>
      <vt:lpstr>How to Refer Friends For This Job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17</cp:revision>
  <dcterms:created xsi:type="dcterms:W3CDTF">2018-12-12T21:58:40Z</dcterms:created>
  <dcterms:modified xsi:type="dcterms:W3CDTF">2019-01-30T21:12:56Z</dcterms:modified>
</cp:coreProperties>
</file>