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59" r:id="rId6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Student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What do we expect of students?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Norms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Norms:</a:t>
            </a:r>
          </a:p>
          <a:p>
            <a:pPr lvl="1"/>
            <a:r>
              <a:rPr lang="en-US" dirty="0"/>
              <a:t>We will stay engaged in the lesson.</a:t>
            </a:r>
          </a:p>
          <a:p>
            <a:pPr lvl="1"/>
            <a:r>
              <a:rPr lang="en-US" dirty="0"/>
              <a:t>We will participate.</a:t>
            </a:r>
          </a:p>
          <a:p>
            <a:pPr lvl="1"/>
            <a:r>
              <a:rPr lang="en-US" dirty="0"/>
              <a:t>We will not be afraid of failure!</a:t>
            </a:r>
          </a:p>
          <a:p>
            <a:pPr lvl="1"/>
            <a:r>
              <a:rPr lang="en-US" dirty="0"/>
              <a:t>We will be respectful of others in the group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Expectations:</a:t>
            </a:r>
          </a:p>
          <a:p>
            <a:pPr lvl="1"/>
            <a:r>
              <a:rPr lang="en-US" dirty="0"/>
              <a:t>Do your best</a:t>
            </a:r>
          </a:p>
          <a:p>
            <a:pPr lvl="1"/>
            <a:r>
              <a:rPr lang="en-US" dirty="0"/>
              <a:t>No cursing, either through audio or chat</a:t>
            </a:r>
          </a:p>
          <a:p>
            <a:pPr lvl="1"/>
            <a:r>
              <a:rPr lang="en-US" dirty="0"/>
              <a:t>Ask questions and let us know if you don’t understand something</a:t>
            </a:r>
          </a:p>
          <a:p>
            <a:pPr lvl="1"/>
            <a:r>
              <a:rPr lang="en-US" dirty="0"/>
              <a:t>Be patient!</a:t>
            </a:r>
          </a:p>
          <a:p>
            <a:pPr lvl="1"/>
            <a:r>
              <a:rPr lang="en-US" dirty="0"/>
              <a:t>Let us know if you’re having technology issues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560-191C-A143-A41F-31296ECC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CAEE-1844-6445-95D8-703901F0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interactions with students should be positive.</a:t>
            </a:r>
          </a:p>
          <a:p>
            <a:r>
              <a:rPr lang="en-US" dirty="0"/>
              <a:t>You can disable students from talking and chatting if they are disrupting the class or acting out. </a:t>
            </a:r>
          </a:p>
          <a:p>
            <a:pPr lvl="1"/>
            <a:r>
              <a:rPr lang="en-US" dirty="0"/>
              <a:t>Remember that you are in control!  </a:t>
            </a:r>
          </a:p>
          <a:p>
            <a:pPr lvl="1"/>
            <a:r>
              <a:rPr lang="en-US" dirty="0"/>
              <a:t>No, really, they can’t be heard unless you want them to be!</a:t>
            </a:r>
          </a:p>
          <a:p>
            <a:r>
              <a:rPr lang="en-US" dirty="0"/>
              <a:t>Stay professional – Make sure the survey at the end of session has a positive vibe while taking your emotions out of it.  If a student is disturbing the class to the point where nothing can be taught, let us know and we’ll support you. </a:t>
            </a:r>
          </a:p>
        </p:txBody>
      </p:sp>
    </p:spTree>
    <p:extLst>
      <p:ext uri="{BB962C8B-B14F-4D97-AF65-F5344CB8AC3E}">
        <p14:creationId xmlns:p14="http://schemas.microsoft.com/office/powerpoint/2010/main" val="190655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148</TotalTime>
  <Words>176</Words>
  <Application>Microsoft Macintosh PowerPoint</Application>
  <PresentationFormat>A4 Paper (210x297 mm)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Student expectations</vt:lpstr>
      <vt:lpstr>Present Norms and Expectations</vt:lpstr>
      <vt:lpstr>Consequences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21</cp:revision>
  <dcterms:created xsi:type="dcterms:W3CDTF">2018-12-12T21:58:40Z</dcterms:created>
  <dcterms:modified xsi:type="dcterms:W3CDTF">2019-01-30T21:23:31Z</dcterms:modified>
</cp:coreProperties>
</file>