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8" r:id="rId5"/>
    <p:sldId id="259" r:id="rId6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240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Tutor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9163050" cy="1752600"/>
          </a:xfrm>
        </p:spPr>
        <p:txBody>
          <a:bodyPr/>
          <a:lstStyle/>
          <a:p>
            <a:r>
              <a:rPr lang="en-US" dirty="0"/>
              <a:t>What do we expect of you, the tutor?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 and Expectations for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690691"/>
            <a:ext cx="8543925" cy="494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Norms:</a:t>
            </a:r>
          </a:p>
          <a:p>
            <a:pPr lvl="1"/>
            <a:r>
              <a:rPr lang="en-US" dirty="0"/>
              <a:t>Stay engaged in the lesson.</a:t>
            </a:r>
          </a:p>
          <a:p>
            <a:pPr lvl="1"/>
            <a:r>
              <a:rPr lang="en-US" dirty="0"/>
              <a:t>Be on time.</a:t>
            </a:r>
          </a:p>
          <a:p>
            <a:pPr lvl="1"/>
            <a:r>
              <a:rPr lang="en-US" dirty="0"/>
              <a:t>Make sure everyone’s voice is heard. Call students by their name.</a:t>
            </a:r>
          </a:p>
          <a:p>
            <a:pPr lvl="1"/>
            <a:r>
              <a:rPr lang="en-US" dirty="0"/>
              <a:t>Take notes to give to the teacher</a:t>
            </a:r>
          </a:p>
          <a:p>
            <a:pPr lvl="1"/>
            <a:r>
              <a:rPr lang="en-US" dirty="0"/>
              <a:t>Encourage and recognize student success at every opportunity, no matter how small</a:t>
            </a:r>
          </a:p>
          <a:p>
            <a:pPr lvl="1"/>
            <a:r>
              <a:rPr lang="en-US" dirty="0"/>
              <a:t>Have a positive and cheerful attitude.  The student may not be having the best day.  We don’t want to make it worse</a:t>
            </a:r>
          </a:p>
          <a:p>
            <a:pPr marL="0" indent="0">
              <a:buNone/>
            </a:pPr>
            <a:r>
              <a:rPr lang="en-US" dirty="0"/>
              <a:t>Expectations:</a:t>
            </a:r>
          </a:p>
          <a:p>
            <a:pPr lvl="1"/>
            <a:r>
              <a:rPr lang="en-US" dirty="0"/>
              <a:t>Professionalism is expected with every interaction (especially when students aren’t following their expectations)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9560-191C-A143-A41F-31296ECC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expectations are not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CAEE-1844-6445-95D8-703901F0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take our professionalism very seriously, especially since we are working with children.</a:t>
            </a:r>
          </a:p>
          <a:p>
            <a:r>
              <a:rPr lang="en-US" dirty="0"/>
              <a:t>We will thoroughly investigate any inappropriate behavior and take appropriate action depending on the situation</a:t>
            </a:r>
          </a:p>
          <a:p>
            <a:pPr lvl="1"/>
            <a:r>
              <a:rPr lang="en-US" dirty="0"/>
              <a:t>Formal Warning</a:t>
            </a:r>
          </a:p>
          <a:p>
            <a:pPr lvl="1"/>
            <a:r>
              <a:rPr lang="en-US" dirty="0"/>
              <a:t>Suspended Account</a:t>
            </a:r>
          </a:p>
          <a:p>
            <a:pPr lvl="1"/>
            <a:r>
              <a:rPr lang="en-US" dirty="0"/>
              <a:t>Termination of Contract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5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156</TotalTime>
  <Words>147</Words>
  <Application>Microsoft Macintosh PowerPoint</Application>
  <PresentationFormat>A4 Paper (210x297 mm)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Tutor expectations</vt:lpstr>
      <vt:lpstr>The Norm and Expectations for YOU!</vt:lpstr>
      <vt:lpstr>When expectations are not met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24</cp:revision>
  <dcterms:created xsi:type="dcterms:W3CDTF">2018-12-12T21:58:40Z</dcterms:created>
  <dcterms:modified xsi:type="dcterms:W3CDTF">2019-01-30T21:24:12Z</dcterms:modified>
</cp:coreProperties>
</file>