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  <p:sldMasterId id="2147483726" r:id="rId2"/>
    <p:sldMasterId id="2147483740" r:id="rId3"/>
  </p:sldMasterIdLst>
  <p:sldIdLst>
    <p:sldId id="256" r:id="rId4"/>
    <p:sldId id="258" r:id="rId5"/>
    <p:sldId id="259" r:id="rId6"/>
  </p:sldIdLst>
  <p:sldSz cx="9906000" cy="6858000" type="A4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95"/>
    <p:restoredTop sz="94674"/>
  </p:normalViewPr>
  <p:slideViewPr>
    <p:cSldViewPr snapToGrid="0" snapToObjects="1">
      <p:cViewPr varScale="1">
        <p:scale>
          <a:sx n="100" d="100"/>
          <a:sy n="100" d="100"/>
        </p:scale>
        <p:origin x="240" y="168"/>
      </p:cViewPr>
      <p:guideLst>
        <p:guide orient="horz" pos="2160"/>
        <p:guide pos="384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4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72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0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09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5C0E-04CF-604A-ACE5-A01440600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2AD8A-CA3D-374E-9983-9EA525B6C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8A94E-A78A-CA42-A7C9-F850CE75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EAED2-988D-AA48-AE2B-9CD0E8D1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78591-F3C5-6044-8DB6-F923792E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9A3D88-054D-7644-A644-CC7060A3667B}"/>
              </a:ext>
            </a:extLst>
          </p:cNvPr>
          <p:cNvSpPr/>
          <p:nvPr/>
        </p:nvSpPr>
        <p:spPr>
          <a:xfrm>
            <a:off x="7377907" y="6210300"/>
            <a:ext cx="2528094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328264-6738-484B-AF73-2A1CF24A1293}"/>
              </a:ext>
            </a:extLst>
          </p:cNvPr>
          <p:cNvSpPr/>
          <p:nvPr userDrawn="1"/>
        </p:nvSpPr>
        <p:spPr>
          <a:xfrm>
            <a:off x="7377907" y="6210300"/>
            <a:ext cx="2528094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2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9E69-C836-2447-82FF-6A60BD4D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3BD4-3747-4146-BA2A-2518A86CA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B9D69-9769-5145-88B3-88F1867D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0D3F3-8AA5-3849-B24C-B06BE424A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10559-D158-B645-B78D-EED264C8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15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B011-0BFF-9541-AE3A-96B74397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9" y="1709741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170C9-259F-3E4D-AB84-0953AF42F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9" y="4589466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6BEE3-A83C-504E-A639-A46C5A19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4A617-6581-0847-9544-A2E32707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77C30-93D6-134F-8B8C-8AC1C585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25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970D-6F39-B241-BFC1-30813FD6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B79C-493C-784E-9839-11868F99D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EE4DC-A11B-9947-8742-EE6B3429A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C248E-C437-1D4D-B99A-C1994FA2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BB4BD-91E8-C346-87F9-2952B582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0B568-830D-3740-8D03-82F650F8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33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D4DA-5FC1-104F-8F93-7588E958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365128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9C7ED-EABB-AB4D-AEEF-0C88FE722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AD29A-8F8A-D549-84E0-FA9D5E3B4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1728CB-9523-144C-A3F3-C0DDC9C5F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D3E46-9CA6-8A4E-B06C-62310EC7B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EA412-627A-D449-BC78-10A5DA6C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65FA5-0DDC-C243-AAA0-C09ABBA0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A34DE-98E9-1143-8F31-979009C9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51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24E6-00CF-924D-8837-680A9207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B55A9-CB35-8A45-A7F8-9AF57757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23392-C5F8-1D4C-846A-53EA607F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D2B4D-48A8-CC4B-B03B-C2052A70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64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EFC91-A24D-DD45-8829-8F454583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6D6BC-2D60-3F4A-B1C8-529949DB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45342-2F0C-8A4A-8EF6-87B3AA79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69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95FB-49BF-0B48-86F3-94AD4AB4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0541-9D08-A942-A116-FBA8DC03A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8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7408F-6C70-2B4A-AD3D-E5BE2B02A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554FA-76BD-A04B-970C-C4D21F3F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C0856-21D1-2146-91B3-6DD9D5E0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36478-36AF-5B46-AA50-D1721F74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96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902B-EA07-A043-9B5F-14292FEE5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C5E7CB-6B67-A348-8023-3C32F919A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8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30DA1-E4B5-3D43-8DC5-40629E83E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3462A-F558-4249-94E4-DD4311A9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EA1B0-5DCB-D04A-A5FE-63A1FA69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C7014-4142-E74E-A39B-0A7B1B11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77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9CE8-A2DE-3644-A2A5-BCF91CD9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6F92F-D787-C943-9249-6F777A44A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9281E-1927-F149-98A9-7BD43014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4161E-3211-EC40-9449-5BAA80A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F758B-1934-AD42-913E-A9B4C5E5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431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4BBFDF-D27C-B244-A104-619C60E14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79198-D0D5-B14A-8239-7424A2CD4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C9894-FE6D-2C41-8A08-C283A809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03AC4-D469-4A4F-B1EE-0B5E7BC1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83D07-B39A-0C4E-A646-7136CD73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239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chieve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416" y="6410331"/>
            <a:ext cx="112818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0"/>
            <a:ext cx="4890106" cy="6858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5544610" y="1524002"/>
            <a:ext cx="3943483" cy="4556125"/>
          </a:xfrm>
          <a:prstGeom prst="rect">
            <a:avLst/>
          </a:prstGeom>
        </p:spPr>
        <p:txBody>
          <a:bodyPr anchor="ctr"/>
          <a:lstStyle>
            <a:lvl1pPr marL="2286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1pPr>
            <a:lvl2pPr marL="6858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2pPr>
            <a:lvl3pPr marL="11430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3pPr>
            <a:lvl4pPr marL="16002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4pPr>
            <a:lvl5pPr marL="20574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218414" y="0"/>
            <a:ext cx="4670954" cy="6858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06927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 rotWithShape="1">
          <a:blip r:embed="rId2" cstate="email">
            <a:alphaModFix amt="3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 bwMode="auto">
          <a:xfrm flipH="1">
            <a:off x="-27517" y="3"/>
            <a:ext cx="9933517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31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96136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 rotWithShape="1">
          <a:blip r:embed="rId2" cstate="email">
            <a:alphaModFix amt="3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 bwMode="auto">
          <a:xfrm flipH="1">
            <a:off x="-27517" y="3"/>
            <a:ext cx="9933517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31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702722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4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9995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2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8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095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8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91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1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7930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051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708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6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1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7687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697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280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7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2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1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94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9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5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6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1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30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0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5721B9-4462-CF4A-9E01-1762D298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9" y="365128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B9823-8649-8446-85E7-4B1AAA746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B736D-218D-A746-BACD-C4494AD92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2/21/2018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428EA-E4D3-BA42-A77C-D80903E00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4" y="6356353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B0AF4-06BE-4A4B-B88D-FC52B5297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s://intervene.io/assets/images/logo/NEWINTERVENE.png">
            <a:extLst>
              <a:ext uri="{FF2B5EF4-FFF2-40B4-BE49-F238E27FC236}">
                <a16:creationId xmlns:a16="http://schemas.microsoft.com/office/drawing/2014/main" id="{C08AE610-8E85-AB46-933E-737510017A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93"/>
          <a:stretch/>
        </p:blipFill>
        <p:spPr bwMode="auto">
          <a:xfrm>
            <a:off x="7434083" y="6311903"/>
            <a:ext cx="2349999" cy="4345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873F7A-C83D-9943-95B9-A2F7DD85F152}"/>
              </a:ext>
            </a:extLst>
          </p:cNvPr>
          <p:cNvCxnSpPr/>
          <p:nvPr/>
        </p:nvCxnSpPr>
        <p:spPr>
          <a:xfrm>
            <a:off x="0" y="126609"/>
            <a:ext cx="9906000" cy="0"/>
          </a:xfrm>
          <a:prstGeom prst="line">
            <a:avLst/>
          </a:prstGeom>
          <a:ln w="76200">
            <a:solidFill>
              <a:srgbClr val="273085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intervene.io/assets/images/logo/NEWINTERVENE.png">
            <a:extLst>
              <a:ext uri="{FF2B5EF4-FFF2-40B4-BE49-F238E27FC236}">
                <a16:creationId xmlns:a16="http://schemas.microsoft.com/office/drawing/2014/main" id="{73109529-C053-3942-B686-30F9E3FDD22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93"/>
          <a:stretch/>
        </p:blipFill>
        <p:spPr bwMode="auto">
          <a:xfrm>
            <a:off x="7434083" y="6311903"/>
            <a:ext cx="2349999" cy="4345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75B3B-D673-1C48-972B-9CAE5539AD9F}"/>
              </a:ext>
            </a:extLst>
          </p:cNvPr>
          <p:cNvCxnSpPr/>
          <p:nvPr userDrawn="1"/>
        </p:nvCxnSpPr>
        <p:spPr>
          <a:xfrm>
            <a:off x="0" y="126609"/>
            <a:ext cx="9906000" cy="0"/>
          </a:xfrm>
          <a:prstGeom prst="line">
            <a:avLst/>
          </a:prstGeom>
          <a:ln w="76200">
            <a:solidFill>
              <a:srgbClr val="273085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13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6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72C5-2F3A-CC42-8266-11C540F4B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115" y="1122363"/>
            <a:ext cx="8694056" cy="2387600"/>
          </a:xfrm>
        </p:spPr>
        <p:txBody>
          <a:bodyPr/>
          <a:lstStyle/>
          <a:p>
            <a:r>
              <a:rPr lang="en-US" dirty="0"/>
              <a:t>Student engagement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103A9-6377-2E4B-86F7-55A9AB132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9163050" cy="1752600"/>
          </a:xfrm>
        </p:spPr>
        <p:txBody>
          <a:bodyPr/>
          <a:lstStyle/>
          <a:p>
            <a:r>
              <a:rPr lang="en-US" dirty="0"/>
              <a:t>How do you keep the students interested and curious?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9E51C-9D08-8F42-A0CE-BF51A223E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043" y="982663"/>
            <a:ext cx="38862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1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F424-D03C-684E-AB75-87EDBB2A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for Student Engagement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8923D-DEDF-704D-A23B-4FF6B49FB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9" y="1690691"/>
            <a:ext cx="8543925" cy="494233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Make the content relevant to the real world at any opportunity</a:t>
            </a:r>
          </a:p>
          <a:p>
            <a:pPr lvl="1"/>
            <a:r>
              <a:rPr lang="en-US" dirty="0"/>
              <a:t>Get to know the students if you can</a:t>
            </a:r>
          </a:p>
          <a:p>
            <a:pPr lvl="1"/>
            <a:r>
              <a:rPr lang="en-US" dirty="0"/>
              <a:t>Take a brain break</a:t>
            </a:r>
          </a:p>
          <a:p>
            <a:pPr lvl="1"/>
            <a:r>
              <a:rPr lang="en-US" dirty="0"/>
              <a:t>Mix up your teaching styles</a:t>
            </a:r>
          </a:p>
          <a:p>
            <a:pPr lvl="1"/>
            <a:r>
              <a:rPr lang="en-US" dirty="0"/>
              <a:t>Mix up your voice (try not to be monotone)</a:t>
            </a:r>
          </a:p>
          <a:p>
            <a:pPr lvl="1"/>
            <a:r>
              <a:rPr lang="en-US" dirty="0"/>
              <a:t>Encourage students to participate – ask questions and ask often</a:t>
            </a:r>
          </a:p>
          <a:p>
            <a:pPr lvl="1"/>
            <a:r>
              <a:rPr lang="en-US" dirty="0"/>
              <a:t>Build trust and respect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69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5905-ADDB-364E-9857-9AA5808B9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Make it FUN but remember they have a quiz at the end that they need to pass!</a:t>
            </a:r>
          </a:p>
        </p:txBody>
      </p:sp>
    </p:spTree>
    <p:extLst>
      <p:ext uri="{BB962C8B-B14F-4D97-AF65-F5344CB8AC3E}">
        <p14:creationId xmlns:p14="http://schemas.microsoft.com/office/powerpoint/2010/main" val="3183899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larit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159</TotalTime>
  <Words>88</Words>
  <Application>Microsoft Macintosh PowerPoint</Application>
  <PresentationFormat>A4 Paper (210x297 mm)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Wingdings</vt:lpstr>
      <vt:lpstr>Clarity</vt:lpstr>
      <vt:lpstr>Default Theme</vt:lpstr>
      <vt:lpstr>1_Clarity</vt:lpstr>
      <vt:lpstr>Student engagement</vt:lpstr>
      <vt:lpstr>Some Tips for Student Engagement</vt:lpstr>
      <vt:lpstr>Make it FUN but remember they have a quiz at the end that they need to pass!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TutorGigs Tutor Training</dc:title>
  <dc:creator>Mehul Shah</dc:creator>
  <cp:lastModifiedBy>Mehul Shah</cp:lastModifiedBy>
  <cp:revision>25</cp:revision>
  <dcterms:created xsi:type="dcterms:W3CDTF">2018-12-12T21:58:40Z</dcterms:created>
  <dcterms:modified xsi:type="dcterms:W3CDTF">2019-01-30T21:25:02Z</dcterms:modified>
</cp:coreProperties>
</file>