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  <p:sldMasterId id="2147483726" r:id="rId2"/>
    <p:sldMasterId id="2147483740" r:id="rId3"/>
  </p:sldMasterIdLst>
  <p:sldIdLst>
    <p:sldId id="256" r:id="rId4"/>
    <p:sldId id="259" r:id="rId5"/>
    <p:sldId id="260" r:id="rId6"/>
  </p:sldIdLst>
  <p:sldSz cx="9906000" cy="6858000" type="A4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5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240" y="168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2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0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5C0E-04CF-604A-ACE5-A01440600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AD8A-CA3D-374E-9983-9EA525B6C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A94E-A78A-CA42-A7C9-F850CE75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AED2-988D-AA48-AE2B-9CD0E8D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8591-F3C5-6044-8DB6-F923792E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A3D88-054D-7644-A644-CC7060A3667B}"/>
              </a:ext>
            </a:extLst>
          </p:cNvPr>
          <p:cNvSpPr/>
          <p:nvPr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28264-6738-484B-AF73-2A1CF24A1293}"/>
              </a:ext>
            </a:extLst>
          </p:cNvPr>
          <p:cNvSpPr/>
          <p:nvPr userDrawn="1"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9E69-C836-2447-82FF-6A60BD4D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BD4-3747-4146-BA2A-2518A86C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9D69-9769-5145-88B3-88F1867D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D3F3-8AA5-3849-B24C-B06BE424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0559-D158-B645-B78D-EED264C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B011-0BFF-9541-AE3A-96B74397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170C9-259F-3E4D-AB84-0953AF42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BEE3-A83C-504E-A639-A46C5A19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A617-6581-0847-9544-A2E32707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7C30-93D6-134F-8B8C-8AC1C58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970D-6F39-B241-BFC1-30813FD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B79C-493C-784E-9839-11868F99D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EE4DC-A11B-9947-8742-EE6B3429A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248E-C437-1D4D-B99A-C1994FA2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B4BD-91E8-C346-87F9-2952B58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B568-830D-3740-8D03-82F650F8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D4DA-5FC1-104F-8F93-7588E95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C7ED-EABB-AB4D-AEEF-0C88FE72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D29A-8F8A-D549-84E0-FA9D5E3B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728CB-9523-144C-A3F3-C0DDC9C5F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3E46-9CA6-8A4E-B06C-62310EC7B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EA412-627A-D449-BC78-10A5DA6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65FA5-0DDC-C243-AAA0-C09ABBA0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A34DE-98E9-1143-8F31-979009C9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24E6-00CF-924D-8837-680A9207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B55A9-CB35-8A45-A7F8-9AF57757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23392-C5F8-1D4C-846A-53EA607F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2B4D-48A8-CC4B-B03B-C2052A7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FC91-A24D-DD45-8829-8F454583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6D6BC-2D60-3F4A-B1C8-529949DB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5342-2F0C-8A4A-8EF6-87B3AA79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9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95FB-49BF-0B48-86F3-94AD4AB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541-9D08-A942-A116-FBA8DC03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408F-6C70-2B4A-AD3D-E5BE2B02A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554FA-76BD-A04B-970C-C4D21F3F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0856-21D1-2146-91B3-6DD9D5E0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6478-36AF-5B46-AA50-D1721F7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02B-EA07-A043-9B5F-14292FE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5E7CB-6B67-A348-8023-3C32F919A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30DA1-E4B5-3D43-8DC5-40629E83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462A-F558-4249-94E4-DD4311A9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A1B0-5DCB-D04A-A5FE-63A1FA69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7014-4142-E74E-A39B-0A7B1B11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9CE8-A2DE-3644-A2A5-BCF91CD9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6F92F-D787-C943-9249-6F777A44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281E-1927-F149-98A9-7BD43014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161E-3211-EC40-9449-5BAA80A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758B-1934-AD42-913E-A9B4C5E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43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BBFDF-D27C-B244-A104-619C60E14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9198-D0D5-B14A-8239-7424A2CD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9894-FE6D-2C41-8A08-C283A809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3AC4-D469-4A4F-B1EE-0B5E7BC1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3D07-B39A-0C4E-A646-7136CD73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3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chieve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416" y="6410331"/>
            <a:ext cx="112818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4890106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544610" y="1524002"/>
            <a:ext cx="3943483" cy="4556125"/>
          </a:xfrm>
          <a:prstGeom prst="rect">
            <a:avLst/>
          </a:prstGeom>
        </p:spPr>
        <p:txBody>
          <a:bodyPr anchor="ctr"/>
          <a:lstStyle>
            <a:lvl1pPr marL="2286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218414" y="0"/>
            <a:ext cx="4670954" cy="6858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692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9613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0272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9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9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93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5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0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68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9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28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0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721B9-4462-CF4A-9E01-1762D29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9823-8649-8446-85E7-4B1AAA74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736D-218D-A746-BACD-C4494AD92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28EA-E4D3-BA42-A77C-D80903E0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0AF4-06BE-4A4B-B88D-FC52B5297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intervene.io/assets/images/logo/NEWINTERVENE.png">
            <a:extLst>
              <a:ext uri="{FF2B5EF4-FFF2-40B4-BE49-F238E27FC236}">
                <a16:creationId xmlns:a16="http://schemas.microsoft.com/office/drawing/2014/main" id="{C08AE610-8E85-AB46-933E-737510017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873F7A-C83D-9943-95B9-A2F7DD85F152}"/>
              </a:ext>
            </a:extLst>
          </p:cNvPr>
          <p:cNvCxnSpPr/>
          <p:nvPr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intervene.io/assets/images/logo/NEWINTERVENE.png">
            <a:extLst>
              <a:ext uri="{FF2B5EF4-FFF2-40B4-BE49-F238E27FC236}">
                <a16:creationId xmlns:a16="http://schemas.microsoft.com/office/drawing/2014/main" id="{73109529-C053-3942-B686-30F9E3FDD2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75B3B-D673-1C48-972B-9CAE5539AD9F}"/>
              </a:ext>
            </a:extLst>
          </p:cNvPr>
          <p:cNvCxnSpPr/>
          <p:nvPr userDrawn="1"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1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72C5-2F3A-CC42-8266-11C540F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115" y="1122363"/>
            <a:ext cx="8694056" cy="2387600"/>
          </a:xfrm>
        </p:spPr>
        <p:txBody>
          <a:bodyPr/>
          <a:lstStyle/>
          <a:p>
            <a:r>
              <a:rPr lang="en-US" dirty="0"/>
              <a:t>Teaching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03A9-6377-2E4B-86F7-55A9AB13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9163050" cy="1752600"/>
          </a:xfrm>
        </p:spPr>
        <p:txBody>
          <a:bodyPr/>
          <a:lstStyle/>
          <a:p>
            <a:r>
              <a:rPr lang="en-US" dirty="0"/>
              <a:t>Let’s build your tool belt!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9E51C-9D08-8F42-A0CE-BF51A223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43" y="982663"/>
            <a:ext cx="3886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1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24-D03C-684E-AB75-87EDBB2A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following video will cover these 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923D-DEDF-704D-A23B-4FF6B49F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690691"/>
            <a:ext cx="8543925" cy="4942338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 Writing STAAR Test </a:t>
            </a:r>
          </a:p>
          <a:p>
            <a:r>
              <a:rPr lang="en-US" dirty="0"/>
              <a:t> Strategies to teach grammar</a:t>
            </a:r>
          </a:p>
          <a:p>
            <a:r>
              <a:rPr lang="en-US" dirty="0"/>
              <a:t> Math STAAR Test</a:t>
            </a:r>
          </a:p>
          <a:p>
            <a:r>
              <a:rPr lang="en-US" dirty="0"/>
              <a:t> Strategies for reteach in math</a:t>
            </a:r>
          </a:p>
          <a:p>
            <a:r>
              <a:rPr lang="en-US" dirty="0"/>
              <a:t> Tools at your disposal</a:t>
            </a:r>
          </a:p>
          <a:p>
            <a:r>
              <a:rPr lang="en-US" dirty="0"/>
              <a:t> Strategies to vary student responses</a:t>
            </a:r>
          </a:p>
          <a:p>
            <a:r>
              <a:rPr lang="en-US" dirty="0"/>
              <a:t> Strategies to impart higher level understanding of material</a:t>
            </a:r>
          </a:p>
        </p:txBody>
      </p:sp>
    </p:spTree>
    <p:extLst>
      <p:ext uri="{BB962C8B-B14F-4D97-AF65-F5344CB8AC3E}">
        <p14:creationId xmlns:p14="http://schemas.microsoft.com/office/powerpoint/2010/main" val="98164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2F66-2A3F-2744-AEDA-C780BA75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Video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7AB3-7F69-3E45-84DD-FA709021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83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163</TotalTime>
  <Words>58</Words>
  <Application>Microsoft Macintosh PowerPoint</Application>
  <PresentationFormat>A4 Paper (210x297 mm)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</vt:lpstr>
      <vt:lpstr>Clarity</vt:lpstr>
      <vt:lpstr>Default Theme</vt:lpstr>
      <vt:lpstr>1_Clarity</vt:lpstr>
      <vt:lpstr>Teaching strategies</vt:lpstr>
      <vt:lpstr>The following video will cover these topics:</vt:lpstr>
      <vt:lpstr>Insert Video Here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TutorGigs Tutor Training</dc:title>
  <dc:creator>Mehul Shah</dc:creator>
  <cp:lastModifiedBy>Mehul Shah</cp:lastModifiedBy>
  <cp:revision>28</cp:revision>
  <dcterms:created xsi:type="dcterms:W3CDTF">2018-12-12T21:58:40Z</dcterms:created>
  <dcterms:modified xsi:type="dcterms:W3CDTF">2019-01-30T21:33:19Z</dcterms:modified>
</cp:coreProperties>
</file>