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62" r:id="rId5"/>
    <p:sldId id="263" r:id="rId6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240" y="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Virtual classroom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9163050" cy="1752600"/>
          </a:xfrm>
        </p:spPr>
        <p:txBody>
          <a:bodyPr/>
          <a:lstStyle/>
          <a:p>
            <a:r>
              <a:rPr lang="en-US" dirty="0"/>
              <a:t>How to use the virtual classroom (video)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1B47-E1A0-9342-96D8-0F60974D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Video Will Demonstrate: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A2D7-BC4A-074B-AA3F-01509FD8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Uploading your lesson</a:t>
            </a:r>
          </a:p>
          <a:p>
            <a:r>
              <a:rPr lang="en-US" dirty="0"/>
              <a:t>Audio / Whiteboard Controls</a:t>
            </a:r>
          </a:p>
          <a:p>
            <a:r>
              <a:rPr lang="en-US" dirty="0"/>
              <a:t>Classroom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0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55A2-0381-A943-8384-8A1E8915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C105-D99B-2E4C-9E8C-37353F5B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1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134</TotalTime>
  <Words>26</Words>
  <Application>Microsoft Macintosh PowerPoint</Application>
  <PresentationFormat>A4 Paper (210x297 mm)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Virtual classroom</vt:lpstr>
      <vt:lpstr>The Next Video Will Demonstrate: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18</cp:revision>
  <dcterms:created xsi:type="dcterms:W3CDTF">2018-12-12T21:58:40Z</dcterms:created>
  <dcterms:modified xsi:type="dcterms:W3CDTF">2019-01-30T21:13:53Z</dcterms:modified>
</cp:coreProperties>
</file>