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1" r:id="rId1"/>
    <p:sldMasterId id="2147483726" r:id="rId2"/>
    <p:sldMasterId id="2147483740" r:id="rId3"/>
  </p:sldMasterIdLst>
  <p:sldIdLst>
    <p:sldId id="256" r:id="rId4"/>
    <p:sldId id="259" r:id="rId5"/>
    <p:sldId id="261" r:id="rId6"/>
    <p:sldId id="262" r:id="rId7"/>
  </p:sldIdLst>
  <p:sldSz cx="9906000" cy="6858000" type="A4"/>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95"/>
    <p:restoredTop sz="94674"/>
  </p:normalViewPr>
  <p:slideViewPr>
    <p:cSldViewPr snapToGrid="0" snapToObjects="1">
      <p:cViewPr varScale="1">
        <p:scale>
          <a:sx n="100" d="100"/>
          <a:sy n="100" d="100"/>
        </p:scale>
        <p:origin x="240" y="168"/>
      </p:cViewPr>
      <p:guideLst>
        <p:guide orient="horz" pos="2160"/>
        <p:guide pos="3840"/>
        <p:guide pos="3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371604"/>
            <a:ext cx="850265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742950" y="3505200"/>
            <a:ext cx="69342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2/21/2018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4C95F-C72A-E84C-9E01-C978355A44C5}" type="slidenum">
              <a:rPr lang="en-US" smtClean="0"/>
              <a:t>‹#›</a:t>
            </a:fld>
            <a:endParaRPr lang="en-US"/>
          </a:p>
        </p:txBody>
      </p:sp>
      <p:cxnSp>
        <p:nvCxnSpPr>
          <p:cNvPr id="8" name="Straight Connector 7"/>
          <p:cNvCxnSpPr/>
          <p:nvPr/>
        </p:nvCxnSpPr>
        <p:spPr>
          <a:xfrm>
            <a:off x="742950" y="3398520"/>
            <a:ext cx="850265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725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2/21/2018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1901901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609600"/>
            <a:ext cx="222885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95300" y="609600"/>
            <a:ext cx="65214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2/21/2018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4065109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05C0E-04CF-604A-ACE5-A0144060026E}"/>
              </a:ext>
            </a:extLst>
          </p:cNvPr>
          <p:cNvSpPr>
            <a:spLocks noGrp="1"/>
          </p:cNvSpPr>
          <p:nvPr>
            <p:ph type="ctrTitle"/>
          </p:nvPr>
        </p:nvSpPr>
        <p:spPr>
          <a:xfrm>
            <a:off x="1238250" y="1122363"/>
            <a:ext cx="74295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B2AD8A-CA3D-374E-9983-9EA525B6C5F6}"/>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F8A94E-A78A-CA42-A7C9-F850CE75D8B6}"/>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5" name="Footer Placeholder 4">
            <a:extLst>
              <a:ext uri="{FF2B5EF4-FFF2-40B4-BE49-F238E27FC236}">
                <a16:creationId xmlns:a16="http://schemas.microsoft.com/office/drawing/2014/main" id="{906EAED2-988D-AA48-AE2B-9CD0E8D1F9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078591-F3C5-6044-8DB6-F923792E6160}"/>
              </a:ext>
            </a:extLst>
          </p:cNvPr>
          <p:cNvSpPr>
            <a:spLocks noGrp="1"/>
          </p:cNvSpPr>
          <p:nvPr>
            <p:ph type="sldNum" sz="quarter" idx="12"/>
          </p:nvPr>
        </p:nvSpPr>
        <p:spPr/>
        <p:txBody>
          <a:bodyPr/>
          <a:lstStyle/>
          <a:p>
            <a:fld id="{F1678E4D-4B0C-1F49-95FE-51356CEB3649}" type="slidenum">
              <a:rPr lang="en-US" smtClean="0"/>
              <a:t>‹#›</a:t>
            </a:fld>
            <a:endParaRPr lang="en-US"/>
          </a:p>
        </p:txBody>
      </p:sp>
      <p:sp>
        <p:nvSpPr>
          <p:cNvPr id="7" name="Rectangle 6">
            <a:extLst>
              <a:ext uri="{FF2B5EF4-FFF2-40B4-BE49-F238E27FC236}">
                <a16:creationId xmlns:a16="http://schemas.microsoft.com/office/drawing/2014/main" id="{C19A3D88-054D-7644-A644-CC7060A3667B}"/>
              </a:ext>
            </a:extLst>
          </p:cNvPr>
          <p:cNvSpPr/>
          <p:nvPr/>
        </p:nvSpPr>
        <p:spPr>
          <a:xfrm>
            <a:off x="7377907" y="6210300"/>
            <a:ext cx="2528094" cy="647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1328264-6738-484B-AF73-2A1CF24A1293}"/>
              </a:ext>
            </a:extLst>
          </p:cNvPr>
          <p:cNvSpPr/>
          <p:nvPr userDrawn="1"/>
        </p:nvSpPr>
        <p:spPr>
          <a:xfrm>
            <a:off x="7377907" y="6210300"/>
            <a:ext cx="2528094" cy="647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952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9E69-C836-2447-82FF-6A60BD4D50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DB3BD4-3747-4146-BA2A-2518A86CABF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3B9D69-9769-5145-88B3-88F1867DEBAF}"/>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5" name="Footer Placeholder 4">
            <a:extLst>
              <a:ext uri="{FF2B5EF4-FFF2-40B4-BE49-F238E27FC236}">
                <a16:creationId xmlns:a16="http://schemas.microsoft.com/office/drawing/2014/main" id="{AD40D3F3-8AA5-3849-B24C-B06BE424A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710559-D158-B645-B78D-EED264C83332}"/>
              </a:ext>
            </a:extLst>
          </p:cNvPr>
          <p:cNvSpPr>
            <a:spLocks noGrp="1"/>
          </p:cNvSpPr>
          <p:nvPr>
            <p:ph type="sldNum" sz="quarter" idx="12"/>
          </p:nvPr>
        </p:nvSpPr>
        <p:spPr/>
        <p:txBody>
          <a:bodyPr/>
          <a:lstStyle/>
          <a:p>
            <a:fld id="{F1678E4D-4B0C-1F49-95FE-51356CEB3649}" type="slidenum">
              <a:rPr lang="en-US" smtClean="0"/>
              <a:t>‹#›</a:t>
            </a:fld>
            <a:endParaRPr lang="en-US"/>
          </a:p>
        </p:txBody>
      </p:sp>
    </p:spTree>
    <p:extLst>
      <p:ext uri="{BB962C8B-B14F-4D97-AF65-F5344CB8AC3E}">
        <p14:creationId xmlns:p14="http://schemas.microsoft.com/office/powerpoint/2010/main" val="3963715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B011-0BFF-9541-AE3A-96B74397F88C}"/>
              </a:ext>
            </a:extLst>
          </p:cNvPr>
          <p:cNvSpPr>
            <a:spLocks noGrp="1"/>
          </p:cNvSpPr>
          <p:nvPr>
            <p:ph type="title"/>
          </p:nvPr>
        </p:nvSpPr>
        <p:spPr>
          <a:xfrm>
            <a:off x="675879" y="1709741"/>
            <a:ext cx="8543925"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6170C9-259F-3E4D-AB84-0953AF42FB5E}"/>
              </a:ext>
            </a:extLst>
          </p:cNvPr>
          <p:cNvSpPr>
            <a:spLocks noGrp="1"/>
          </p:cNvSpPr>
          <p:nvPr>
            <p:ph type="body" idx="1"/>
          </p:nvPr>
        </p:nvSpPr>
        <p:spPr>
          <a:xfrm>
            <a:off x="675879" y="4589466"/>
            <a:ext cx="85439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B46BEE3-A83C-504E-A639-A46C5A19634C}"/>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5" name="Footer Placeholder 4">
            <a:extLst>
              <a:ext uri="{FF2B5EF4-FFF2-40B4-BE49-F238E27FC236}">
                <a16:creationId xmlns:a16="http://schemas.microsoft.com/office/drawing/2014/main" id="{0A84A617-6581-0847-9544-A2E327076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477C30-93D6-134F-8B8C-8AC1C5859F65}"/>
              </a:ext>
            </a:extLst>
          </p:cNvPr>
          <p:cNvSpPr>
            <a:spLocks noGrp="1"/>
          </p:cNvSpPr>
          <p:nvPr>
            <p:ph type="sldNum" sz="quarter" idx="12"/>
          </p:nvPr>
        </p:nvSpPr>
        <p:spPr/>
        <p:txBody>
          <a:bodyPr/>
          <a:lstStyle/>
          <a:p>
            <a:fld id="{F1678E4D-4B0C-1F49-95FE-51356CEB3649}" type="slidenum">
              <a:rPr lang="en-US" smtClean="0"/>
              <a:t>‹#›</a:t>
            </a:fld>
            <a:endParaRPr lang="en-US"/>
          </a:p>
        </p:txBody>
      </p:sp>
    </p:spTree>
    <p:extLst>
      <p:ext uri="{BB962C8B-B14F-4D97-AF65-F5344CB8AC3E}">
        <p14:creationId xmlns:p14="http://schemas.microsoft.com/office/powerpoint/2010/main" val="2409425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970D-6F39-B241-BFC1-30813FD69F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80B79C-493C-784E-9839-11868F99D7D5}"/>
              </a:ext>
            </a:extLst>
          </p:cNvPr>
          <p:cNvSpPr>
            <a:spLocks noGrp="1"/>
          </p:cNvSpPr>
          <p:nvPr>
            <p:ph sz="half" idx="1"/>
          </p:nvPr>
        </p:nvSpPr>
        <p:spPr>
          <a:xfrm>
            <a:off x="681038" y="1825625"/>
            <a:ext cx="42100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4EE4DC-A11B-9947-8742-EE6B3429AFC1}"/>
              </a:ext>
            </a:extLst>
          </p:cNvPr>
          <p:cNvSpPr>
            <a:spLocks noGrp="1"/>
          </p:cNvSpPr>
          <p:nvPr>
            <p:ph sz="half" idx="2"/>
          </p:nvPr>
        </p:nvSpPr>
        <p:spPr>
          <a:xfrm>
            <a:off x="5014913" y="1825625"/>
            <a:ext cx="42100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1C248E-C437-1D4D-B99A-C1994FA2A648}"/>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6" name="Footer Placeholder 5">
            <a:extLst>
              <a:ext uri="{FF2B5EF4-FFF2-40B4-BE49-F238E27FC236}">
                <a16:creationId xmlns:a16="http://schemas.microsoft.com/office/drawing/2014/main" id="{A4BBB4BD-91E8-C346-87F9-2952B582D1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0B568-830D-3740-8D03-82F650F8DF9C}"/>
              </a:ext>
            </a:extLst>
          </p:cNvPr>
          <p:cNvSpPr>
            <a:spLocks noGrp="1"/>
          </p:cNvSpPr>
          <p:nvPr>
            <p:ph type="sldNum" sz="quarter" idx="12"/>
          </p:nvPr>
        </p:nvSpPr>
        <p:spPr/>
        <p:txBody>
          <a:bodyPr/>
          <a:lstStyle/>
          <a:p>
            <a:fld id="{F1678E4D-4B0C-1F49-95FE-51356CEB3649}" type="slidenum">
              <a:rPr lang="en-US" smtClean="0"/>
              <a:t>‹#›</a:t>
            </a:fld>
            <a:endParaRPr lang="en-US"/>
          </a:p>
        </p:txBody>
      </p:sp>
    </p:spTree>
    <p:extLst>
      <p:ext uri="{BB962C8B-B14F-4D97-AF65-F5344CB8AC3E}">
        <p14:creationId xmlns:p14="http://schemas.microsoft.com/office/powerpoint/2010/main" val="1821133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1D4DA-5FC1-104F-8F93-7588E958F9AB}"/>
              </a:ext>
            </a:extLst>
          </p:cNvPr>
          <p:cNvSpPr>
            <a:spLocks noGrp="1"/>
          </p:cNvSpPr>
          <p:nvPr>
            <p:ph type="title"/>
          </p:nvPr>
        </p:nvSpPr>
        <p:spPr>
          <a:xfrm>
            <a:off x="682329" y="365128"/>
            <a:ext cx="8543925"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09C7ED-EABB-AB4D-AEEF-0C88FE722B18}"/>
              </a:ext>
            </a:extLst>
          </p:cNvPr>
          <p:cNvSpPr>
            <a:spLocks noGrp="1"/>
          </p:cNvSpPr>
          <p:nvPr>
            <p:ph type="body" idx="1"/>
          </p:nvPr>
        </p:nvSpPr>
        <p:spPr>
          <a:xfrm>
            <a:off x="682328"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D3AD29A-8F8A-D549-84E0-FA9D5E3B4127}"/>
              </a:ext>
            </a:extLst>
          </p:cNvPr>
          <p:cNvSpPr>
            <a:spLocks noGrp="1"/>
          </p:cNvSpPr>
          <p:nvPr>
            <p:ph sz="half" idx="2"/>
          </p:nvPr>
        </p:nvSpPr>
        <p:spPr>
          <a:xfrm>
            <a:off x="682328" y="2505075"/>
            <a:ext cx="419070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1728CB-9523-144C-A3F3-C0DDC9C5F428}"/>
              </a:ext>
            </a:extLst>
          </p:cNvPr>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1D3E46-9CA6-8A4E-B06C-62310EC7BC98}"/>
              </a:ext>
            </a:extLst>
          </p:cNvPr>
          <p:cNvSpPr>
            <a:spLocks noGrp="1"/>
          </p:cNvSpPr>
          <p:nvPr>
            <p:ph sz="quarter" idx="4"/>
          </p:nvPr>
        </p:nvSpPr>
        <p:spPr>
          <a:xfrm>
            <a:off x="5014913" y="2505075"/>
            <a:ext cx="4211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8EA412-627A-D449-BC78-10A5DA6C06B6}"/>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8" name="Footer Placeholder 7">
            <a:extLst>
              <a:ext uri="{FF2B5EF4-FFF2-40B4-BE49-F238E27FC236}">
                <a16:creationId xmlns:a16="http://schemas.microsoft.com/office/drawing/2014/main" id="{AD065FA5-0DDC-C243-AAA0-C09ABBA002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3A34DE-98E9-1143-8F31-979009C9915A}"/>
              </a:ext>
            </a:extLst>
          </p:cNvPr>
          <p:cNvSpPr>
            <a:spLocks noGrp="1"/>
          </p:cNvSpPr>
          <p:nvPr>
            <p:ph type="sldNum" sz="quarter" idx="12"/>
          </p:nvPr>
        </p:nvSpPr>
        <p:spPr/>
        <p:txBody>
          <a:bodyPr/>
          <a:lstStyle/>
          <a:p>
            <a:fld id="{F1678E4D-4B0C-1F49-95FE-51356CEB3649}" type="slidenum">
              <a:rPr lang="en-US" smtClean="0"/>
              <a:t>‹#›</a:t>
            </a:fld>
            <a:endParaRPr lang="en-US"/>
          </a:p>
        </p:txBody>
      </p:sp>
    </p:spTree>
    <p:extLst>
      <p:ext uri="{BB962C8B-B14F-4D97-AF65-F5344CB8AC3E}">
        <p14:creationId xmlns:p14="http://schemas.microsoft.com/office/powerpoint/2010/main" val="3621851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24E6-00CF-924D-8837-680A9207FE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4B55A9-CB35-8A45-A7F8-9AF57757805B}"/>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4" name="Footer Placeholder 3">
            <a:extLst>
              <a:ext uri="{FF2B5EF4-FFF2-40B4-BE49-F238E27FC236}">
                <a16:creationId xmlns:a16="http://schemas.microsoft.com/office/drawing/2014/main" id="{61F23392-C5F8-1D4C-846A-53EA607FA8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9D2B4D-48A8-CC4B-B03B-C2052A70078C}"/>
              </a:ext>
            </a:extLst>
          </p:cNvPr>
          <p:cNvSpPr>
            <a:spLocks noGrp="1"/>
          </p:cNvSpPr>
          <p:nvPr>
            <p:ph type="sldNum" sz="quarter" idx="12"/>
          </p:nvPr>
        </p:nvSpPr>
        <p:spPr/>
        <p:txBody>
          <a:bodyPr/>
          <a:lstStyle/>
          <a:p>
            <a:fld id="{F1678E4D-4B0C-1F49-95FE-51356CEB3649}" type="slidenum">
              <a:rPr lang="en-US" smtClean="0"/>
              <a:t>‹#›</a:t>
            </a:fld>
            <a:endParaRPr lang="en-US"/>
          </a:p>
        </p:txBody>
      </p:sp>
    </p:spTree>
    <p:extLst>
      <p:ext uri="{BB962C8B-B14F-4D97-AF65-F5344CB8AC3E}">
        <p14:creationId xmlns:p14="http://schemas.microsoft.com/office/powerpoint/2010/main" val="2171164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AEFC91-A24D-DD45-8829-8F45458373C2}"/>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3" name="Footer Placeholder 2">
            <a:extLst>
              <a:ext uri="{FF2B5EF4-FFF2-40B4-BE49-F238E27FC236}">
                <a16:creationId xmlns:a16="http://schemas.microsoft.com/office/drawing/2014/main" id="{0B16D6BC-2D60-3F4A-B1C8-529949DB96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C45342-2F0C-8A4A-8EF6-87B3AA79985A}"/>
              </a:ext>
            </a:extLst>
          </p:cNvPr>
          <p:cNvSpPr>
            <a:spLocks noGrp="1"/>
          </p:cNvSpPr>
          <p:nvPr>
            <p:ph type="sldNum" sz="quarter" idx="12"/>
          </p:nvPr>
        </p:nvSpPr>
        <p:spPr/>
        <p:txBody>
          <a:bodyPr/>
          <a:lstStyle/>
          <a:p>
            <a:fld id="{F1678E4D-4B0C-1F49-95FE-51356CEB3649}" type="slidenum">
              <a:rPr lang="en-US" smtClean="0"/>
              <a:t>‹#›</a:t>
            </a:fld>
            <a:endParaRPr lang="en-US"/>
          </a:p>
        </p:txBody>
      </p:sp>
    </p:spTree>
    <p:extLst>
      <p:ext uri="{BB962C8B-B14F-4D97-AF65-F5344CB8AC3E}">
        <p14:creationId xmlns:p14="http://schemas.microsoft.com/office/powerpoint/2010/main" val="1618269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95FB-49BF-0B48-86F3-94AD4AB4D1FD}"/>
              </a:ext>
            </a:extLst>
          </p:cNvPr>
          <p:cNvSpPr>
            <a:spLocks noGrp="1"/>
          </p:cNvSpPr>
          <p:nvPr>
            <p:ph type="title"/>
          </p:nvPr>
        </p:nvSpPr>
        <p:spPr>
          <a:xfrm>
            <a:off x="682329" y="457200"/>
            <a:ext cx="3194943"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6E0541-9D08-A942-A116-FBA8DC03ABB7}"/>
              </a:ext>
            </a:extLst>
          </p:cNvPr>
          <p:cNvSpPr>
            <a:spLocks noGrp="1"/>
          </p:cNvSpPr>
          <p:nvPr>
            <p:ph idx="1"/>
          </p:nvPr>
        </p:nvSpPr>
        <p:spPr>
          <a:xfrm>
            <a:off x="4211340" y="987428"/>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17408F-6C70-2B4A-AD3D-E5BE2B02AE4B}"/>
              </a:ext>
            </a:extLst>
          </p:cNvPr>
          <p:cNvSpPr>
            <a:spLocks noGrp="1"/>
          </p:cNvSpPr>
          <p:nvPr>
            <p:ph type="body" sz="half" idx="2"/>
          </p:nvPr>
        </p:nvSpPr>
        <p:spPr>
          <a:xfrm>
            <a:off x="682329"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D554FA-76BD-A04B-970C-C4D21F3FE637}"/>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6" name="Footer Placeholder 5">
            <a:extLst>
              <a:ext uri="{FF2B5EF4-FFF2-40B4-BE49-F238E27FC236}">
                <a16:creationId xmlns:a16="http://schemas.microsoft.com/office/drawing/2014/main" id="{C7BC0856-21D1-2146-91B3-6DD9D5E03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436478-36AF-5B46-AA50-D1721F745533}"/>
              </a:ext>
            </a:extLst>
          </p:cNvPr>
          <p:cNvSpPr>
            <a:spLocks noGrp="1"/>
          </p:cNvSpPr>
          <p:nvPr>
            <p:ph type="sldNum" sz="quarter" idx="12"/>
          </p:nvPr>
        </p:nvSpPr>
        <p:spPr/>
        <p:txBody>
          <a:bodyPr/>
          <a:lstStyle/>
          <a:p>
            <a:fld id="{F1678E4D-4B0C-1F49-95FE-51356CEB3649}" type="slidenum">
              <a:rPr lang="en-US" smtClean="0"/>
              <a:t>‹#›</a:t>
            </a:fld>
            <a:endParaRPr lang="en-US"/>
          </a:p>
        </p:txBody>
      </p:sp>
    </p:spTree>
    <p:extLst>
      <p:ext uri="{BB962C8B-B14F-4D97-AF65-F5344CB8AC3E}">
        <p14:creationId xmlns:p14="http://schemas.microsoft.com/office/powerpoint/2010/main" val="133971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2/21/2018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35300965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A902B-EA07-A043-9B5F-14292FEE5FE4}"/>
              </a:ext>
            </a:extLst>
          </p:cNvPr>
          <p:cNvSpPr>
            <a:spLocks noGrp="1"/>
          </p:cNvSpPr>
          <p:nvPr>
            <p:ph type="title"/>
          </p:nvPr>
        </p:nvSpPr>
        <p:spPr>
          <a:xfrm>
            <a:off x="682329" y="457200"/>
            <a:ext cx="3194943"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C5E7CB-6B67-A348-8023-3C32F919AFEE}"/>
              </a:ext>
            </a:extLst>
          </p:cNvPr>
          <p:cNvSpPr>
            <a:spLocks noGrp="1"/>
          </p:cNvSpPr>
          <p:nvPr>
            <p:ph type="pic" idx="1"/>
          </p:nvPr>
        </p:nvSpPr>
        <p:spPr>
          <a:xfrm>
            <a:off x="4211340" y="987428"/>
            <a:ext cx="50149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6C30DA1-E4B5-3D43-8DC5-40629E83E18A}"/>
              </a:ext>
            </a:extLst>
          </p:cNvPr>
          <p:cNvSpPr>
            <a:spLocks noGrp="1"/>
          </p:cNvSpPr>
          <p:nvPr>
            <p:ph type="body" sz="half" idx="2"/>
          </p:nvPr>
        </p:nvSpPr>
        <p:spPr>
          <a:xfrm>
            <a:off x="682329"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D3462A-F558-4249-94E4-DD4311A9D9EF}"/>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6" name="Footer Placeholder 5">
            <a:extLst>
              <a:ext uri="{FF2B5EF4-FFF2-40B4-BE49-F238E27FC236}">
                <a16:creationId xmlns:a16="http://schemas.microsoft.com/office/drawing/2014/main" id="{395EA1B0-5DCB-D04A-A5FE-63A1FA6945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EC7014-4142-E74E-A39B-0A7B1B111762}"/>
              </a:ext>
            </a:extLst>
          </p:cNvPr>
          <p:cNvSpPr>
            <a:spLocks noGrp="1"/>
          </p:cNvSpPr>
          <p:nvPr>
            <p:ph type="sldNum" sz="quarter" idx="12"/>
          </p:nvPr>
        </p:nvSpPr>
        <p:spPr/>
        <p:txBody>
          <a:bodyPr/>
          <a:lstStyle/>
          <a:p>
            <a:fld id="{F1678E4D-4B0C-1F49-95FE-51356CEB3649}" type="slidenum">
              <a:rPr lang="en-US" smtClean="0"/>
              <a:t>‹#›</a:t>
            </a:fld>
            <a:endParaRPr lang="en-US"/>
          </a:p>
        </p:txBody>
      </p:sp>
    </p:spTree>
    <p:extLst>
      <p:ext uri="{BB962C8B-B14F-4D97-AF65-F5344CB8AC3E}">
        <p14:creationId xmlns:p14="http://schemas.microsoft.com/office/powerpoint/2010/main" val="35848779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69CE8-A2DE-3644-A2A5-BCF91CD963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36F92F-D787-C943-9249-6F777A44A8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99281E-1927-F149-98A9-7BD430142FCD}"/>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5" name="Footer Placeholder 4">
            <a:extLst>
              <a:ext uri="{FF2B5EF4-FFF2-40B4-BE49-F238E27FC236}">
                <a16:creationId xmlns:a16="http://schemas.microsoft.com/office/drawing/2014/main" id="{9554161E-3211-EC40-9449-5BAA80AAF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8F758B-1934-AD42-913E-A9B4C5E5FE9F}"/>
              </a:ext>
            </a:extLst>
          </p:cNvPr>
          <p:cNvSpPr>
            <a:spLocks noGrp="1"/>
          </p:cNvSpPr>
          <p:nvPr>
            <p:ph type="sldNum" sz="quarter" idx="12"/>
          </p:nvPr>
        </p:nvSpPr>
        <p:spPr/>
        <p:txBody>
          <a:bodyPr/>
          <a:lstStyle/>
          <a:p>
            <a:fld id="{F1678E4D-4B0C-1F49-95FE-51356CEB3649}" type="slidenum">
              <a:rPr lang="en-US" smtClean="0"/>
              <a:t>‹#›</a:t>
            </a:fld>
            <a:endParaRPr lang="en-US"/>
          </a:p>
        </p:txBody>
      </p:sp>
    </p:spTree>
    <p:extLst>
      <p:ext uri="{BB962C8B-B14F-4D97-AF65-F5344CB8AC3E}">
        <p14:creationId xmlns:p14="http://schemas.microsoft.com/office/powerpoint/2010/main" val="7555431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4BBFDF-D27C-B244-A104-619C60E140FF}"/>
              </a:ext>
            </a:extLst>
          </p:cNvPr>
          <p:cNvSpPr>
            <a:spLocks noGrp="1"/>
          </p:cNvSpPr>
          <p:nvPr>
            <p:ph type="title" orient="vert"/>
          </p:nvPr>
        </p:nvSpPr>
        <p:spPr>
          <a:xfrm>
            <a:off x="7088982" y="365125"/>
            <a:ext cx="2135981"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079198-D0D5-B14A-8239-7424A2CD4110}"/>
              </a:ext>
            </a:extLst>
          </p:cNvPr>
          <p:cNvSpPr>
            <a:spLocks noGrp="1"/>
          </p:cNvSpPr>
          <p:nvPr>
            <p:ph type="body" orient="vert" idx="1"/>
          </p:nvPr>
        </p:nvSpPr>
        <p:spPr>
          <a:xfrm>
            <a:off x="681038" y="365125"/>
            <a:ext cx="6284119"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1C9894-FE6D-2C41-8A08-C283A809B928}"/>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5" name="Footer Placeholder 4">
            <a:extLst>
              <a:ext uri="{FF2B5EF4-FFF2-40B4-BE49-F238E27FC236}">
                <a16:creationId xmlns:a16="http://schemas.microsoft.com/office/drawing/2014/main" id="{29003AC4-D469-4A4F-B1EE-0B5E7BC1D0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83D07-B39A-0C4E-A646-7136CD73D49E}"/>
              </a:ext>
            </a:extLst>
          </p:cNvPr>
          <p:cNvSpPr>
            <a:spLocks noGrp="1"/>
          </p:cNvSpPr>
          <p:nvPr>
            <p:ph type="sldNum" sz="quarter" idx="12"/>
          </p:nvPr>
        </p:nvSpPr>
        <p:spPr/>
        <p:txBody>
          <a:bodyPr/>
          <a:lstStyle/>
          <a:p>
            <a:fld id="{F1678E4D-4B0C-1F49-95FE-51356CEB3649}" type="slidenum">
              <a:rPr lang="en-US" smtClean="0"/>
              <a:t>‹#›</a:t>
            </a:fld>
            <a:endParaRPr lang="en-US"/>
          </a:p>
        </p:txBody>
      </p:sp>
    </p:spTree>
    <p:extLst>
      <p:ext uri="{BB962C8B-B14F-4D97-AF65-F5344CB8AC3E}">
        <p14:creationId xmlns:p14="http://schemas.microsoft.com/office/powerpoint/2010/main" val="1500423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_Title_Content">
    <p:spTree>
      <p:nvGrpSpPr>
        <p:cNvPr id="1" name=""/>
        <p:cNvGrpSpPr/>
        <p:nvPr/>
      </p:nvGrpSpPr>
      <p:grpSpPr>
        <a:xfrm>
          <a:off x="0" y="0"/>
          <a:ext cx="0" cy="0"/>
          <a:chOff x="0" y="0"/>
          <a:chExt cx="0" cy="0"/>
        </a:xfrm>
      </p:grpSpPr>
      <p:pic>
        <p:nvPicPr>
          <p:cNvPr id="16" name="Picture 15" descr="Achieve_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218416" y="6410331"/>
            <a:ext cx="1128183"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Rectangle 16"/>
          <p:cNvSpPr/>
          <p:nvPr/>
        </p:nvSpPr>
        <p:spPr>
          <a:xfrm>
            <a:off x="0" y="0"/>
            <a:ext cx="4890106" cy="6858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800"/>
          </a:p>
        </p:txBody>
      </p:sp>
      <p:sp>
        <p:nvSpPr>
          <p:cNvPr id="22" name="Text Placeholder 13"/>
          <p:cNvSpPr>
            <a:spLocks noGrp="1"/>
          </p:cNvSpPr>
          <p:nvPr>
            <p:ph type="body" sz="quarter" idx="11"/>
          </p:nvPr>
        </p:nvSpPr>
        <p:spPr>
          <a:xfrm>
            <a:off x="5544610" y="1524002"/>
            <a:ext cx="3943483" cy="4556125"/>
          </a:xfrm>
          <a:prstGeom prst="rect">
            <a:avLst/>
          </a:prstGeom>
        </p:spPr>
        <p:txBody>
          <a:bodyPr anchor="ctr"/>
          <a:lstStyle>
            <a:lvl1pPr marL="228600" indent="-228600">
              <a:buClr>
                <a:schemeClr val="accent5"/>
              </a:buClr>
              <a:buFont typeface="Wingdings" charset="2"/>
              <a:buChar char="§"/>
              <a:defRPr>
                <a:solidFill>
                  <a:schemeClr val="bg2">
                    <a:lumMod val="25000"/>
                  </a:schemeClr>
                </a:solidFill>
                <a:latin typeface="Century Gothic" panose="020B0502020202020204" pitchFamily="34" charset="0"/>
              </a:defRPr>
            </a:lvl1pPr>
            <a:lvl2pPr marL="685800" indent="-228600">
              <a:buClr>
                <a:schemeClr val="accent5"/>
              </a:buClr>
              <a:buFont typeface="Wingdings" charset="2"/>
              <a:buChar char="§"/>
              <a:defRPr>
                <a:solidFill>
                  <a:schemeClr val="bg2">
                    <a:lumMod val="25000"/>
                  </a:schemeClr>
                </a:solidFill>
                <a:latin typeface="Century Gothic" panose="020B0502020202020204" pitchFamily="34" charset="0"/>
              </a:defRPr>
            </a:lvl2pPr>
            <a:lvl3pPr marL="1143000" indent="-228600">
              <a:buClr>
                <a:schemeClr val="accent5"/>
              </a:buClr>
              <a:buFont typeface="Wingdings" charset="2"/>
              <a:buChar char="§"/>
              <a:defRPr>
                <a:solidFill>
                  <a:schemeClr val="bg2">
                    <a:lumMod val="25000"/>
                  </a:schemeClr>
                </a:solidFill>
                <a:latin typeface="Century Gothic" panose="020B0502020202020204" pitchFamily="34" charset="0"/>
              </a:defRPr>
            </a:lvl3pPr>
            <a:lvl4pPr marL="1600200" indent="-228600">
              <a:buClr>
                <a:schemeClr val="accent5"/>
              </a:buClr>
              <a:buFont typeface="Wingdings" charset="2"/>
              <a:buChar char="§"/>
              <a:defRPr>
                <a:solidFill>
                  <a:schemeClr val="bg2">
                    <a:lumMod val="25000"/>
                  </a:schemeClr>
                </a:solidFill>
                <a:latin typeface="Century Gothic" panose="020B0502020202020204" pitchFamily="34" charset="0"/>
              </a:defRPr>
            </a:lvl4pPr>
            <a:lvl5pPr marL="2057400" indent="-228600">
              <a:buClr>
                <a:schemeClr val="accent5"/>
              </a:buClr>
              <a:buFont typeface="Wingdings" charset="2"/>
              <a:buChar char="§"/>
              <a:defRPr>
                <a:solidFill>
                  <a:schemeClr val="bg2">
                    <a:lumMod val="25000"/>
                  </a:schemeClr>
                </a:solidFill>
                <a:latin typeface="Century Gothic" panose="020B0502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24"/>
          <p:cNvSpPr>
            <a:spLocks noGrp="1"/>
          </p:cNvSpPr>
          <p:nvPr>
            <p:ph type="body" sz="quarter" idx="12"/>
          </p:nvPr>
        </p:nvSpPr>
        <p:spPr>
          <a:xfrm>
            <a:off x="218414" y="0"/>
            <a:ext cx="4670954" cy="6858000"/>
          </a:xfrm>
          <a:prstGeom prst="rect">
            <a:avLst/>
          </a:prstGeom>
        </p:spPr>
        <p:txBody>
          <a:bodyPr anchor="ctr"/>
          <a:lstStyle>
            <a:lvl1pPr marL="0" indent="0">
              <a:buFontTx/>
              <a:buNone/>
              <a:defRPr>
                <a:solidFill>
                  <a:schemeClr val="bg1"/>
                </a:solidFill>
                <a:latin typeface="Century Gothic" panose="020B0502020202020204" pitchFamily="34"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Edit Master text styles</a:t>
            </a:r>
          </a:p>
        </p:txBody>
      </p:sp>
    </p:spTree>
    <p:extLst>
      <p:ext uri="{BB962C8B-B14F-4D97-AF65-F5344CB8AC3E}">
        <p14:creationId xmlns:p14="http://schemas.microsoft.com/office/powerpoint/2010/main" val="32006927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8_Transition">
    <p:spTree>
      <p:nvGrpSpPr>
        <p:cNvPr id="1" name=""/>
        <p:cNvGrpSpPr/>
        <p:nvPr/>
      </p:nvGrpSpPr>
      <p:grpSpPr>
        <a:xfrm>
          <a:off x="0" y="0"/>
          <a:ext cx="0" cy="0"/>
          <a:chOff x="0" y="0"/>
          <a:chExt cx="0" cy="0"/>
        </a:xfrm>
      </p:grpSpPr>
      <p:pic>
        <p:nvPicPr>
          <p:cNvPr id="3" name="Picture 1"/>
          <p:cNvPicPr>
            <a:picLocks noChangeAspect="1"/>
          </p:cNvPicPr>
          <p:nvPr/>
        </p:nvPicPr>
        <p:blipFill rotWithShape="1">
          <a:blip r:embed="rId2" cstate="email">
            <a:alphaModFix amt="31000"/>
            <a:extLst>
              <a:ext uri="{28A0092B-C50C-407E-A947-70E740481C1C}">
                <a14:useLocalDpi xmlns:a14="http://schemas.microsoft.com/office/drawing/2010/main"/>
              </a:ext>
            </a:extLst>
          </a:blip>
          <a:srcRect t="-1"/>
          <a:stretch/>
        </p:blipFill>
        <p:spPr bwMode="auto">
          <a:xfrm flipH="1">
            <a:off x="-27517" y="3"/>
            <a:ext cx="9933517" cy="6858001"/>
          </a:xfrm>
          <a:prstGeom prst="rect">
            <a:avLst/>
          </a:prstGeom>
          <a:noFill/>
          <a:ln>
            <a:noFill/>
          </a:ln>
          <a:extLst>
            <a:ext uri="{909E8E84-426E-40dd-AFC4-6F175D3DCCD1}">
              <a14:hiddenFill xmlns="" xmlns:a14="http://schemas.microsoft.com/office/drawing/2010/main">
                <a:solidFill>
                  <a:srgbClr val="FFFFFF">
                    <a:alpha val="31000"/>
                  </a:srgbClr>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596136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Transition">
    <p:spTree>
      <p:nvGrpSpPr>
        <p:cNvPr id="1" name=""/>
        <p:cNvGrpSpPr/>
        <p:nvPr/>
      </p:nvGrpSpPr>
      <p:grpSpPr>
        <a:xfrm>
          <a:off x="0" y="0"/>
          <a:ext cx="0" cy="0"/>
          <a:chOff x="0" y="0"/>
          <a:chExt cx="0" cy="0"/>
        </a:xfrm>
      </p:grpSpPr>
      <p:pic>
        <p:nvPicPr>
          <p:cNvPr id="3" name="Picture 1"/>
          <p:cNvPicPr>
            <a:picLocks noChangeAspect="1"/>
          </p:cNvPicPr>
          <p:nvPr/>
        </p:nvPicPr>
        <p:blipFill rotWithShape="1">
          <a:blip r:embed="rId2" cstate="email">
            <a:alphaModFix amt="31000"/>
            <a:extLst>
              <a:ext uri="{28A0092B-C50C-407E-A947-70E740481C1C}">
                <a14:useLocalDpi xmlns:a14="http://schemas.microsoft.com/office/drawing/2010/main"/>
              </a:ext>
            </a:extLst>
          </a:blip>
          <a:srcRect t="-1"/>
          <a:stretch/>
        </p:blipFill>
        <p:spPr bwMode="auto">
          <a:xfrm flipH="1">
            <a:off x="-27517" y="3"/>
            <a:ext cx="9933517" cy="6858001"/>
          </a:xfrm>
          <a:prstGeom prst="rect">
            <a:avLst/>
          </a:prstGeom>
          <a:noFill/>
          <a:ln>
            <a:noFill/>
          </a:ln>
          <a:extLst>
            <a:ext uri="{909E8E84-426E-40dd-AFC4-6F175D3DCCD1}">
              <a14:hiddenFill xmlns="" xmlns:a14="http://schemas.microsoft.com/office/drawing/2010/main">
                <a:solidFill>
                  <a:srgbClr val="FFFFFF">
                    <a:alpha val="31000"/>
                  </a:srgbClr>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5702722"/>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371604"/>
            <a:ext cx="850265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742950" y="3505200"/>
            <a:ext cx="69342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2/21/2018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4C95F-C72A-E84C-9E01-C978355A44C5}" type="slidenum">
              <a:rPr lang="en-US" smtClean="0"/>
              <a:t>‹#›</a:t>
            </a:fld>
            <a:endParaRPr lang="en-US"/>
          </a:p>
        </p:txBody>
      </p:sp>
      <p:cxnSp>
        <p:nvCxnSpPr>
          <p:cNvPr id="8" name="Straight Connector 7"/>
          <p:cNvCxnSpPr/>
          <p:nvPr/>
        </p:nvCxnSpPr>
        <p:spPr>
          <a:xfrm>
            <a:off x="742950" y="3398520"/>
            <a:ext cx="850265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9995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2/21/2018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4247320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82506" y="2362201"/>
            <a:ext cx="84201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82506" y="4626868"/>
            <a:ext cx="84201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2/21/2018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4C95F-C72A-E84C-9E01-C978355A44C5}" type="slidenum">
              <a:rPr lang="en-US" smtClean="0"/>
              <a:t>‹#›</a:t>
            </a:fld>
            <a:endParaRPr lang="en-US"/>
          </a:p>
        </p:txBody>
      </p:sp>
      <p:cxnSp>
        <p:nvCxnSpPr>
          <p:cNvPr id="7" name="Straight Connector 6"/>
          <p:cNvCxnSpPr/>
          <p:nvPr/>
        </p:nvCxnSpPr>
        <p:spPr>
          <a:xfrm>
            <a:off x="792480" y="4599432"/>
            <a:ext cx="850265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095797"/>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73352"/>
            <a:ext cx="437515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35550" y="1673352"/>
            <a:ext cx="437515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2/21/2018</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1101313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82506" y="2362201"/>
            <a:ext cx="84201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82506" y="4626868"/>
            <a:ext cx="84201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2/21/2018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4C95F-C72A-E84C-9E01-C978355A44C5}" type="slidenum">
              <a:rPr lang="en-US" smtClean="0"/>
              <a:t>‹#›</a:t>
            </a:fld>
            <a:endParaRPr lang="en-US"/>
          </a:p>
        </p:txBody>
      </p:sp>
      <p:cxnSp>
        <p:nvCxnSpPr>
          <p:cNvPr id="7" name="Straight Connector 6"/>
          <p:cNvCxnSpPr/>
          <p:nvPr/>
        </p:nvCxnSpPr>
        <p:spPr>
          <a:xfrm>
            <a:off x="792480" y="4599432"/>
            <a:ext cx="850265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91898"/>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95300" y="1676400"/>
            <a:ext cx="425958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95300" y="2438400"/>
            <a:ext cx="425958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51120" y="1676400"/>
            <a:ext cx="425958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51120" y="2438400"/>
            <a:ext cx="425958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2/21/2018</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74C95F-C72A-E84C-9E01-C978355A44C5}" type="slidenum">
              <a:rPr lang="en-US" smtClean="0"/>
              <a:t>‹#›</a:t>
            </a:fld>
            <a:endParaRPr lang="en-US"/>
          </a:p>
        </p:txBody>
      </p:sp>
      <p:cxnSp>
        <p:nvCxnSpPr>
          <p:cNvPr id="11" name="Straight Connector 10"/>
          <p:cNvCxnSpPr/>
          <p:nvPr/>
        </p:nvCxnSpPr>
        <p:spPr>
          <a:xfrm rot="5400000">
            <a:off x="2598850" y="4045791"/>
            <a:ext cx="4709160" cy="86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7930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2/21/2018</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38064051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2/21/2018</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17431708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792080"/>
            <a:ext cx="2318004"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219450" y="792080"/>
            <a:ext cx="619125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95301" y="2130556"/>
            <a:ext cx="2318004"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2/21/2018</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4C95F-C72A-E84C-9E01-C978355A44C5}" type="slidenum">
              <a:rPr lang="en-US" smtClean="0"/>
              <a:t>‹#›</a:t>
            </a:fld>
            <a:endParaRPr lang="en-US"/>
          </a:p>
        </p:txBody>
      </p:sp>
      <p:cxnSp>
        <p:nvCxnSpPr>
          <p:cNvPr id="9" name="Straight Connector 8"/>
          <p:cNvCxnSpPr/>
          <p:nvPr/>
        </p:nvCxnSpPr>
        <p:spPr>
          <a:xfrm rot="5400000">
            <a:off x="218201" y="3580141"/>
            <a:ext cx="5577840" cy="17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07687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1" y="792480"/>
            <a:ext cx="232123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096827" y="838201"/>
            <a:ext cx="6396423"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95300" y="2133600"/>
            <a:ext cx="2318004"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2/21/2018</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11050697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2/21/2018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33759280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609600"/>
            <a:ext cx="222885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95300" y="609600"/>
            <a:ext cx="6521450" cy="5867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2/21/2018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4031873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73352"/>
            <a:ext cx="437515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35550" y="1673352"/>
            <a:ext cx="437515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2/21/2018</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181032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95300" y="1676400"/>
            <a:ext cx="425958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438400"/>
            <a:ext cx="425958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51120" y="1676400"/>
            <a:ext cx="425958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51120" y="2438400"/>
            <a:ext cx="425958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2/21/2018</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74C95F-C72A-E84C-9E01-C978355A44C5}" type="slidenum">
              <a:rPr lang="en-US" smtClean="0"/>
              <a:t>‹#›</a:t>
            </a:fld>
            <a:endParaRPr lang="en-US"/>
          </a:p>
        </p:txBody>
      </p:sp>
      <p:cxnSp>
        <p:nvCxnSpPr>
          <p:cNvPr id="11" name="Straight Connector 10"/>
          <p:cNvCxnSpPr/>
          <p:nvPr/>
        </p:nvCxnSpPr>
        <p:spPr>
          <a:xfrm rot="5400000">
            <a:off x="2598850" y="4045791"/>
            <a:ext cx="4709160" cy="86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943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2/21/2018</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1108897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2/21/2018</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409825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792080"/>
            <a:ext cx="2318004"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219450" y="792080"/>
            <a:ext cx="619125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95301" y="2130556"/>
            <a:ext cx="2318004"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2/21/2018</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4C95F-C72A-E84C-9E01-C978355A44C5}" type="slidenum">
              <a:rPr lang="en-US" smtClean="0"/>
              <a:t>‹#›</a:t>
            </a:fld>
            <a:endParaRPr lang="en-US"/>
          </a:p>
        </p:txBody>
      </p:sp>
      <p:cxnSp>
        <p:nvCxnSpPr>
          <p:cNvPr id="9" name="Straight Connector 8"/>
          <p:cNvCxnSpPr/>
          <p:nvPr/>
        </p:nvCxnSpPr>
        <p:spPr>
          <a:xfrm rot="5400000">
            <a:off x="218201" y="3580141"/>
            <a:ext cx="5577840" cy="17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306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1" y="792480"/>
            <a:ext cx="232123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096827" y="838201"/>
            <a:ext cx="6396423"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95300" y="2133600"/>
            <a:ext cx="2318004"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2/21/2018</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40745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906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95300" y="533400"/>
            <a:ext cx="89154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95300" y="1600200"/>
            <a:ext cx="89154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906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2"/>
          </p:nvPr>
        </p:nvSpPr>
        <p:spPr>
          <a:xfrm>
            <a:off x="495300" y="18288"/>
            <a:ext cx="3136900" cy="329184"/>
          </a:xfrm>
          <a:prstGeom prst="rect">
            <a:avLst/>
          </a:prstGeom>
        </p:spPr>
        <p:txBody>
          <a:bodyPr vert="horz" lIns="91440" tIns="45720" rIns="91440" bIns="45720" rtlCol="0" anchor="ctr"/>
          <a:lstStyle>
            <a:lvl1pPr algn="l">
              <a:defRPr sz="1200">
                <a:solidFill>
                  <a:srgbClr val="FFFFFF"/>
                </a:solidFill>
              </a:defRPr>
            </a:lvl1pPr>
          </a:lstStyle>
          <a:p>
            <a:r>
              <a:rPr lang="en-US"/>
              <a:t>2/21/2018</a:t>
            </a:r>
          </a:p>
        </p:txBody>
      </p:sp>
      <p:sp>
        <p:nvSpPr>
          <p:cNvPr id="5" name="Footer Placeholder 4"/>
          <p:cNvSpPr>
            <a:spLocks noGrp="1"/>
          </p:cNvSpPr>
          <p:nvPr>
            <p:ph type="ftr" sz="quarter" idx="3"/>
          </p:nvPr>
        </p:nvSpPr>
        <p:spPr>
          <a:xfrm>
            <a:off x="3714750" y="18288"/>
            <a:ext cx="44577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8255000" y="18288"/>
            <a:ext cx="1155700" cy="329184"/>
          </a:xfrm>
          <a:prstGeom prst="rect">
            <a:avLst/>
          </a:prstGeom>
        </p:spPr>
        <p:txBody>
          <a:bodyPr vert="horz" lIns="91440" tIns="45720" rIns="91440" bIns="45720" rtlCol="0" anchor="ctr"/>
          <a:lstStyle>
            <a:lvl1pPr algn="l">
              <a:defRPr sz="1400" b="1">
                <a:solidFill>
                  <a:srgbClr val="FFFFFF"/>
                </a:solidFill>
              </a:defRPr>
            </a:lvl1pPr>
          </a:lstStyle>
          <a:p>
            <a:fld id="{1274C95F-C72A-E84C-9E01-C978355A44C5}" type="slidenum">
              <a:rPr lang="en-US" smtClean="0"/>
              <a:t>‹#›</a:t>
            </a:fld>
            <a:endParaRPr lang="en-US"/>
          </a:p>
        </p:txBody>
      </p:sp>
    </p:spTree>
    <p:extLst>
      <p:ext uri="{BB962C8B-B14F-4D97-AF65-F5344CB8AC3E}">
        <p14:creationId xmlns:p14="http://schemas.microsoft.com/office/powerpoint/2010/main" val="265710869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5721B9-4462-CF4A-9E01-1762D2982B0A}"/>
              </a:ext>
            </a:extLst>
          </p:cNvPr>
          <p:cNvSpPr>
            <a:spLocks noGrp="1"/>
          </p:cNvSpPr>
          <p:nvPr>
            <p:ph type="title"/>
          </p:nvPr>
        </p:nvSpPr>
        <p:spPr>
          <a:xfrm>
            <a:off x="681039" y="365128"/>
            <a:ext cx="8543925"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8B9823-8649-8446-85E7-4B1AAA746D18}"/>
              </a:ext>
            </a:extLst>
          </p:cNvPr>
          <p:cNvSpPr>
            <a:spLocks noGrp="1"/>
          </p:cNvSpPr>
          <p:nvPr>
            <p:ph type="body" idx="1"/>
          </p:nvPr>
        </p:nvSpPr>
        <p:spPr>
          <a:xfrm>
            <a:off x="681039" y="1825625"/>
            <a:ext cx="8543925"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DB736D-218D-A746-BACD-C4494AD929C1}"/>
              </a:ext>
            </a:extLst>
          </p:cNvPr>
          <p:cNvSpPr>
            <a:spLocks noGrp="1"/>
          </p:cNvSpPr>
          <p:nvPr>
            <p:ph type="dt" sz="half" idx="2"/>
          </p:nvPr>
        </p:nvSpPr>
        <p:spPr>
          <a:xfrm>
            <a:off x="681038" y="6356353"/>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2/21/2018</a:t>
            </a:r>
          </a:p>
        </p:txBody>
      </p:sp>
      <p:sp>
        <p:nvSpPr>
          <p:cNvPr id="5" name="Footer Placeholder 4">
            <a:extLst>
              <a:ext uri="{FF2B5EF4-FFF2-40B4-BE49-F238E27FC236}">
                <a16:creationId xmlns:a16="http://schemas.microsoft.com/office/drawing/2014/main" id="{200428EA-E4D3-BA42-A77C-D80903E00076}"/>
              </a:ext>
            </a:extLst>
          </p:cNvPr>
          <p:cNvSpPr>
            <a:spLocks noGrp="1"/>
          </p:cNvSpPr>
          <p:nvPr>
            <p:ph type="ftr" sz="quarter" idx="3"/>
          </p:nvPr>
        </p:nvSpPr>
        <p:spPr>
          <a:xfrm>
            <a:off x="3281364" y="6356353"/>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BB0AF4-06BE-4A4B-B88D-FC52B5297376}"/>
              </a:ext>
            </a:extLst>
          </p:cNvPr>
          <p:cNvSpPr>
            <a:spLocks noGrp="1"/>
          </p:cNvSpPr>
          <p:nvPr>
            <p:ph type="sldNum" sz="quarter" idx="4"/>
          </p:nvPr>
        </p:nvSpPr>
        <p:spPr>
          <a:xfrm>
            <a:off x="6996113" y="6356353"/>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74C95F-C72A-E84C-9E01-C978355A44C5}" type="slidenum">
              <a:rPr lang="en-US" smtClean="0"/>
              <a:t>‹#›</a:t>
            </a:fld>
            <a:endParaRPr lang="en-US"/>
          </a:p>
        </p:txBody>
      </p:sp>
      <p:pic>
        <p:nvPicPr>
          <p:cNvPr id="7" name="Picture 2" descr="https://intervene.io/assets/images/logo/NEWINTERVENE.png">
            <a:extLst>
              <a:ext uri="{FF2B5EF4-FFF2-40B4-BE49-F238E27FC236}">
                <a16:creationId xmlns:a16="http://schemas.microsoft.com/office/drawing/2014/main" id="{C08AE610-8E85-AB46-933E-737510017AEE}"/>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b="29093"/>
          <a:stretch/>
        </p:blipFill>
        <p:spPr bwMode="auto">
          <a:xfrm>
            <a:off x="7434083" y="6311903"/>
            <a:ext cx="2349999" cy="434519"/>
          </a:xfrm>
          <a:prstGeom prst="rect">
            <a:avLst/>
          </a:prstGeom>
          <a:noFill/>
          <a:extLst>
            <a:ext uri="{909E8E84-426E-40dd-AFC4-6F175D3DCCD1}">
              <a14:hiddenFill xmlns=""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15873F7A-C83D-9943-95B9-A2F7DD85F152}"/>
              </a:ext>
            </a:extLst>
          </p:cNvPr>
          <p:cNvCxnSpPr/>
          <p:nvPr/>
        </p:nvCxnSpPr>
        <p:spPr>
          <a:xfrm>
            <a:off x="0" y="126609"/>
            <a:ext cx="9906000" cy="0"/>
          </a:xfrm>
          <a:prstGeom prst="line">
            <a:avLst/>
          </a:prstGeom>
          <a:ln w="76200">
            <a:solidFill>
              <a:srgbClr val="273085"/>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pic>
        <p:nvPicPr>
          <p:cNvPr id="10" name="Picture 2" descr="https://intervene.io/assets/images/logo/NEWINTERVENE.png">
            <a:extLst>
              <a:ext uri="{FF2B5EF4-FFF2-40B4-BE49-F238E27FC236}">
                <a16:creationId xmlns:a16="http://schemas.microsoft.com/office/drawing/2014/main" id="{73109529-C053-3942-B686-30F9E3FDD22B}"/>
              </a:ext>
            </a:extLst>
          </p:cNvPr>
          <p:cNvPicPr>
            <a:picLocks noChangeAspect="1" noChangeArrowheads="1"/>
          </p:cNvPicPr>
          <p:nvPr userDrawn="1"/>
        </p:nvPicPr>
        <p:blipFill rotWithShape="1">
          <a:blip r:embed="rId16">
            <a:extLst>
              <a:ext uri="{28A0092B-C50C-407E-A947-70E740481C1C}">
                <a14:useLocalDpi xmlns:a14="http://schemas.microsoft.com/office/drawing/2010/main" val="0"/>
              </a:ext>
            </a:extLst>
          </a:blip>
          <a:srcRect b="29093"/>
          <a:stretch/>
        </p:blipFill>
        <p:spPr bwMode="auto">
          <a:xfrm>
            <a:off x="7434083" y="6311903"/>
            <a:ext cx="2349999" cy="434519"/>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B0A75B3B-D673-1C48-972B-9CAE5539AD9F}"/>
              </a:ext>
            </a:extLst>
          </p:cNvPr>
          <p:cNvCxnSpPr/>
          <p:nvPr userDrawn="1"/>
        </p:nvCxnSpPr>
        <p:spPr>
          <a:xfrm>
            <a:off x="0" y="126609"/>
            <a:ext cx="9906000" cy="0"/>
          </a:xfrm>
          <a:prstGeom prst="line">
            <a:avLst/>
          </a:prstGeom>
          <a:ln w="76200">
            <a:solidFill>
              <a:srgbClr val="273085"/>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01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13"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906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95300" y="533400"/>
            <a:ext cx="89154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95300" y="1600200"/>
            <a:ext cx="8915400" cy="4876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906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2"/>
          </p:nvPr>
        </p:nvSpPr>
        <p:spPr>
          <a:xfrm>
            <a:off x="495300" y="18288"/>
            <a:ext cx="3136900" cy="329184"/>
          </a:xfrm>
          <a:prstGeom prst="rect">
            <a:avLst/>
          </a:prstGeom>
        </p:spPr>
        <p:txBody>
          <a:bodyPr vert="horz" lIns="91440" tIns="45720" rIns="91440" bIns="45720" rtlCol="0" anchor="ctr"/>
          <a:lstStyle>
            <a:lvl1pPr algn="l">
              <a:defRPr sz="1200">
                <a:solidFill>
                  <a:srgbClr val="FFFFFF"/>
                </a:solidFill>
              </a:defRPr>
            </a:lvl1pPr>
          </a:lstStyle>
          <a:p>
            <a:r>
              <a:rPr lang="en-US"/>
              <a:t>2/21/2018</a:t>
            </a:r>
          </a:p>
        </p:txBody>
      </p:sp>
      <p:sp>
        <p:nvSpPr>
          <p:cNvPr id="5" name="Footer Placeholder 4"/>
          <p:cNvSpPr>
            <a:spLocks noGrp="1"/>
          </p:cNvSpPr>
          <p:nvPr>
            <p:ph type="ftr" sz="quarter" idx="3"/>
          </p:nvPr>
        </p:nvSpPr>
        <p:spPr>
          <a:xfrm>
            <a:off x="3714750" y="18288"/>
            <a:ext cx="44577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8255000" y="18288"/>
            <a:ext cx="1155700" cy="329184"/>
          </a:xfrm>
          <a:prstGeom prst="rect">
            <a:avLst/>
          </a:prstGeom>
        </p:spPr>
        <p:txBody>
          <a:bodyPr vert="horz" lIns="91440" tIns="45720" rIns="91440" bIns="45720" rtlCol="0" anchor="ctr"/>
          <a:lstStyle>
            <a:lvl1pPr algn="l">
              <a:defRPr sz="1400" b="1">
                <a:solidFill>
                  <a:srgbClr val="FFFFFF"/>
                </a:solidFill>
              </a:defRPr>
            </a:lvl1pPr>
          </a:lstStyle>
          <a:p>
            <a:fld id="{1274C95F-C72A-E84C-9E01-C978355A44C5}" type="slidenum">
              <a:rPr lang="en-US" smtClean="0"/>
              <a:t>‹#›</a:t>
            </a:fld>
            <a:endParaRPr lang="en-US"/>
          </a:p>
        </p:txBody>
      </p:sp>
    </p:spTree>
    <p:extLst>
      <p:ext uri="{BB962C8B-B14F-4D97-AF65-F5344CB8AC3E}">
        <p14:creationId xmlns:p14="http://schemas.microsoft.com/office/powerpoint/2010/main" val="1485265671"/>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72C5-2F3A-CC42-8266-11C540F4B6D4}"/>
              </a:ext>
            </a:extLst>
          </p:cNvPr>
          <p:cNvSpPr>
            <a:spLocks noGrp="1"/>
          </p:cNvSpPr>
          <p:nvPr>
            <p:ph type="ctrTitle"/>
          </p:nvPr>
        </p:nvSpPr>
        <p:spPr>
          <a:xfrm>
            <a:off x="624115" y="1122363"/>
            <a:ext cx="8694056" cy="2387600"/>
          </a:xfrm>
        </p:spPr>
        <p:txBody>
          <a:bodyPr/>
          <a:lstStyle/>
          <a:p>
            <a:r>
              <a:rPr lang="en-US" dirty="0"/>
              <a:t>Student flow</a:t>
            </a:r>
          </a:p>
        </p:txBody>
      </p:sp>
      <p:sp>
        <p:nvSpPr>
          <p:cNvPr id="3" name="Subtitle 2">
            <a:extLst>
              <a:ext uri="{FF2B5EF4-FFF2-40B4-BE49-F238E27FC236}">
                <a16:creationId xmlns:a16="http://schemas.microsoft.com/office/drawing/2014/main" id="{89C103A9-6377-2E4B-86F7-55A9AB1329BE}"/>
              </a:ext>
            </a:extLst>
          </p:cNvPr>
          <p:cNvSpPr>
            <a:spLocks noGrp="1"/>
          </p:cNvSpPr>
          <p:nvPr>
            <p:ph type="subTitle" idx="1"/>
          </p:nvPr>
        </p:nvSpPr>
        <p:spPr>
          <a:xfrm>
            <a:off x="742950" y="3505200"/>
            <a:ext cx="9163050" cy="1752600"/>
          </a:xfrm>
        </p:spPr>
        <p:txBody>
          <a:bodyPr/>
          <a:lstStyle/>
          <a:p>
            <a:r>
              <a:rPr lang="en-US" dirty="0"/>
              <a:t>What will students see?</a:t>
            </a:r>
          </a:p>
        </p:txBody>
      </p:sp>
      <p:pic>
        <p:nvPicPr>
          <p:cNvPr id="7" name="Picture 6">
            <a:extLst>
              <a:ext uri="{FF2B5EF4-FFF2-40B4-BE49-F238E27FC236}">
                <a16:creationId xmlns:a16="http://schemas.microsoft.com/office/drawing/2014/main" id="{3939E51C-9D08-8F42-A0CE-BF51A223EA31}"/>
              </a:ext>
            </a:extLst>
          </p:cNvPr>
          <p:cNvPicPr>
            <a:picLocks noChangeAspect="1"/>
          </p:cNvPicPr>
          <p:nvPr/>
        </p:nvPicPr>
        <p:blipFill>
          <a:blip r:embed="rId2"/>
          <a:stretch>
            <a:fillRect/>
          </a:stretch>
        </p:blipFill>
        <p:spPr>
          <a:xfrm>
            <a:off x="3028043" y="982663"/>
            <a:ext cx="3886200" cy="774700"/>
          </a:xfrm>
          <a:prstGeom prst="rect">
            <a:avLst/>
          </a:prstGeom>
        </p:spPr>
      </p:pic>
    </p:spTree>
    <p:extLst>
      <p:ext uri="{BB962C8B-B14F-4D97-AF65-F5344CB8AC3E}">
        <p14:creationId xmlns:p14="http://schemas.microsoft.com/office/powerpoint/2010/main" val="354241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C45F-2009-7549-B1D5-1F503A4318BB}"/>
              </a:ext>
            </a:extLst>
          </p:cNvPr>
          <p:cNvSpPr>
            <a:spLocks noGrp="1"/>
          </p:cNvSpPr>
          <p:nvPr>
            <p:ph type="title"/>
          </p:nvPr>
        </p:nvSpPr>
        <p:spPr/>
        <p:txBody>
          <a:bodyPr/>
          <a:lstStyle/>
          <a:p>
            <a:r>
              <a:rPr lang="en-US" dirty="0"/>
              <a:t>Your Session</a:t>
            </a:r>
          </a:p>
        </p:txBody>
      </p:sp>
      <p:sp>
        <p:nvSpPr>
          <p:cNvPr id="3" name="Content Placeholder 2">
            <a:extLst>
              <a:ext uri="{FF2B5EF4-FFF2-40B4-BE49-F238E27FC236}">
                <a16:creationId xmlns:a16="http://schemas.microsoft.com/office/drawing/2014/main" id="{9D2DA4CC-0563-C241-A78C-B323A5145B3E}"/>
              </a:ext>
            </a:extLst>
          </p:cNvPr>
          <p:cNvSpPr>
            <a:spLocks noGrp="1"/>
          </p:cNvSpPr>
          <p:nvPr>
            <p:ph idx="1"/>
          </p:nvPr>
        </p:nvSpPr>
        <p:spPr/>
        <p:txBody>
          <a:bodyPr/>
          <a:lstStyle/>
          <a:p>
            <a:r>
              <a:rPr lang="en-US" dirty="0"/>
              <a:t>Students will have 5 minutes to settle down, get their materials, and join the tutoring session before it begins. </a:t>
            </a:r>
          </a:p>
          <a:p>
            <a:r>
              <a:rPr lang="en-US" dirty="0"/>
              <a:t>Once the first student enters the tutoring session, get started with tutoring. </a:t>
            </a:r>
          </a:p>
          <a:p>
            <a:pPr lvl="1"/>
            <a:r>
              <a:rPr lang="en-US" dirty="0"/>
              <a:t>Example: If the session is scheduled for 9am, start promptly at 9:05am, assuming there is at least one person in the room.</a:t>
            </a:r>
          </a:p>
          <a:p>
            <a:pPr lvl="1"/>
            <a:r>
              <a:rPr lang="en-US" dirty="0"/>
              <a:t>If other students join, do your best to quickly catch them up on what you’ve discussed already.</a:t>
            </a:r>
          </a:p>
        </p:txBody>
      </p:sp>
    </p:spTree>
    <p:extLst>
      <p:ext uri="{BB962C8B-B14F-4D97-AF65-F5344CB8AC3E}">
        <p14:creationId xmlns:p14="http://schemas.microsoft.com/office/powerpoint/2010/main" val="999633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7ED85-BC8E-4F47-B7E2-AD6C9D1E5CC3}"/>
              </a:ext>
            </a:extLst>
          </p:cNvPr>
          <p:cNvSpPr>
            <a:spLocks noGrp="1"/>
          </p:cNvSpPr>
          <p:nvPr>
            <p:ph type="title"/>
          </p:nvPr>
        </p:nvSpPr>
        <p:spPr/>
        <p:txBody>
          <a:bodyPr/>
          <a:lstStyle/>
          <a:p>
            <a:r>
              <a:rPr lang="en-US" dirty="0"/>
              <a:t>During the Session</a:t>
            </a:r>
          </a:p>
        </p:txBody>
      </p:sp>
      <p:sp>
        <p:nvSpPr>
          <p:cNvPr id="3" name="Content Placeholder 2">
            <a:extLst>
              <a:ext uri="{FF2B5EF4-FFF2-40B4-BE49-F238E27FC236}">
                <a16:creationId xmlns:a16="http://schemas.microsoft.com/office/drawing/2014/main" id="{4AEE50AB-3DF4-CF4C-981E-DA6D6C0357C4}"/>
              </a:ext>
            </a:extLst>
          </p:cNvPr>
          <p:cNvSpPr>
            <a:spLocks noGrp="1"/>
          </p:cNvSpPr>
          <p:nvPr>
            <p:ph idx="1"/>
          </p:nvPr>
        </p:nvSpPr>
        <p:spPr/>
        <p:txBody>
          <a:bodyPr>
            <a:normAutofit/>
          </a:bodyPr>
          <a:lstStyle/>
          <a:p>
            <a:r>
              <a:rPr lang="en-US" dirty="0"/>
              <a:t>Students will be given access by YOU to be heard by everyone in the room.  </a:t>
            </a:r>
          </a:p>
          <a:p>
            <a:r>
              <a:rPr lang="en-US" dirty="0"/>
              <a:t>Students will also have access to WRITE on the board at your discretion.</a:t>
            </a:r>
          </a:p>
          <a:p>
            <a:r>
              <a:rPr lang="en-US" dirty="0"/>
              <a:t>Students will have a workbook in front of them with questions from the lesson. </a:t>
            </a:r>
          </a:p>
          <a:p>
            <a:r>
              <a:rPr lang="en-US" dirty="0"/>
              <a:t>Take notes as the students speak. Be sure to know the student names as they speak and respond to them by name.</a:t>
            </a:r>
          </a:p>
          <a:p>
            <a:r>
              <a:rPr lang="en-US" dirty="0"/>
              <a:t>This process might be new to students. Allow them some thinking time</a:t>
            </a:r>
          </a:p>
          <a:p>
            <a:pPr marL="0" indent="0">
              <a:buNone/>
            </a:pPr>
            <a:endParaRPr lang="en-US" dirty="0"/>
          </a:p>
        </p:txBody>
      </p:sp>
    </p:spTree>
    <p:extLst>
      <p:ext uri="{BB962C8B-B14F-4D97-AF65-F5344CB8AC3E}">
        <p14:creationId xmlns:p14="http://schemas.microsoft.com/office/powerpoint/2010/main" val="300470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E4A53-4B6F-1447-BE65-C02D3C0DD1CD}"/>
              </a:ext>
            </a:extLst>
          </p:cNvPr>
          <p:cNvSpPr>
            <a:spLocks noGrp="1"/>
          </p:cNvSpPr>
          <p:nvPr>
            <p:ph type="title"/>
          </p:nvPr>
        </p:nvSpPr>
        <p:spPr/>
        <p:txBody>
          <a:bodyPr/>
          <a:lstStyle/>
          <a:p>
            <a:r>
              <a:rPr lang="en-US" dirty="0"/>
              <a:t>After the Session</a:t>
            </a:r>
          </a:p>
        </p:txBody>
      </p:sp>
      <p:sp>
        <p:nvSpPr>
          <p:cNvPr id="3" name="Content Placeholder 2">
            <a:extLst>
              <a:ext uri="{FF2B5EF4-FFF2-40B4-BE49-F238E27FC236}">
                <a16:creationId xmlns:a16="http://schemas.microsoft.com/office/drawing/2014/main" id="{3E5695F9-02B4-AC4E-8A00-C34D54503425}"/>
              </a:ext>
            </a:extLst>
          </p:cNvPr>
          <p:cNvSpPr>
            <a:spLocks noGrp="1"/>
          </p:cNvSpPr>
          <p:nvPr>
            <p:ph idx="1"/>
          </p:nvPr>
        </p:nvSpPr>
        <p:spPr/>
        <p:txBody>
          <a:bodyPr/>
          <a:lstStyle/>
          <a:p>
            <a:r>
              <a:rPr lang="en-US" dirty="0"/>
              <a:t>Students will take an exit quiz immediately after 30 minutes is up on the actual lesson.  </a:t>
            </a:r>
          </a:p>
          <a:p>
            <a:r>
              <a:rPr lang="en-US" dirty="0"/>
              <a:t>Motivate them to complete the assessment and SHOW work in their WORKBOOKS!</a:t>
            </a:r>
          </a:p>
          <a:p>
            <a:r>
              <a:rPr lang="en-US" dirty="0"/>
              <a:t>While students take the quiz, you will be offline, gathering / compiling notes and completing the Session Survey to give to their classroom teacher. </a:t>
            </a:r>
          </a:p>
          <a:p>
            <a:r>
              <a:rPr lang="en-US" dirty="0"/>
              <a:t>Stay online for the entire hour, we expect strong notes that are clear for the teacher.</a:t>
            </a:r>
          </a:p>
          <a:p>
            <a:r>
              <a:rPr lang="en-US" dirty="0"/>
              <a:t>After the quiz, student will be done and will exit the system. You will not interact with the students after your 30 minutes of teaching time, so many sure they are motivated!</a:t>
            </a:r>
          </a:p>
          <a:p>
            <a:pPr marL="0" indent="0">
              <a:buNone/>
            </a:pPr>
            <a:endParaRPr lang="en-US" dirty="0"/>
          </a:p>
        </p:txBody>
      </p:sp>
    </p:spTree>
    <p:extLst>
      <p:ext uri="{BB962C8B-B14F-4D97-AF65-F5344CB8AC3E}">
        <p14:creationId xmlns:p14="http://schemas.microsoft.com/office/powerpoint/2010/main" val="20397875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larity">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142</TotalTime>
  <Words>289</Words>
  <Application>Microsoft Macintosh PowerPoint</Application>
  <PresentationFormat>A4 Paper (210x297 mm)</PresentationFormat>
  <Paragraphs>19</Paragraphs>
  <Slides>4</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vt:i4>
      </vt:variant>
    </vt:vector>
  </HeadingPairs>
  <TitlesOfParts>
    <vt:vector size="12" baseType="lpstr">
      <vt:lpstr>Arial</vt:lpstr>
      <vt:lpstr>Calibri</vt:lpstr>
      <vt:lpstr>Calibri Light</vt:lpstr>
      <vt:lpstr>Century Gothic</vt:lpstr>
      <vt:lpstr>Wingdings</vt:lpstr>
      <vt:lpstr>Clarity</vt:lpstr>
      <vt:lpstr>Default Theme</vt:lpstr>
      <vt:lpstr>1_Clarity</vt:lpstr>
      <vt:lpstr>Student flow</vt:lpstr>
      <vt:lpstr>Your Session</vt:lpstr>
      <vt:lpstr>During the Session</vt:lpstr>
      <vt:lpstr>After the Session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TutorGigs Tutor Training</dc:title>
  <dc:creator>Mehul Shah</dc:creator>
  <cp:lastModifiedBy>Mehul Shah</cp:lastModifiedBy>
  <cp:revision>21</cp:revision>
  <dcterms:created xsi:type="dcterms:W3CDTF">2018-12-12T21:58:40Z</dcterms:created>
  <dcterms:modified xsi:type="dcterms:W3CDTF">2019-01-30T21:21:39Z</dcterms:modified>
</cp:coreProperties>
</file>