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1" autoAdjust="0"/>
    <p:restoredTop sz="94660"/>
  </p:normalViewPr>
  <p:slideViewPr>
    <p:cSldViewPr snapToGrid="0">
      <p:cViewPr>
        <p:scale>
          <a:sx n="100" d="100"/>
          <a:sy n="100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5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5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1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8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27-May-16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6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27-May-16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1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27-May-16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27-May-16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3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27-May-16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5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27-May-16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27-May-16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7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004" y="2909454"/>
            <a:ext cx="8600471" cy="665018"/>
          </a:xfrm>
        </p:spPr>
        <p:txBody>
          <a:bodyPr/>
          <a:lstStyle/>
          <a:p>
            <a:r>
              <a:rPr lang="en-US" sz="3600" dirty="0" err="1" smtClean="0"/>
              <a:t>Allex</a:t>
            </a:r>
            <a:r>
              <a:rPr lang="en-US" sz="3600" dirty="0" smtClean="0"/>
              <a:t> Design &amp; Development LTD.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0641" y="1645340"/>
            <a:ext cx="2718616" cy="556684"/>
          </a:xfrm>
        </p:spPr>
        <p:txBody>
          <a:bodyPr>
            <a:noAutofit/>
          </a:bodyPr>
          <a:lstStyle/>
          <a:p>
            <a:r>
              <a:rPr lang="en-US" sz="3200" dirty="0" smtClean="0"/>
              <a:t>Welcome to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697453" y="5405642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Developed BY 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08554" y="5405642"/>
            <a:ext cx="2421396" cy="369332"/>
          </a:xfrm>
          <a:prstGeom prst="rect">
            <a:avLst/>
          </a:prstGeom>
          <a:solidFill>
            <a:schemeClr val="accent2">
              <a:alpha val="4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Md. Saifur Rahman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08554" y="5774974"/>
            <a:ext cx="2421396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+880-1703-188-752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Allex Design &amp; Development LTD.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Allex Design &amp; Development LTD.</dc:title>
  <dc:creator>saifur rahman</dc:creator>
  <cp:lastModifiedBy>saifur rahman</cp:lastModifiedBy>
  <cp:revision>4</cp:revision>
  <dcterms:created xsi:type="dcterms:W3CDTF">2016-05-27T15:15:13Z</dcterms:created>
  <dcterms:modified xsi:type="dcterms:W3CDTF">2016-05-27T15:44:19Z</dcterms:modified>
</cp:coreProperties>
</file>