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Gill Sans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MVXRjYMPdBG63uaXcVs9bf3PD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3FC4BF-AE10-4D88-9ADD-2FD7262BC2D2}">
  <a:tblStyle styleId="{4E3FC4BF-AE10-4D88-9ADD-2FD7262BC2D2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AE9"/>
          </a:solidFill>
        </a:fill>
      </a:tcStyle>
    </a:wholeTbl>
    <a:band1H>
      <a:tcTxStyle/>
      <a:tcStyle>
        <a:fill>
          <a:solidFill>
            <a:srgbClr val="CCD2D0"/>
          </a:solidFill>
        </a:fill>
      </a:tcStyle>
    </a:band1H>
    <a:band2H>
      <a:tcTxStyle/>
    </a:band2H>
    <a:band1V>
      <a:tcTxStyle/>
      <a:tcStyle>
        <a:fill>
          <a:solidFill>
            <a:srgbClr val="CCD2D0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illSans-bold.fntdata"/><Relationship Id="rId12" Type="http://schemas.openxmlformats.org/officeDocument/2006/relationships/font" Target="fonts/Gill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1b3b7d6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31b3b7d62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3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6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8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0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39F8A"/>
              </a:buClr>
              <a:buSzPts val="2000"/>
              <a:buFont typeface="Gill Sans"/>
              <a:buNone/>
              <a:defRPr b="0" sz="2000"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20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2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1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saifur@cse.uiu.ac.b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CSE 2217/CSI 227 (A) : ALGORITHMS/DATA STRUCTURE AND ALGORITHMS II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Shekh. Md. Saifur Rahman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COURSE POLICIES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581193" y="2180496"/>
            <a:ext cx="7094926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Attendance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Full marks for a minimum of 20 days’ attendance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0.25 marks will be deducted for every days of absence afterwards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Class Tests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Offline exams taken in class time, </a:t>
            </a:r>
            <a:r>
              <a:rPr b="1" lang="en-US"/>
              <a:t>(n-1)</a:t>
            </a:r>
            <a:r>
              <a:rPr b="1" lang="en-US"/>
              <a:t> out of 3 or 4 will be considered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tentative times: </a:t>
            </a:r>
            <a:r>
              <a:rPr b="1" lang="en-US"/>
              <a:t>see course syllabus</a:t>
            </a:r>
            <a:endParaRPr b="1"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Assignments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2 assignments will be given, both will be counted.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one before the midterm and the other after the midterm</a:t>
            </a:r>
            <a:endParaRPr/>
          </a:p>
        </p:txBody>
      </p:sp>
      <p:graphicFrame>
        <p:nvGraphicFramePr>
          <p:cNvPr id="104" name="Google Shape;104;p2"/>
          <p:cNvGraphicFramePr/>
          <p:nvPr/>
        </p:nvGraphicFramePr>
        <p:xfrm>
          <a:off x="7676118" y="29620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{4E3FC4BF-AE10-4D88-9ADD-2FD7262BC2D2}</a:tableStyleId>
              </a:tblPr>
              <a:tblGrid>
                <a:gridCol w="2010300"/>
                <a:gridCol w="1924400"/>
              </a:tblGrid>
              <a:tr h="35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Criteria </a:t>
                      </a:r>
                      <a:endParaRPr sz="2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Marks </a:t>
                      </a:r>
                      <a:endParaRPr sz="2800"/>
                    </a:p>
                  </a:txBody>
                  <a:tcPr marT="45725" marB="45725" marR="91450" marL="91450" anchor="ctr"/>
                </a:tc>
              </a:tr>
              <a:tr h="35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Attendance </a:t>
                      </a:r>
                      <a:endParaRPr sz="2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5% </a:t>
                      </a:r>
                      <a:endParaRPr sz="2800"/>
                    </a:p>
                  </a:txBody>
                  <a:tcPr marT="45725" marB="45725" marR="91450" marL="91450" anchor="ctr"/>
                </a:tc>
              </a:tr>
              <a:tr h="35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Tests </a:t>
                      </a:r>
                      <a:endParaRPr sz="2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r>
                        <a:rPr b="0" i="0"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</a:t>
                      </a:r>
                      <a:endParaRPr sz="2800"/>
                    </a:p>
                  </a:txBody>
                  <a:tcPr marT="45725" marB="45725" marR="91450" marL="91450" anchor="ctr"/>
                </a:tc>
              </a:tr>
              <a:tr h="35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Assignments </a:t>
                      </a:r>
                      <a:endParaRPr sz="2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b="0" i="0"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</a:t>
                      </a:r>
                      <a:endParaRPr sz="2800"/>
                    </a:p>
                  </a:txBody>
                  <a:tcPr marT="45725" marB="45725" marR="91450" marL="91450" anchor="ctr"/>
                </a:tc>
              </a:tr>
              <a:tr h="35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Midterm </a:t>
                      </a:r>
                      <a:endParaRPr sz="2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r>
                        <a:rPr b="0" i="0"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</a:t>
                      </a:r>
                      <a:endParaRPr sz="2800"/>
                    </a:p>
                  </a:txBody>
                  <a:tcPr marT="45725" marB="45725" marR="91450" marL="91450" anchor="ctr"/>
                </a:tc>
              </a:tr>
              <a:tr h="35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</a:t>
                      </a:r>
                      <a:endParaRPr sz="2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r>
                        <a:rPr b="0" i="0"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</a:t>
                      </a:r>
                      <a:endParaRPr sz="2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COURSE POLICIES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US"/>
              <a:t>Missed Exams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Class test: One </a:t>
            </a:r>
            <a:r>
              <a:rPr lang="en-US"/>
              <a:t>makeup</a:t>
            </a:r>
            <a:r>
              <a:rPr lang="en-US"/>
              <a:t> before final 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for only those who have missed the any CT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You have to notify me before class test with proof/valid reasons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Syllabus: will be provided before that makeup CT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Mid-term exam: You must notify me as soon as possible with proof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Final exam: You must notify me as soon as possible with proof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COURSE POLICIES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Course materials, and notices will be posted in eLMS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Marks of attendance, class tests, assignments and mid-term will be provided via a Google sheet (link in eLMS).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Contact me via email: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saifur@cse.uiu.ac.bd</a:t>
            </a:r>
            <a:endParaRPr/>
          </a:p>
          <a:p>
            <a:pPr indent="0" lvl="0" marL="3060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COUNSELING HOUR</a:t>
            </a:r>
            <a:endParaRPr/>
          </a:p>
        </p:txBody>
      </p:sp>
      <p:sp>
        <p:nvSpPr>
          <p:cNvPr id="122" name="Google Shape;122;p6"/>
          <p:cNvSpPr txBox="1"/>
          <p:nvPr/>
        </p:nvSpPr>
        <p:spPr>
          <a:xfrm>
            <a:off x="751550" y="2227775"/>
            <a:ext cx="498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●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Will be shared in ELMS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1b3b7d62a_0_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Some Tips</a:t>
            </a:r>
            <a:endParaRPr/>
          </a:p>
        </p:txBody>
      </p:sp>
      <p:sp>
        <p:nvSpPr>
          <p:cNvPr id="128" name="Google Shape;128;g331b3b7d62a_0_1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class can be time consuming.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the material takes time.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skip topics. Seek help until you don’t understand completely.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bother too much about exam question pattern.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the class material as closely as possible.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underestimate the workload.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task left for tomorrow is a task left undone.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 and scheduling your time is essential.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be afraid to ask questions.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60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2020-10-23T19:18:55Z</dcterms:created>
  <dc:creator>Fariha Tabassum Islam - 1018052029</dc:creator>
</cp:coreProperties>
</file>