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17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8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4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99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5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9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CC2FBF9-AAA0-420D-89FE-EBFFC3C521F6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1EAE1B-287F-4354-9E13-1953F0538DE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95B2-F7AC-4AFD-9868-0D5B96A04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296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930B-BD06-42FC-81A8-6C55A975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Using Adjacency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690A5-58E9-4AC8-A9A7-4EE173EE8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084831"/>
            <a:ext cx="3883774" cy="2688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A61E3-BCDA-43AA-A294-D484FFE74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64" y="1679607"/>
            <a:ext cx="4814596" cy="43106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F0A0A-C6A5-4E6F-A0D2-1499EFE0E38B}"/>
              </a:ext>
            </a:extLst>
          </p:cNvPr>
          <p:cNvSpPr txBox="1"/>
          <p:nvPr/>
        </p:nvSpPr>
        <p:spPr>
          <a:xfrm>
            <a:off x="1184988" y="4926563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1a: 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F4D7B-625D-49B3-B2CC-5BF7D0C06EBD}"/>
              </a:ext>
            </a:extLst>
          </p:cNvPr>
          <p:cNvSpPr txBox="1"/>
          <p:nvPr/>
        </p:nvSpPr>
        <p:spPr>
          <a:xfrm>
            <a:off x="6204857" y="4809061"/>
            <a:ext cx="432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1b : Corresponding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36483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E617-D79F-41FD-89EB-903CC3F5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60639" cy="1140947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of Graph using Adjacency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8E11F8-6263-4765-9132-43BAD6C3A12A}"/>
              </a:ext>
            </a:extLst>
          </p:cNvPr>
          <p:cNvSpPr/>
          <p:nvPr/>
        </p:nvSpPr>
        <p:spPr>
          <a:xfrm>
            <a:off x="669129" y="2187470"/>
            <a:ext cx="10853741" cy="3966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5;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//now put values in the 2D array accordingly e.g. following is the code for the 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node of given graph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/>
              <a:t> [0][1]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/>
              <a:t> [0][4] = 1;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//So on…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09AF5-A54B-47CF-BF3D-B5C392A9F949}"/>
              </a:ext>
            </a:extLst>
          </p:cNvPr>
          <p:cNvSpPr txBox="1"/>
          <p:nvPr/>
        </p:nvSpPr>
        <p:spPr>
          <a:xfrm>
            <a:off x="1024128" y="1548882"/>
            <a:ext cx="3258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Create a Graph</a:t>
            </a:r>
          </a:p>
        </p:txBody>
      </p:sp>
    </p:spTree>
    <p:extLst>
      <p:ext uri="{BB962C8B-B14F-4D97-AF65-F5344CB8AC3E}">
        <p14:creationId xmlns:p14="http://schemas.microsoft.com/office/powerpoint/2010/main" val="42006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17160-F77F-414B-8D9A-5FBA1F127FCF}"/>
              </a:ext>
            </a:extLst>
          </p:cNvPr>
          <p:cNvSpPr/>
          <p:nvPr/>
        </p:nvSpPr>
        <p:spPr>
          <a:xfrm>
            <a:off x="1024127" y="1907678"/>
            <a:ext cx="9062264" cy="4365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int*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findDegree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{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 Traverse through row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and count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for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++)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for(int j=0; j&lt;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j++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 			if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][j] == 1)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	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]++;	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return degree;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}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256F59-1A67-4E8F-89B1-17681670DA70}"/>
              </a:ext>
            </a:extLst>
          </p:cNvPr>
          <p:cNvSpPr txBox="1">
            <a:spLocks/>
          </p:cNvSpPr>
          <p:nvPr/>
        </p:nvSpPr>
        <p:spPr>
          <a:xfrm>
            <a:off x="1024127" y="585216"/>
            <a:ext cx="10794834" cy="114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of Graph using Adjacency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3841C-3DE4-47AB-9BF5-5BDC3B36A2CC}"/>
              </a:ext>
            </a:extLst>
          </p:cNvPr>
          <p:cNvSpPr txBox="1"/>
          <p:nvPr/>
        </p:nvSpPr>
        <p:spPr>
          <a:xfrm>
            <a:off x="1024127" y="1384458"/>
            <a:ext cx="331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Finding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C27B1-1AA9-429E-A15F-A4CDC1FE7CBE}"/>
              </a:ext>
            </a:extLst>
          </p:cNvPr>
          <p:cNvSpPr txBox="1"/>
          <p:nvPr/>
        </p:nvSpPr>
        <p:spPr>
          <a:xfrm>
            <a:off x="8142051" y="2940178"/>
            <a:ext cx="24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O(V^2)</a:t>
            </a:r>
            <a:r>
              <a:rPr lang="en-US" dirty="0"/>
              <a:t> = V for no of vertices</a:t>
            </a:r>
          </a:p>
        </p:txBody>
      </p:sp>
    </p:spTree>
    <p:extLst>
      <p:ext uri="{BB962C8B-B14F-4D97-AF65-F5344CB8AC3E}">
        <p14:creationId xmlns:p14="http://schemas.microsoft.com/office/powerpoint/2010/main" val="38576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17160-F77F-414B-8D9A-5FBA1F127FCF}"/>
              </a:ext>
            </a:extLst>
          </p:cNvPr>
          <p:cNvSpPr/>
          <p:nvPr/>
        </p:nvSpPr>
        <p:spPr>
          <a:xfrm>
            <a:off x="1024128" y="1840776"/>
            <a:ext cx="9062264" cy="4764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findDegree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{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-1;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for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++)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for(int j=0; j&lt;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j++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 			if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][j] == 1)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	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]++;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if(degree[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 &lt;=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	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degree[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return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4D75C-0127-4A02-8201-2E2D6E972CC0}"/>
              </a:ext>
            </a:extLst>
          </p:cNvPr>
          <p:cNvSpPr txBox="1"/>
          <p:nvPr/>
        </p:nvSpPr>
        <p:spPr>
          <a:xfrm>
            <a:off x="1024127" y="1288550"/>
            <a:ext cx="5619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Finding Minimum Degree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A97DA8-3519-494C-84E9-DEEC71DFD6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27" y="324178"/>
            <a:ext cx="10513066" cy="1225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of Graph using Adjacency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1645B-6E92-43F0-958C-4B375D9ECF3D}"/>
              </a:ext>
            </a:extLst>
          </p:cNvPr>
          <p:cNvSpPr txBox="1"/>
          <p:nvPr/>
        </p:nvSpPr>
        <p:spPr>
          <a:xfrm>
            <a:off x="8035047" y="1811770"/>
            <a:ext cx="246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O(V^2)</a:t>
            </a:r>
            <a:r>
              <a:rPr lang="en-US" dirty="0"/>
              <a:t> = V for no of vertices</a:t>
            </a:r>
          </a:p>
        </p:txBody>
      </p:sp>
    </p:spTree>
    <p:extLst>
      <p:ext uri="{BB962C8B-B14F-4D97-AF65-F5344CB8AC3E}">
        <p14:creationId xmlns:p14="http://schemas.microsoft.com/office/powerpoint/2010/main" val="4816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590A-D874-484E-AEE1-CB0AF1E5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 Using Adjacency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CE67B4-7AB5-428F-9767-CB89EB6A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519265"/>
            <a:ext cx="3314607" cy="2500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029E5-D72B-454E-92C8-B535736A4080}"/>
              </a:ext>
            </a:extLst>
          </p:cNvPr>
          <p:cNvSpPr txBox="1"/>
          <p:nvPr/>
        </p:nvSpPr>
        <p:spPr>
          <a:xfrm>
            <a:off x="1156996" y="5523723"/>
            <a:ext cx="364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2a: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6C919-9A96-4C68-BC0F-38DE96CCB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265" y="2124070"/>
            <a:ext cx="6652727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C867FB-02DC-44D6-A155-C12031609963}"/>
              </a:ext>
            </a:extLst>
          </p:cNvPr>
          <p:cNvSpPr txBox="1"/>
          <p:nvPr/>
        </p:nvSpPr>
        <p:spPr>
          <a:xfrm>
            <a:off x="4948335" y="5385223"/>
            <a:ext cx="444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2b : Corresponding 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86113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760551-60F1-4623-963F-AFB05A97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8" y="585788"/>
            <a:ext cx="10490038" cy="1019077"/>
          </a:xfrm>
        </p:spPr>
        <p:txBody>
          <a:bodyPr>
            <a:normAutofit/>
          </a:bodyPr>
          <a:lstStyle/>
          <a:p>
            <a:r>
              <a:rPr lang="en-US" sz="4400" dirty="0"/>
              <a:t>Implementation of Graph using Adjacency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27C6B-1ED4-49B2-81B5-22F59F0C3303}"/>
              </a:ext>
            </a:extLst>
          </p:cNvPr>
          <p:cNvSpPr/>
          <p:nvPr/>
        </p:nvSpPr>
        <p:spPr>
          <a:xfrm>
            <a:off x="1023937" y="1769249"/>
            <a:ext cx="9687605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= 5;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ector&lt;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&gt;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//now put values in the vector accordingly e.g. following is the code for the 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node of given graph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[0].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push_back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(1);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adjacencyList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[0].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push_back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(4);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62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D3887E-688D-46D7-9CE2-01DA28CE59E2}"/>
              </a:ext>
            </a:extLst>
          </p:cNvPr>
          <p:cNvSpPr/>
          <p:nvPr/>
        </p:nvSpPr>
        <p:spPr>
          <a:xfrm>
            <a:off x="1024126" y="1907678"/>
            <a:ext cx="10471187" cy="3181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int*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findDegree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{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// Traverse through row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ver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and count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int 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];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for (int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=0;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 &lt;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noOfVertices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++)	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degree[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 =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acencyList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[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].size();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	return degree;		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}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44557D2-7075-4795-9244-7A5539B0323F}"/>
              </a:ext>
            </a:extLst>
          </p:cNvPr>
          <p:cNvSpPr txBox="1">
            <a:spLocks/>
          </p:cNvSpPr>
          <p:nvPr/>
        </p:nvSpPr>
        <p:spPr>
          <a:xfrm>
            <a:off x="1024127" y="585216"/>
            <a:ext cx="10471186" cy="1140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of Graph using Adjacency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8FB50-3B4D-4916-AD1A-A4BB9F0642E4}"/>
              </a:ext>
            </a:extLst>
          </p:cNvPr>
          <p:cNvSpPr txBox="1"/>
          <p:nvPr/>
        </p:nvSpPr>
        <p:spPr>
          <a:xfrm>
            <a:off x="1024127" y="1384458"/>
            <a:ext cx="331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>
                    <a:lumMod val="75000"/>
                  </a:schemeClr>
                </a:solidFill>
              </a:rPr>
              <a:t>Finding Degree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76904-E934-4490-9AA9-EDE9DDA1140A}"/>
              </a:ext>
            </a:extLst>
          </p:cNvPr>
          <p:cNvSpPr txBox="1"/>
          <p:nvPr/>
        </p:nvSpPr>
        <p:spPr>
          <a:xfrm>
            <a:off x="7371184" y="2091093"/>
            <a:ext cx="307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 E )</a:t>
            </a:r>
            <a:r>
              <a:rPr lang="en-US" dirty="0"/>
              <a:t> =&gt; E for number of edges</a:t>
            </a:r>
          </a:p>
        </p:txBody>
      </p:sp>
    </p:spTree>
    <p:extLst>
      <p:ext uri="{BB962C8B-B14F-4D97-AF65-F5344CB8AC3E}">
        <p14:creationId xmlns:p14="http://schemas.microsoft.com/office/powerpoint/2010/main" val="22546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63</TotalTime>
  <Words>126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Tw Cen MT</vt:lpstr>
      <vt:lpstr>Tw Cen MT Condensed</vt:lpstr>
      <vt:lpstr>Vrinda</vt:lpstr>
      <vt:lpstr>Wingdings 3</vt:lpstr>
      <vt:lpstr>Integral</vt:lpstr>
      <vt:lpstr>Graph Representation</vt:lpstr>
      <vt:lpstr>Graph Representation Using Adjacency Matrix</vt:lpstr>
      <vt:lpstr>Implementation of Graph using Adjacency Matrix</vt:lpstr>
      <vt:lpstr>PowerPoint Presentation</vt:lpstr>
      <vt:lpstr>Implementation of Graph using Adjacency Matrix</vt:lpstr>
      <vt:lpstr>Graph Representation Using Adjacency List</vt:lpstr>
      <vt:lpstr>Implementation of Graph using Adjacency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Representation</dc:title>
  <dc:creator>Asus</dc:creator>
  <cp:lastModifiedBy>Fahim Shahriar</cp:lastModifiedBy>
  <cp:revision>16</cp:revision>
  <dcterms:created xsi:type="dcterms:W3CDTF">2018-11-25T03:45:37Z</dcterms:created>
  <dcterms:modified xsi:type="dcterms:W3CDTF">2019-07-16T02:29:33Z</dcterms:modified>
</cp:coreProperties>
</file>