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7" r:id="rId33"/>
    <p:sldId id="346" r:id="rId34"/>
    <p:sldId id="348" r:id="rId35"/>
    <p:sldId id="349" r:id="rId36"/>
    <p:sldId id="350" r:id="rId37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65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21B052B-9864-3BF4-3420-D968FFF82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30B37B3C-63E7-BF01-5E2F-B0203751A9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EE4087D8-D5AB-5EFD-92BC-DA9057A72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510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B7E482A-C7AB-CE3D-20AC-BDFB6C974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EA082804-0ABA-6106-458B-1020DD9C0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362EBFAC-6452-2856-A447-280FFA09E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114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E7DADD9-F13C-BCDB-7CEC-EC3A1A9C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8E0C9DE3-9E8D-45F0-4CC8-1D9960C942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0D49A9FD-BCF7-F020-F04F-C38B96708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089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D5D28AE-9441-BEFB-0B62-6D35AE1C5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2029EA28-3FFA-C164-B667-2F140D2E2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4A7AFBF6-5B61-5C8B-4DAB-78CD316E9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204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96CF20D-A660-337F-EA5B-5D3ECE28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E0EB26B3-7CA5-A3A7-EF82-BB56F72D3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B7A3B99E-AE83-8DBA-E55C-6B62B39FC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774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C9A3481-0F9C-6F6A-9606-CA14668DE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E7BC6CBA-6485-20E7-BD95-AB7E8C46B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F08E1D49-A69A-6488-149D-B26EDE749E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171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81DC2AA-9254-82AD-4BD7-E87F90ED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F37EE911-ADBA-77AA-3A09-3321BC1EE6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5E0424EA-6529-70F5-FE9F-E320D0AA8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491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C234306-EFCC-F3A5-C5FC-75AFB8B03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322ECA1F-E739-C637-FD55-9E21B9D72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48933668-FDF5-79EE-84F7-BD6758CC9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04517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FE78707-05DF-B0E2-0578-C0092DD60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41AB81BC-197D-842F-6306-2A198690F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77CD06F-9501-B33B-D268-E0D0FEE70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67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6CE02FB7-0CAB-9DFA-F977-9AE1B080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9D7900C5-85AE-2AC9-CA32-3F56C6BD1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42C43B66-499B-AC9F-6547-CD1AE7161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5371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80868B6-ADFF-C052-2AB1-4D45ED1B3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00701B0E-9F76-05D7-2B74-053D928021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39FD50F-F49F-BE9D-9DCA-6FF4F2252A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41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B570B1E-660C-57F3-6623-1748F1166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8F2957D9-9BDD-7734-29DB-7B7212752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7ACD433-E25B-B150-B5D3-20E3C399E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850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602B6A4-3A7D-E0A7-0918-BE2BA232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D48EDB33-8C82-6331-DA9F-722EA96367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0439ED2-C09D-3C35-65AE-18626D7536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29273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23B6FE3-E417-8A60-1AF9-6A5CCDF6A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05D12F72-29D9-7B40-16F4-F12FCEAFEF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45EA259F-680B-450F-9010-8C5A4B23CC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7660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5E65D1C-40F7-2691-8330-3C9B16281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91927079-0C3D-5F93-2849-CFAE972717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71E90405-EA6C-78AB-B2E8-3F4D4D5CAF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567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2C19ACD2-41F9-BA3A-42E6-23CF25164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0F4261BB-39AB-4CA3-1A96-36C313606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F927F41B-C8F2-457A-DF46-B1A3C52C0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9456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8C002B3-0918-226B-F146-DF403663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7ABDAA65-2498-274A-65CF-246993666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E01C36BE-1B4C-59D8-AAB3-6AE4D402D8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71928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D8C9C8E-9F89-FE4D-862A-CE65F5B6E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C51D7EF0-AA99-D6C3-0298-2DE9E2C27C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FC7C128D-800F-D48C-385C-F50FDB38E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64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74C42E4-AB24-088C-C627-204296990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87AAFFD3-F0A9-0F98-FE1D-7AD770DB4B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C85C3C26-EC99-9A07-9051-8C8538A50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0570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81177D37-3C6B-CF43-5EA2-90C1987C9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DE3784FF-9139-DAE9-CAD2-CBAA4DC3F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879F7BAF-78CF-3B78-F87E-E92A699CA1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4949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D142561-4F8E-9BD0-F308-AD18B65A7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87711E8B-DB5E-12FF-CD32-95C3B7830D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1DDEDC4B-128A-80C8-85B3-C35C921D4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909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A5AEA792-6CD4-9D88-7ACA-F0F79AA3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69D8BB7A-BC73-BCF4-68DC-1FC0AEA402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ED8AB712-F06A-8A0F-4A73-3867B83BA3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1341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8D954CD-6D39-5965-1DF9-AD72B0596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C7F8741F-5100-89FB-F632-6651BB6AE3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068E9962-CA45-207A-E0BF-E88F85091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751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BC242217-8E72-8EB7-6A63-4F111ABC6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5B841F4B-1A2E-3BC5-7DAA-362EE7806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7618964F-D835-A5C9-E863-F776F5218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2783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691DFDD-9AFE-3603-B944-E965A388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685F7E13-0725-6B51-9D4F-6A3F04B36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2757FB6A-D237-3F21-E785-B83CFE7B3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43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B1AB8C0-A92E-0D98-6CA2-8EFBFB61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F9EEAD99-F1B4-A1FD-4662-9911DDA8F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25587BAD-2C2A-CC48-8C89-6C231B373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7884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AAB99AC-BBD0-54FB-A43D-3AECED5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DB5AE027-BB9D-E764-5F26-CE0B6137A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36206115-2812-1FAD-6DCC-CC5B9A0F5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1611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ACD4110-6D11-F1CE-B583-CA74FBB1E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4F553844-6DB3-D91F-5F9E-2780D1F09D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CBFA1730-CEE6-D7F5-5610-878781BCC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579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BBC0C39-F1C9-B540-07A5-9169E121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748E80E8-E2DC-E75B-273E-DB778916C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9A39904-6F5B-5AE6-F2E2-941EC9194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72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CF10426-5AA6-361C-E06A-80B03FCF0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669BD8E5-70DA-962C-C91B-4462D1BF1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F55C2D4D-FB9F-B876-2FC6-C4FD8B7B27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15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0E728CD-D0E1-4210-07D3-2E20AD548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10A0C8B4-9FAC-99CC-D8A8-AD60A0EC2C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9141EB4D-7D17-C963-4A28-87D1DDD534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00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787E7B1-47FF-4384-033D-486ECEEBE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4B987742-CE75-FFB8-47AA-73760A967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3A3CD17D-70AC-D539-557E-70C19B2DA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605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764A583-171F-6AE0-98E5-F64131C61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36B2F6DC-862C-D6D2-6DF8-477904CD2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EBFEAE22-179A-51E3-5815-757D54AC4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90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46D6715-261D-338E-7314-1ECF8264B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>
            <a:extLst>
              <a:ext uri="{FF2B5EF4-FFF2-40B4-BE49-F238E27FC236}">
                <a16:creationId xmlns:a16="http://schemas.microsoft.com/office/drawing/2014/main" id="{9B771D19-DFE1-CB44-8874-145291A4E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>
            <a:extLst>
              <a:ext uri="{FF2B5EF4-FFF2-40B4-BE49-F238E27FC236}">
                <a16:creationId xmlns:a16="http://schemas.microsoft.com/office/drawing/2014/main" id="{51F7872B-E0B5-8715-3391-924FAB7C8A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809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Linked Lists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FDB29-0F60-9930-86E5-B5A6738C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133" y="3766920"/>
            <a:ext cx="6433734" cy="763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E8F2025-FCA8-0ABF-C1AB-CBD76B11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C8A8DBD6-8A74-BC1D-E150-D977C2892A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Last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C1FF364-28DA-D4C2-24FA-E760C26E0B1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50E67-6EF2-CA73-4936-C33B379D1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88539"/>
            <a:ext cx="8002117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0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DC046B2-09E9-8754-6688-53536413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239DE264-D847-F505-78BD-270F4C5D37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Middle (after a desired node)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CFC34C5-B5FB-E4B2-3214-C49B6F82F87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738A8-61CE-DC6E-AB40-F444266CC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9380"/>
            <a:ext cx="7748016" cy="491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5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DB4025F-DAF1-3B20-1DD5-ED11A9640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5C45DACE-7CD4-AF9E-DFFB-AA37B91E4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Printing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7B2D8E1-0490-EADA-A523-41CAAF28FF63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47E7C-BDB3-0B47-1FFD-019EC425D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" y="1218934"/>
            <a:ext cx="376290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2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8C326D9-1167-48C2-D15F-0BF13E26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CB27E661-B6B7-D1A5-FF59-6A5274AC1F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 from a Linear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3155BBC-4889-146F-E80B-90ECC93F32C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A20BD-FD39-6A95-A64F-A558DA90E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83319"/>
            <a:ext cx="6363588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66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85C9E56-56C2-D3E2-EA04-5D08CEFD8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F324F72-E350-0A0C-FA46-97E56C775E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First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AC0259-C661-1FFC-B4E7-789D899BF39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89C91-4D8D-2599-07D4-BBD2CBD40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5878"/>
            <a:ext cx="695422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269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75C4890-ED11-3B0C-BB09-0B3E63FC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75D49066-11ED-C0D7-B12A-4A79A5DBA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First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B14369B-63D5-FDD1-BDCE-0A20F1B2552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6706D-5AA1-72DB-7749-7132F030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11" y="1085172"/>
            <a:ext cx="720190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14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06E3EA9-B6B5-3D11-3E47-AEB393C5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94E4E856-06DC-2520-A27C-54EB33ED1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First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E3782A4-F0D8-C115-83C2-C8048B84FDE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286BA1-53CB-2826-7A6E-CCB668684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90286"/>
            <a:ext cx="7325747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4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298ED51-9A27-4A47-1E65-E7FF1CFA1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04F8C5AD-CEA5-43EA-8D31-C3A1148EA2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Last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232CBD8-832E-7E94-8D1C-50065B66429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049C0-910F-B424-184B-D2DC5DFCB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8246"/>
            <a:ext cx="7125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94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1E6555F-94AB-B45B-EFB3-EE450DCC8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1EC28AA6-FFC9-EB76-5F73-7E8FF8A6CD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Last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53B8404-E083-E9D6-1E7E-7F45C870684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9433-F5EC-3226-E9F2-23F6143F7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1680"/>
            <a:ext cx="7440063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9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0B7830C-CCF4-2D7C-2F99-58F25521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94828426-12DD-1867-521C-F17A65CDA8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Last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351F315-17E7-BCB0-DDC6-D61811E200B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745D6-BBC4-FB0B-6EB3-538F42FCB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1723"/>
            <a:ext cx="775443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0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98C97-6E36-B834-A974-A5AF7EC6E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9" y="1256997"/>
            <a:ext cx="7440063" cy="434400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05C8FE2-281A-95B4-48D9-736133A5F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BF36FBAD-09D8-C4EE-29A3-93421EB5B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Any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88633941-9636-585B-56FD-339A6495928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FB3DA-6863-1CF2-D4BA-628497AEF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4700"/>
            <a:ext cx="721143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6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3D4DF97-A427-761F-FDF0-FA6988F6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0745AF06-7F00-4523-934F-E98560556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Any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44C2800-304D-76E8-E60A-38D61ED0A1D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2E8F8C-48D9-1B03-B216-C76BE0876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33914"/>
            <a:ext cx="764964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617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C78871F-5817-3540-E717-2A5C2E388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774C387E-8688-161F-EA72-67A92A423D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Any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579EF20-59E5-4A70-B686-6F67241A355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756C0-475F-F7A5-CF6B-86803E462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89935"/>
            <a:ext cx="7097115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9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BCD963F-3857-318B-A2A3-4F23EAEE3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33246EE1-115E-19D0-5C6F-739218B75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Delete Any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9E32C9A3-1A1B-3095-DF04-90A96F895CC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4CA5C-72DB-E863-C1BC-6132A5AA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42628"/>
            <a:ext cx="773538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90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5095755-33F0-1FC7-FE76-BC954AF23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4F4B516F-13D6-5C03-26EF-A25124D996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17E13FC-ECBD-D575-8980-ADD0214477A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03A85-2247-AF08-B693-E10997BB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0276"/>
            <a:ext cx="746864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7D768F0B-17A3-DE58-72B2-023D86C8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AFAF9D7-214F-101D-DE3F-755C86F04D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of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528909C-4122-8F06-EB91-6A753107509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F79F4-5CBD-6ABB-E3D2-BBBA9BA1C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44364"/>
            <a:ext cx="7211431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50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8DDA941-3C85-3B57-3857-8EC36DF09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1B4878F4-4323-2366-ED7C-15025AE1A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First or Insert Last into a DLL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C899067-6B1F-CA24-7A8C-30B9754D2BF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DCDCEA-1170-35D2-CB68-ED67148F4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7245"/>
            <a:ext cx="7505462" cy="36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39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9C314BA-FF75-A21E-75CB-E36860E99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FBA8C743-1F08-1942-3629-15A4EC02F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Interior of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90A33B9-5974-B5FD-AB64-AC6F7759794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D5BBB6-9C60-5213-F390-B7D3BF216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8355"/>
            <a:ext cx="7849695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69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A4775EB-7809-B31F-1250-4F4747AE5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FDB74082-F81E-CAFB-F1ED-18E72A127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(First) into a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2CCCBF8F-1280-40E1-5773-4D69B50755B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7632-5C45-ECB2-E4B4-952C0AB69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68" y="1042654"/>
            <a:ext cx="7983064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62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96C0781-060E-3E7C-507C-BF386C626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1AA3BE8-1FF2-E0A2-C086-5F4CF1ABB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(Last) into a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0DF02F5-5BBB-47F4-75BA-FDDA966053C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BBD9E-7BEA-3B9A-EC57-E19380C78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" y="1071233"/>
            <a:ext cx="7992590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7EA655-885C-4962-F73D-EB29AC4C8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437D66AE-2BC9-3A3B-ACDE-BCA9197A8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D3FA26D-9C85-D045-1702-AD0770B8817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ED648-AD6C-C3E4-DB46-E724251A6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21318"/>
            <a:ext cx="698279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6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B335449-A899-A6E0-F4FF-21039B3CB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99E76D9E-CAA0-D107-42C0-FD06810471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(Middle) into a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B4D0CFB-9126-3134-5249-18B71AAEE1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03F31-448C-5BEC-56A3-2792F6D7C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979947"/>
            <a:ext cx="8116433" cy="523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C92123-CE2D-2696-5EE2-5D9F12C6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FBBF2E3-7E83-1080-6166-123E1D2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13F369D-026D-9522-4094-2EDEF03FDD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 of Doubly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599030C-4A13-0E01-E078-12998AF1F6C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9358BC-D210-5880-DF69-4D2C07BF7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B56501-4ABE-C7F7-71F7-81FD4AC50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144666"/>
            <a:ext cx="758295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0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048897C-2666-7D74-C19C-F05C690B9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9349B3D-A876-E63B-00A9-EAD60F89F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 of Doubly Linked List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9651798-E6FB-150F-0D22-0B8C6455A67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2DDA9-6890-6A99-72B4-CF49C300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E8DC24-166C-7BA6-AB24-8C6386F89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68855"/>
            <a:ext cx="761153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27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D2A7971-640E-F3EC-9EE8-E2B33DE3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9F028669-9022-FC09-6054-C51E945711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Deletion of Doubly Linked List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B60F8BB9-1040-3467-060C-D341D19A52F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8427E-B14C-CFF9-160F-24345C8FC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0DAD6-8F31-067A-0D42-C9B3A348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075209"/>
            <a:ext cx="7944959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43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0C5DFD1-12B6-A9C6-33BB-2545F59EC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FDDA8BAA-63A8-531B-7FB3-E69D72355F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Advantages/Disadvantages of DLL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E6CF43F-3A19-CE38-5166-B8716B413D2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95BAE-7AE9-01C2-00C3-CF65CF602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0A851C-769F-5189-8496-BAA0FD5DD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927472"/>
            <a:ext cx="732574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73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E1FE5D0-9D31-2AD2-C2B0-E3AF8633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95A4022-6153-EC58-2589-6AA1623BC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Circular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6527C2EE-EC30-DA79-F725-2AF29CBD274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93AEF-A8EE-F49E-5452-C290B916F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70C4F7-4B13-0530-C36B-FE1667F84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3" y="982697"/>
            <a:ext cx="7385249" cy="46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1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77D3BFF-E81B-2CFC-8CAD-6D8705CB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AC8D72B7-05C9-1B39-6795-07DF3D3325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on Linked Lists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0EF9488-8E58-3831-872A-6FFB0FDEE37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B437B-707E-B259-E5EA-5EAD4981A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6095585"/>
            <a:ext cx="1543265" cy="247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C1A710-A618-E371-82D3-65DEC2EAA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42" y="955691"/>
            <a:ext cx="7381824" cy="46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81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6C5D50D-58E1-C52F-CA7F-10162CDC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4C60BEC0-34D7-613D-7232-4C9411F2A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Insertion to a Linear Linked list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077995E5-00F5-C933-A7D7-23D59DDD6FD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CC2BE-EB62-C9C5-266E-D20E96A94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8394"/>
            <a:ext cx="732574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E308B2D-8D20-C7D3-3455-AE3F2EFF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C25528BA-6E08-C7D8-5060-14946237AE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First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FCB38A8-2E04-06AA-78C2-CD712E9AD82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13217-F557-99B2-4FEA-48A09DD8C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3915"/>
            <a:ext cx="7297168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9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55B002C-25FE-B085-4D5A-0D01000A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EA29D2C6-D067-FBD2-9EFC-F896E76129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First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A050698-A7B2-59C4-E960-C487E78371E2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AFDEF-3BA3-0F41-2744-07BFFDAE2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87881"/>
            <a:ext cx="6639852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4B87E08-D837-4802-1942-C5BB7D86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86556C10-6EF9-20D3-2EEA-C4D89472FE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First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DB4737BF-368C-65E3-CDDA-7585EB882F4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97D8A-ACD4-EF40-D1DA-D2AD92F8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92644"/>
            <a:ext cx="7964011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4BF5A57-CF18-ACE7-BF22-EAC8105B8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2033898C-4279-39D7-C3DC-F301B605A5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Last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03DFE60-AD59-E018-C42A-92843FE7566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8F3103-556B-4B89-F889-14A6A552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72412"/>
            <a:ext cx="7344800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DB35A83-5486-21DD-4069-14B3D2DB8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>
            <a:extLst>
              <a:ext uri="{FF2B5EF4-FFF2-40B4-BE49-F238E27FC236}">
                <a16:creationId xmlns:a16="http://schemas.microsoft.com/office/drawing/2014/main" id="{6CCE73FA-F51E-F257-94E2-B2169A1B80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Insert Last (Cont.)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12F4CEC-88AD-3FF8-73A1-66F9F3E5522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7FEAA-176E-19C8-942E-A3EE71C9B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6444"/>
            <a:ext cx="7230484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05030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614</Words>
  <Application>Microsoft Office PowerPoint</Application>
  <PresentationFormat>On-screen Show (4:3)</PresentationFormat>
  <Paragraphs>73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Times New Roman</vt:lpstr>
      <vt:lpstr>Cambria</vt:lpstr>
      <vt:lpstr>Arial</vt:lpstr>
      <vt:lpstr>Aptos Display</vt:lpstr>
      <vt:lpstr>computer-bunny.blue</vt:lpstr>
      <vt:lpstr>Data Structure and Algorithms-I</vt:lpstr>
      <vt:lpstr>Linked List</vt:lpstr>
      <vt:lpstr>Basic Operations</vt:lpstr>
      <vt:lpstr>Insertion to a Linear Linked list</vt:lpstr>
      <vt:lpstr>Insert First</vt:lpstr>
      <vt:lpstr>Insert First (Cont.)</vt:lpstr>
      <vt:lpstr>Insert First (Cont.)</vt:lpstr>
      <vt:lpstr>Insert Last</vt:lpstr>
      <vt:lpstr>Insert Last (Cont.)</vt:lpstr>
      <vt:lpstr>Insert Last (Cont.)</vt:lpstr>
      <vt:lpstr>Insert Middle (after a desired node)</vt:lpstr>
      <vt:lpstr>Printing List</vt:lpstr>
      <vt:lpstr>Deletion from a Linear Linked List</vt:lpstr>
      <vt:lpstr>Delete First</vt:lpstr>
      <vt:lpstr>Delete First (Cont.)</vt:lpstr>
      <vt:lpstr>Delete First (Cont.)</vt:lpstr>
      <vt:lpstr>Delete Last</vt:lpstr>
      <vt:lpstr>Delete Last (Cont.)</vt:lpstr>
      <vt:lpstr>Delete Last (Cont.)</vt:lpstr>
      <vt:lpstr>Delete Any</vt:lpstr>
      <vt:lpstr>Delete Any (Cont.)</vt:lpstr>
      <vt:lpstr>Delete Any (Cont.)</vt:lpstr>
      <vt:lpstr>Delete Any (Cont.)</vt:lpstr>
      <vt:lpstr>Introduction to Doubly Linked List</vt:lpstr>
      <vt:lpstr>Basic Operation of Doubly Linked List</vt:lpstr>
      <vt:lpstr>Insert First or Insert Last into a DLL</vt:lpstr>
      <vt:lpstr>Insert Interior of Doubly Linked List</vt:lpstr>
      <vt:lpstr>Insert (First) into a Doubly Linked List</vt:lpstr>
      <vt:lpstr>Insert (Last) into a Doubly Linked List</vt:lpstr>
      <vt:lpstr>Insert (Middle) into a Doubly Linked List</vt:lpstr>
      <vt:lpstr>Deletion of Doubly Linked List</vt:lpstr>
      <vt:lpstr>Deletion of Doubly Linked List (Cont.)</vt:lpstr>
      <vt:lpstr>Deletion of Doubly Linked List (Cont.)</vt:lpstr>
      <vt:lpstr>Advantages/Disadvantages of DLL</vt:lpstr>
      <vt:lpstr>Circular Linked List</vt:lpstr>
      <vt:lpstr>Summary on Linked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7</cp:revision>
  <dcterms:created xsi:type="dcterms:W3CDTF">1998-11-02T19:17:54Z</dcterms:created>
  <dcterms:modified xsi:type="dcterms:W3CDTF">2025-04-05T04:17:44Z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