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317" r:id="rId4"/>
    <p:sldId id="318" r:id="rId5"/>
    <p:sldId id="320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8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37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05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69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2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3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104221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dirty="0"/>
              <a:t>Intelligent Agents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92B91-DB83-3333-8ABB-05673D85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05397-566B-1B24-3870-13F63359A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F54-4FF6-1B0F-0CB8-A0299143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Environment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D1AAF-701B-8808-F6AF-42FA0A01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8F244-22EF-E7E6-8C94-62A9D8BF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97895"/>
            <a:ext cx="6857682" cy="40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9760-634E-C03B-B256-F53CAFF8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0919-3E0C-03E9-2725-B046EE6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Environment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72A92-520D-249F-93BF-577367CA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176BE-1930-D858-075F-DD11CA32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28698"/>
            <a:ext cx="6225899" cy="4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2ABD2-BA43-5082-6A29-9EC1B1A77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4B9-B293-DA75-E8CE-9ACB3856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Some agent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C6506-FDD8-E451-460D-A13B092F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D8701-3A3A-01BB-0266-16EBE6E0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799106"/>
            <a:ext cx="6472672" cy="44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8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63F99-154C-F350-7196-0BC3373C9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04D6-0ED1-93CE-5727-C0A0CE02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CCF80-D234-02A9-75E1-B204812D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61E0A-9A3E-74EA-52FF-72D2EAEE8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14809"/>
            <a:ext cx="6167872" cy="20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3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7D6C2-A893-F21F-CD4C-48789F050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31F3-745C-40BF-847C-2601D7F2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Agents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B6866-01F0-DDD8-78CE-00889849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C5A91F-27EA-C7BE-896A-240AA372B140}"/>
              </a:ext>
            </a:extLst>
          </p:cNvPr>
          <p:cNvSpPr txBox="1"/>
          <p:nvPr/>
        </p:nvSpPr>
        <p:spPr>
          <a:xfrm>
            <a:off x="1131286" y="1973179"/>
            <a:ext cx="997535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agent is anything that can be viewed as perceiving its environment through sensors and</a:t>
            </a:r>
            <a:br>
              <a:rPr lang="en-US" sz="2000" dirty="0"/>
            </a:br>
            <a:r>
              <a:rPr lang="en-US" sz="2000" dirty="0"/>
              <a:t>acting upon that environment through actuators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Human Agent:</a:t>
            </a:r>
            <a:br>
              <a:rPr lang="en-US" sz="2000" b="1" dirty="0"/>
            </a:br>
            <a:r>
              <a:rPr lang="en-US" sz="2000" dirty="0"/>
              <a:t>eyes, ears, and other organs for sensors;</a:t>
            </a:r>
            <a:br>
              <a:rPr lang="en-US" sz="2000" dirty="0"/>
            </a:br>
            <a:r>
              <a:rPr lang="en-US" sz="2000" dirty="0"/>
              <a:t>hands, legs, mouth, and other body parts for actuators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Robotic Agent:</a:t>
            </a:r>
            <a:br>
              <a:rPr lang="en-US" sz="2000" b="1" dirty="0"/>
            </a:br>
            <a:r>
              <a:rPr lang="en-US" sz="2000" dirty="0"/>
              <a:t>cameras and infrared range finders for sensors;</a:t>
            </a:r>
            <a:br>
              <a:rPr lang="en-US" sz="2000" b="1" dirty="0"/>
            </a:br>
            <a:r>
              <a:rPr lang="en-US" sz="2000" dirty="0"/>
              <a:t>various motors for actuators;</a:t>
            </a:r>
          </a:p>
        </p:txBody>
      </p:sp>
    </p:spTree>
    <p:extLst>
      <p:ext uri="{BB962C8B-B14F-4D97-AF65-F5344CB8AC3E}">
        <p14:creationId xmlns:p14="http://schemas.microsoft.com/office/powerpoint/2010/main" val="227068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6644B-0D1A-9968-5C16-A9531E32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E0CF-24B2-84A0-1E30-FD31B183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How to design an intelligent agent?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17A64-FB64-5043-12D7-B69AD8F7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70235-ADBB-B7FE-C133-CE426DC05DCB}"/>
              </a:ext>
            </a:extLst>
          </p:cNvPr>
          <p:cNvSpPr txBox="1"/>
          <p:nvPr/>
        </p:nvSpPr>
        <p:spPr>
          <a:xfrm>
            <a:off x="1131286" y="1973179"/>
            <a:ext cx="96702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</a:t>
            </a:r>
            <a:r>
              <a:rPr lang="en-US" sz="2000" b="1" dirty="0"/>
              <a:t>intelligent agent</a:t>
            </a:r>
            <a:r>
              <a:rPr lang="en-US" sz="2000" dirty="0"/>
              <a:t> perceives its environment via </a:t>
            </a:r>
            <a:r>
              <a:rPr lang="en-US" sz="2000" b="1" dirty="0"/>
              <a:t>sensors</a:t>
            </a:r>
            <a:r>
              <a:rPr lang="en-US" sz="2000" dirty="0"/>
              <a:t> and acts rationally upon that </a:t>
            </a:r>
            <a:br>
              <a:rPr lang="en-US" sz="2000" dirty="0"/>
            </a:br>
            <a:r>
              <a:rPr lang="en-US" sz="2000" dirty="0"/>
              <a:t>environment with its </a:t>
            </a:r>
            <a:r>
              <a:rPr lang="en-US" sz="2000" b="1" dirty="0"/>
              <a:t>effectors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discrete agent receives </a:t>
            </a:r>
            <a:r>
              <a:rPr lang="en-US" sz="2000" b="1" dirty="0"/>
              <a:t>percepts</a:t>
            </a:r>
            <a:r>
              <a:rPr lang="en-US" sz="2000" dirty="0"/>
              <a:t> one at a time, and maps this percept sequence to a</a:t>
            </a:r>
            <a:br>
              <a:rPr lang="en-US" sz="2000" dirty="0"/>
            </a:br>
            <a:r>
              <a:rPr lang="en-US" sz="2000" dirty="0"/>
              <a:t>sequence of discrete </a:t>
            </a:r>
            <a:r>
              <a:rPr lang="en-US" sz="2000" b="1" dirty="0"/>
              <a:t>actions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Properties: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Autonomous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Reactive to the environment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Pro-active (goal-directed)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Interacts with other agents via the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BFD72-CAD4-1AD1-40F4-413B06B9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51" y="342900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E1AE-FB03-EB7E-3BF8-A208169C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FFC8-6D6F-2BD2-761A-1FBBB88B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Agents and environments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590C2-A291-5107-DC48-F39F06B9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7112BB-FC50-A4E3-D5ED-E03EAD77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80" y="2747313"/>
            <a:ext cx="3710742" cy="1932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52610-3ACC-F689-0223-0F4957F3C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86" y="1998793"/>
            <a:ext cx="6153735" cy="24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91D8-0D05-0496-DDCC-65873541E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F230-216C-2353-BF86-6CFEE00D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Vacuum-cleaner world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79723-5729-600D-9E8B-C1472D4F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22940-BBA8-9BEE-9396-67C83CFE9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32" y="1915755"/>
            <a:ext cx="731622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2CB0-A8D9-1E48-E2F0-16333423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C5F0-D629-107C-738E-F8AF7937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Rational agents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954B0-3551-61D4-19A0-4FA343E1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DF8A9-7C6E-7073-22D3-89564403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06428"/>
            <a:ext cx="6980702" cy="42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F1FB-EE02-8F00-702D-7EB7C029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9304-81F4-F61F-13AD-8A8DF003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Rational agents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5D3EF-7AFF-5ED0-F7F5-ADF08BE9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8F60E-5F4C-8EF2-365E-06770CE6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916350"/>
            <a:ext cx="6221449" cy="41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1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6252-3027-437B-5124-AF9815EDC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EA63-5AD4-1318-424B-B5366D13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Task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AB0D1-CA0A-03BE-8053-F1D6DEA7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FF413-8C8D-A2B8-ADEE-D61BDDEA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6" y="1835135"/>
            <a:ext cx="6133852" cy="22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94DEA-7576-7ABE-0FC3-4084C88E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BA8-CDB6-27BD-DDA3-DB2FBC16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PEAS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692DE-88A3-17D1-5071-90682A48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5A6DC-0F4B-4702-1856-03F2A540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2" y="1889198"/>
            <a:ext cx="6119746" cy="33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61111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2496</TotalTime>
  <Words>176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Bell MT</vt:lpstr>
      <vt:lpstr>Calibri</vt:lpstr>
      <vt:lpstr>Georgia</vt:lpstr>
      <vt:lpstr>Times New Roman</vt:lpstr>
      <vt:lpstr>Wingdings</vt:lpstr>
      <vt:lpstr>Swapnil</vt:lpstr>
      <vt:lpstr>Office Theme</vt:lpstr>
      <vt:lpstr>Intelligent Agents</vt:lpstr>
      <vt:lpstr>Agents</vt:lpstr>
      <vt:lpstr>How to design an intelligent agent?</vt:lpstr>
      <vt:lpstr>Agents and environments</vt:lpstr>
      <vt:lpstr>Vacuum-cleaner world</vt:lpstr>
      <vt:lpstr>Rational agents</vt:lpstr>
      <vt:lpstr>Rational agents</vt:lpstr>
      <vt:lpstr>Task Environment</vt:lpstr>
      <vt:lpstr>PEAS</vt:lpstr>
      <vt:lpstr>Environment types</vt:lpstr>
      <vt:lpstr>Environment types</vt:lpstr>
      <vt:lpstr>Some agent types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430</cp:revision>
  <dcterms:created xsi:type="dcterms:W3CDTF">2021-09-27T14:31:20Z</dcterms:created>
  <dcterms:modified xsi:type="dcterms:W3CDTF">2025-07-26T23:20:32Z</dcterms:modified>
</cp:coreProperties>
</file>