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1819" y="0"/>
            <a:ext cx="1796071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145" y="0"/>
            <a:ext cx="1805034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14424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>
                <a:moveTo>
                  <a:pt x="8367395" y="0"/>
                </a:moveTo>
                <a:lnTo>
                  <a:pt x="1595755" y="0"/>
                </a:lnTo>
                <a:lnTo>
                  <a:pt x="1459102" y="130301"/>
                </a:lnTo>
                <a:lnTo>
                  <a:pt x="1425031" y="164703"/>
                </a:lnTo>
                <a:lnTo>
                  <a:pt x="1391294" y="199433"/>
                </a:lnTo>
                <a:lnTo>
                  <a:pt x="1357892" y="234488"/>
                </a:lnTo>
                <a:lnTo>
                  <a:pt x="1324828" y="269866"/>
                </a:lnTo>
                <a:lnTo>
                  <a:pt x="1292106" y="305564"/>
                </a:lnTo>
                <a:lnTo>
                  <a:pt x="1259728" y="341579"/>
                </a:lnTo>
                <a:lnTo>
                  <a:pt x="1227696" y="377909"/>
                </a:lnTo>
                <a:lnTo>
                  <a:pt x="1196013" y="414552"/>
                </a:lnTo>
                <a:lnTo>
                  <a:pt x="1164681" y="451504"/>
                </a:lnTo>
                <a:lnTo>
                  <a:pt x="1133704" y="488764"/>
                </a:lnTo>
                <a:lnTo>
                  <a:pt x="1103083" y="526328"/>
                </a:lnTo>
                <a:lnTo>
                  <a:pt x="1072822" y="564194"/>
                </a:lnTo>
                <a:lnTo>
                  <a:pt x="1042922" y="602359"/>
                </a:lnTo>
                <a:lnTo>
                  <a:pt x="1013388" y="640821"/>
                </a:lnTo>
                <a:lnTo>
                  <a:pt x="984220" y="679577"/>
                </a:lnTo>
                <a:lnTo>
                  <a:pt x="955422" y="718625"/>
                </a:lnTo>
                <a:lnTo>
                  <a:pt x="926996" y="757961"/>
                </a:lnTo>
                <a:lnTo>
                  <a:pt x="898945" y="797584"/>
                </a:lnTo>
                <a:lnTo>
                  <a:pt x="871272" y="837491"/>
                </a:lnTo>
                <a:lnTo>
                  <a:pt x="843979" y="877679"/>
                </a:lnTo>
                <a:lnTo>
                  <a:pt x="817069" y="918146"/>
                </a:lnTo>
                <a:lnTo>
                  <a:pt x="790544" y="958888"/>
                </a:lnTo>
                <a:lnTo>
                  <a:pt x="764406" y="999904"/>
                </a:lnTo>
                <a:lnTo>
                  <a:pt x="738660" y="1041190"/>
                </a:lnTo>
                <a:lnTo>
                  <a:pt x="713306" y="1082745"/>
                </a:lnTo>
                <a:lnTo>
                  <a:pt x="688348" y="1124565"/>
                </a:lnTo>
                <a:lnTo>
                  <a:pt x="663789" y="1166648"/>
                </a:lnTo>
                <a:lnTo>
                  <a:pt x="639630" y="1208992"/>
                </a:lnTo>
                <a:lnTo>
                  <a:pt x="615875" y="1251593"/>
                </a:lnTo>
                <a:lnTo>
                  <a:pt x="592526" y="1294450"/>
                </a:lnTo>
                <a:lnTo>
                  <a:pt x="569586" y="1337559"/>
                </a:lnTo>
                <a:lnTo>
                  <a:pt x="547057" y="1380918"/>
                </a:lnTo>
                <a:lnTo>
                  <a:pt x="524941" y="1424525"/>
                </a:lnTo>
                <a:lnTo>
                  <a:pt x="503243" y="1468376"/>
                </a:lnTo>
                <a:lnTo>
                  <a:pt x="481963" y="1512469"/>
                </a:lnTo>
                <a:lnTo>
                  <a:pt x="461105" y="1556802"/>
                </a:lnTo>
                <a:lnTo>
                  <a:pt x="440672" y="1601372"/>
                </a:lnTo>
                <a:lnTo>
                  <a:pt x="420665" y="1646177"/>
                </a:lnTo>
                <a:lnTo>
                  <a:pt x="401088" y="1691213"/>
                </a:lnTo>
                <a:lnTo>
                  <a:pt x="381943" y="1736478"/>
                </a:lnTo>
                <a:lnTo>
                  <a:pt x="363232" y="1781970"/>
                </a:lnTo>
                <a:lnTo>
                  <a:pt x="344959" y="1827686"/>
                </a:lnTo>
                <a:lnTo>
                  <a:pt x="327126" y="1873623"/>
                </a:lnTo>
                <a:lnTo>
                  <a:pt x="309735" y="1919779"/>
                </a:lnTo>
                <a:lnTo>
                  <a:pt x="292789" y="1966152"/>
                </a:lnTo>
                <a:lnTo>
                  <a:pt x="276291" y="2012738"/>
                </a:lnTo>
                <a:lnTo>
                  <a:pt x="260243" y="2059535"/>
                </a:lnTo>
                <a:lnTo>
                  <a:pt x="244648" y="2106540"/>
                </a:lnTo>
                <a:lnTo>
                  <a:pt x="229509" y="2153751"/>
                </a:lnTo>
                <a:lnTo>
                  <a:pt x="214827" y="2201165"/>
                </a:lnTo>
                <a:lnTo>
                  <a:pt x="200606" y="2248780"/>
                </a:lnTo>
                <a:lnTo>
                  <a:pt x="186849" y="2296593"/>
                </a:lnTo>
                <a:lnTo>
                  <a:pt x="173557" y="2344602"/>
                </a:lnTo>
                <a:lnTo>
                  <a:pt x="160734" y="2392803"/>
                </a:lnTo>
                <a:lnTo>
                  <a:pt x="148382" y="2441194"/>
                </a:lnTo>
                <a:lnTo>
                  <a:pt x="136503" y="2489774"/>
                </a:lnTo>
                <a:lnTo>
                  <a:pt x="125101" y="2538538"/>
                </a:lnTo>
                <a:lnTo>
                  <a:pt x="114178" y="2587484"/>
                </a:lnTo>
                <a:lnTo>
                  <a:pt x="103736" y="2636610"/>
                </a:lnTo>
                <a:lnTo>
                  <a:pt x="93778" y="2685914"/>
                </a:lnTo>
                <a:lnTo>
                  <a:pt x="84306" y="2735392"/>
                </a:lnTo>
                <a:lnTo>
                  <a:pt x="75324" y="2785043"/>
                </a:lnTo>
                <a:lnTo>
                  <a:pt x="66834" y="2834862"/>
                </a:lnTo>
                <a:lnTo>
                  <a:pt x="58838" y="2884849"/>
                </a:lnTo>
                <a:lnTo>
                  <a:pt x="51339" y="2934999"/>
                </a:lnTo>
                <a:lnTo>
                  <a:pt x="44340" y="2985312"/>
                </a:lnTo>
                <a:lnTo>
                  <a:pt x="37843" y="3035783"/>
                </a:lnTo>
                <a:lnTo>
                  <a:pt x="31851" y="3086411"/>
                </a:lnTo>
                <a:lnTo>
                  <a:pt x="26367" y="3137193"/>
                </a:lnTo>
                <a:lnTo>
                  <a:pt x="21392" y="3188126"/>
                </a:lnTo>
                <a:lnTo>
                  <a:pt x="16930" y="3239208"/>
                </a:lnTo>
                <a:lnTo>
                  <a:pt x="12983" y="3290435"/>
                </a:lnTo>
                <a:lnTo>
                  <a:pt x="9554" y="3341806"/>
                </a:lnTo>
                <a:lnTo>
                  <a:pt x="6645" y="3393318"/>
                </a:lnTo>
                <a:lnTo>
                  <a:pt x="4260" y="3444969"/>
                </a:lnTo>
                <a:lnTo>
                  <a:pt x="2400" y="3496755"/>
                </a:lnTo>
                <a:lnTo>
                  <a:pt x="1068" y="3548674"/>
                </a:lnTo>
                <a:lnTo>
                  <a:pt x="267" y="3600723"/>
                </a:lnTo>
                <a:lnTo>
                  <a:pt x="0" y="3652901"/>
                </a:lnTo>
                <a:lnTo>
                  <a:pt x="268" y="3705167"/>
                </a:lnTo>
                <a:lnTo>
                  <a:pt x="1072" y="3757305"/>
                </a:lnTo>
                <a:lnTo>
                  <a:pt x="2408" y="3809313"/>
                </a:lnTo>
                <a:lnTo>
                  <a:pt x="4275" y="3861187"/>
                </a:lnTo>
                <a:lnTo>
                  <a:pt x="6669" y="3912925"/>
                </a:lnTo>
                <a:lnTo>
                  <a:pt x="9588" y="3964524"/>
                </a:lnTo>
                <a:lnTo>
                  <a:pt x="13029" y="4015983"/>
                </a:lnTo>
                <a:lnTo>
                  <a:pt x="16990" y="4067297"/>
                </a:lnTo>
                <a:lnTo>
                  <a:pt x="21468" y="4118466"/>
                </a:lnTo>
                <a:lnTo>
                  <a:pt x="26461" y="4169485"/>
                </a:lnTo>
                <a:lnTo>
                  <a:pt x="31965" y="4220352"/>
                </a:lnTo>
                <a:lnTo>
                  <a:pt x="37978" y="4271065"/>
                </a:lnTo>
                <a:lnTo>
                  <a:pt x="44498" y="4321621"/>
                </a:lnTo>
                <a:lnTo>
                  <a:pt x="51522" y="4372018"/>
                </a:lnTo>
                <a:lnTo>
                  <a:pt x="59047" y="4422253"/>
                </a:lnTo>
                <a:lnTo>
                  <a:pt x="67071" y="4472323"/>
                </a:lnTo>
                <a:lnTo>
                  <a:pt x="75592" y="4522225"/>
                </a:lnTo>
                <a:lnTo>
                  <a:pt x="84605" y="4571957"/>
                </a:lnTo>
                <a:lnTo>
                  <a:pt x="94110" y="4621517"/>
                </a:lnTo>
                <a:lnTo>
                  <a:pt x="104103" y="4670902"/>
                </a:lnTo>
                <a:lnTo>
                  <a:pt x="114582" y="4720109"/>
                </a:lnTo>
                <a:lnTo>
                  <a:pt x="125543" y="4769135"/>
                </a:lnTo>
                <a:lnTo>
                  <a:pt x="136985" y="4817978"/>
                </a:lnTo>
                <a:lnTo>
                  <a:pt x="148906" y="4866636"/>
                </a:lnTo>
                <a:lnTo>
                  <a:pt x="161301" y="4915105"/>
                </a:lnTo>
                <a:lnTo>
                  <a:pt x="174169" y="4963383"/>
                </a:lnTo>
                <a:lnTo>
                  <a:pt x="187507" y="5011468"/>
                </a:lnTo>
                <a:lnTo>
                  <a:pt x="201312" y="5059356"/>
                </a:lnTo>
                <a:lnTo>
                  <a:pt x="215582" y="5107046"/>
                </a:lnTo>
                <a:lnTo>
                  <a:pt x="230314" y="5154534"/>
                </a:lnTo>
                <a:lnTo>
                  <a:pt x="245506" y="5201819"/>
                </a:lnTo>
                <a:lnTo>
                  <a:pt x="261155" y="5248896"/>
                </a:lnTo>
                <a:lnTo>
                  <a:pt x="277258" y="5295765"/>
                </a:lnTo>
                <a:lnTo>
                  <a:pt x="293813" y="5342421"/>
                </a:lnTo>
                <a:lnTo>
                  <a:pt x="310818" y="5388863"/>
                </a:lnTo>
                <a:lnTo>
                  <a:pt x="328268" y="5435088"/>
                </a:lnTo>
                <a:lnTo>
                  <a:pt x="346163" y="5481094"/>
                </a:lnTo>
                <a:lnTo>
                  <a:pt x="364498" y="5526876"/>
                </a:lnTo>
                <a:lnTo>
                  <a:pt x="383273" y="5572434"/>
                </a:lnTo>
                <a:lnTo>
                  <a:pt x="402483" y="5617765"/>
                </a:lnTo>
                <a:lnTo>
                  <a:pt x="422127" y="5662865"/>
                </a:lnTo>
                <a:lnTo>
                  <a:pt x="442202" y="5707732"/>
                </a:lnTo>
                <a:lnTo>
                  <a:pt x="462705" y="5752364"/>
                </a:lnTo>
                <a:lnTo>
                  <a:pt x="483634" y="5796758"/>
                </a:lnTo>
                <a:lnTo>
                  <a:pt x="504986" y="5840911"/>
                </a:lnTo>
                <a:lnTo>
                  <a:pt x="526758" y="5884821"/>
                </a:lnTo>
                <a:lnTo>
                  <a:pt x="548948" y="5928485"/>
                </a:lnTo>
                <a:lnTo>
                  <a:pt x="571553" y="5971901"/>
                </a:lnTo>
                <a:lnTo>
                  <a:pt x="594570" y="6015065"/>
                </a:lnTo>
                <a:lnTo>
                  <a:pt x="617998" y="6057976"/>
                </a:lnTo>
                <a:lnTo>
                  <a:pt x="641833" y="6100630"/>
                </a:lnTo>
                <a:lnTo>
                  <a:pt x="666073" y="6143025"/>
                </a:lnTo>
                <a:lnTo>
                  <a:pt x="690714" y="6185159"/>
                </a:lnTo>
                <a:lnTo>
                  <a:pt x="715756" y="6227028"/>
                </a:lnTo>
                <a:lnTo>
                  <a:pt x="741194" y="6268631"/>
                </a:lnTo>
                <a:lnTo>
                  <a:pt x="767026" y="6309964"/>
                </a:lnTo>
                <a:lnTo>
                  <a:pt x="793250" y="6351025"/>
                </a:lnTo>
                <a:lnTo>
                  <a:pt x="819863" y="6391811"/>
                </a:lnTo>
                <a:lnTo>
                  <a:pt x="846863" y="6432320"/>
                </a:lnTo>
                <a:lnTo>
                  <a:pt x="874246" y="6472549"/>
                </a:lnTo>
                <a:lnTo>
                  <a:pt x="902011" y="6512496"/>
                </a:lnTo>
                <a:lnTo>
                  <a:pt x="930154" y="6552157"/>
                </a:lnTo>
                <a:lnTo>
                  <a:pt x="958673" y="6591531"/>
                </a:lnTo>
                <a:lnTo>
                  <a:pt x="987566" y="6630614"/>
                </a:lnTo>
                <a:lnTo>
                  <a:pt x="1016829" y="6669404"/>
                </a:lnTo>
                <a:lnTo>
                  <a:pt x="1046461" y="6707899"/>
                </a:lnTo>
                <a:lnTo>
                  <a:pt x="1076458" y="6746095"/>
                </a:lnTo>
                <a:lnTo>
                  <a:pt x="1106818" y="6783990"/>
                </a:lnTo>
                <a:lnTo>
                  <a:pt x="1137539" y="6821582"/>
                </a:lnTo>
                <a:lnTo>
                  <a:pt x="1169035" y="6857999"/>
                </a:lnTo>
                <a:lnTo>
                  <a:pt x="8794115" y="6857999"/>
                </a:lnTo>
                <a:lnTo>
                  <a:pt x="8825611" y="6821582"/>
                </a:lnTo>
                <a:lnTo>
                  <a:pt x="8856331" y="6783990"/>
                </a:lnTo>
                <a:lnTo>
                  <a:pt x="8886691" y="6746095"/>
                </a:lnTo>
                <a:lnTo>
                  <a:pt x="8916688" y="6707899"/>
                </a:lnTo>
                <a:lnTo>
                  <a:pt x="8946320" y="6669404"/>
                </a:lnTo>
                <a:lnTo>
                  <a:pt x="8975583" y="6630614"/>
                </a:lnTo>
                <a:lnTo>
                  <a:pt x="9004476" y="6591531"/>
                </a:lnTo>
                <a:lnTo>
                  <a:pt x="9032995" y="6552157"/>
                </a:lnTo>
                <a:lnTo>
                  <a:pt x="9061138" y="6512496"/>
                </a:lnTo>
                <a:lnTo>
                  <a:pt x="9088903" y="6472549"/>
                </a:lnTo>
                <a:lnTo>
                  <a:pt x="9116286" y="6432320"/>
                </a:lnTo>
                <a:lnTo>
                  <a:pt x="9143286" y="6391811"/>
                </a:lnTo>
                <a:lnTo>
                  <a:pt x="9169899" y="6351025"/>
                </a:lnTo>
                <a:lnTo>
                  <a:pt x="9196123" y="6309964"/>
                </a:lnTo>
                <a:lnTo>
                  <a:pt x="9221955" y="6268631"/>
                </a:lnTo>
                <a:lnTo>
                  <a:pt x="9247393" y="6227028"/>
                </a:lnTo>
                <a:lnTo>
                  <a:pt x="9272435" y="6185159"/>
                </a:lnTo>
                <a:lnTo>
                  <a:pt x="9297076" y="6143025"/>
                </a:lnTo>
                <a:lnTo>
                  <a:pt x="9321316" y="6100630"/>
                </a:lnTo>
                <a:lnTo>
                  <a:pt x="9345151" y="6057976"/>
                </a:lnTo>
                <a:lnTo>
                  <a:pt x="9368579" y="6015065"/>
                </a:lnTo>
                <a:lnTo>
                  <a:pt x="9391596" y="5971901"/>
                </a:lnTo>
                <a:lnTo>
                  <a:pt x="9414201" y="5928485"/>
                </a:lnTo>
                <a:lnTo>
                  <a:pt x="9436391" y="5884821"/>
                </a:lnTo>
                <a:lnTo>
                  <a:pt x="9458163" y="5840911"/>
                </a:lnTo>
                <a:lnTo>
                  <a:pt x="9479515" y="5796758"/>
                </a:lnTo>
                <a:lnTo>
                  <a:pt x="9500444" y="5752364"/>
                </a:lnTo>
                <a:lnTo>
                  <a:pt x="9520947" y="5707732"/>
                </a:lnTo>
                <a:lnTo>
                  <a:pt x="9541022" y="5662865"/>
                </a:lnTo>
                <a:lnTo>
                  <a:pt x="9560666" y="5617765"/>
                </a:lnTo>
                <a:lnTo>
                  <a:pt x="9579876" y="5572434"/>
                </a:lnTo>
                <a:lnTo>
                  <a:pt x="9598651" y="5526876"/>
                </a:lnTo>
                <a:lnTo>
                  <a:pt x="9616986" y="5481094"/>
                </a:lnTo>
                <a:lnTo>
                  <a:pt x="9634881" y="5435088"/>
                </a:lnTo>
                <a:lnTo>
                  <a:pt x="9652331" y="5388863"/>
                </a:lnTo>
                <a:lnTo>
                  <a:pt x="9669336" y="5342421"/>
                </a:lnTo>
                <a:lnTo>
                  <a:pt x="9685891" y="5295765"/>
                </a:lnTo>
                <a:lnTo>
                  <a:pt x="9701994" y="5248896"/>
                </a:lnTo>
                <a:lnTo>
                  <a:pt x="9717643" y="5201819"/>
                </a:lnTo>
                <a:lnTo>
                  <a:pt x="9732835" y="5154534"/>
                </a:lnTo>
                <a:lnTo>
                  <a:pt x="9747567" y="5107046"/>
                </a:lnTo>
                <a:lnTo>
                  <a:pt x="9761837" y="5059356"/>
                </a:lnTo>
                <a:lnTo>
                  <a:pt x="9775642" y="5011468"/>
                </a:lnTo>
                <a:lnTo>
                  <a:pt x="9788980" y="4963383"/>
                </a:lnTo>
                <a:lnTo>
                  <a:pt x="9801848" y="4915105"/>
                </a:lnTo>
                <a:lnTo>
                  <a:pt x="9814243" y="4866636"/>
                </a:lnTo>
                <a:lnTo>
                  <a:pt x="9826164" y="4817978"/>
                </a:lnTo>
                <a:lnTo>
                  <a:pt x="9837606" y="4769135"/>
                </a:lnTo>
                <a:lnTo>
                  <a:pt x="9848567" y="4720109"/>
                </a:lnTo>
                <a:lnTo>
                  <a:pt x="9859046" y="4670902"/>
                </a:lnTo>
                <a:lnTo>
                  <a:pt x="9869039" y="4621517"/>
                </a:lnTo>
                <a:lnTo>
                  <a:pt x="9878544" y="4571957"/>
                </a:lnTo>
                <a:lnTo>
                  <a:pt x="9887557" y="4522225"/>
                </a:lnTo>
                <a:lnTo>
                  <a:pt x="9896078" y="4472323"/>
                </a:lnTo>
                <a:lnTo>
                  <a:pt x="9904102" y="4422253"/>
                </a:lnTo>
                <a:lnTo>
                  <a:pt x="9911627" y="4372018"/>
                </a:lnTo>
                <a:lnTo>
                  <a:pt x="9918651" y="4321621"/>
                </a:lnTo>
                <a:lnTo>
                  <a:pt x="9925171" y="4271065"/>
                </a:lnTo>
                <a:lnTo>
                  <a:pt x="9931184" y="4220352"/>
                </a:lnTo>
                <a:lnTo>
                  <a:pt x="9936688" y="4169485"/>
                </a:lnTo>
                <a:lnTo>
                  <a:pt x="9941681" y="4118466"/>
                </a:lnTo>
                <a:lnTo>
                  <a:pt x="9946159" y="4067297"/>
                </a:lnTo>
                <a:lnTo>
                  <a:pt x="9950120" y="4015983"/>
                </a:lnTo>
                <a:lnTo>
                  <a:pt x="9953561" y="3964524"/>
                </a:lnTo>
                <a:lnTo>
                  <a:pt x="9956480" y="3912925"/>
                </a:lnTo>
                <a:lnTo>
                  <a:pt x="9958874" y="3861187"/>
                </a:lnTo>
                <a:lnTo>
                  <a:pt x="9960741" y="3809313"/>
                </a:lnTo>
                <a:lnTo>
                  <a:pt x="9962077" y="3757305"/>
                </a:lnTo>
                <a:lnTo>
                  <a:pt x="9962881" y="3705167"/>
                </a:lnTo>
                <a:lnTo>
                  <a:pt x="9963150" y="3652901"/>
                </a:lnTo>
                <a:lnTo>
                  <a:pt x="9962882" y="3600723"/>
                </a:lnTo>
                <a:lnTo>
                  <a:pt x="9962081" y="3548674"/>
                </a:lnTo>
                <a:lnTo>
                  <a:pt x="9960749" y="3496755"/>
                </a:lnTo>
                <a:lnTo>
                  <a:pt x="9958889" y="3444969"/>
                </a:lnTo>
                <a:lnTo>
                  <a:pt x="9956504" y="3393318"/>
                </a:lnTo>
                <a:lnTo>
                  <a:pt x="9953595" y="3341806"/>
                </a:lnTo>
                <a:lnTo>
                  <a:pt x="9950166" y="3290435"/>
                </a:lnTo>
                <a:lnTo>
                  <a:pt x="9946219" y="3239208"/>
                </a:lnTo>
                <a:lnTo>
                  <a:pt x="9941757" y="3188126"/>
                </a:lnTo>
                <a:lnTo>
                  <a:pt x="9936782" y="3137193"/>
                </a:lnTo>
                <a:lnTo>
                  <a:pt x="9931298" y="3086411"/>
                </a:lnTo>
                <a:lnTo>
                  <a:pt x="9925306" y="3035783"/>
                </a:lnTo>
                <a:lnTo>
                  <a:pt x="9918809" y="2985312"/>
                </a:lnTo>
                <a:lnTo>
                  <a:pt x="9911810" y="2934999"/>
                </a:lnTo>
                <a:lnTo>
                  <a:pt x="9904311" y="2884849"/>
                </a:lnTo>
                <a:lnTo>
                  <a:pt x="9896315" y="2834862"/>
                </a:lnTo>
                <a:lnTo>
                  <a:pt x="9887825" y="2785043"/>
                </a:lnTo>
                <a:lnTo>
                  <a:pt x="9878843" y="2735392"/>
                </a:lnTo>
                <a:lnTo>
                  <a:pt x="9869371" y="2685914"/>
                </a:lnTo>
                <a:lnTo>
                  <a:pt x="9859413" y="2636610"/>
                </a:lnTo>
                <a:lnTo>
                  <a:pt x="9848971" y="2587484"/>
                </a:lnTo>
                <a:lnTo>
                  <a:pt x="9838048" y="2538538"/>
                </a:lnTo>
                <a:lnTo>
                  <a:pt x="9826646" y="2489774"/>
                </a:lnTo>
                <a:lnTo>
                  <a:pt x="9814767" y="2441194"/>
                </a:lnTo>
                <a:lnTo>
                  <a:pt x="9802415" y="2392803"/>
                </a:lnTo>
                <a:lnTo>
                  <a:pt x="9789592" y="2344602"/>
                </a:lnTo>
                <a:lnTo>
                  <a:pt x="9776300" y="2296593"/>
                </a:lnTo>
                <a:lnTo>
                  <a:pt x="9762543" y="2248780"/>
                </a:lnTo>
                <a:lnTo>
                  <a:pt x="9748322" y="2201165"/>
                </a:lnTo>
                <a:lnTo>
                  <a:pt x="9733640" y="2153751"/>
                </a:lnTo>
                <a:lnTo>
                  <a:pt x="9718501" y="2106540"/>
                </a:lnTo>
                <a:lnTo>
                  <a:pt x="9702906" y="2059535"/>
                </a:lnTo>
                <a:lnTo>
                  <a:pt x="9686858" y="2012738"/>
                </a:lnTo>
                <a:lnTo>
                  <a:pt x="9670360" y="1966152"/>
                </a:lnTo>
                <a:lnTo>
                  <a:pt x="9653414" y="1919779"/>
                </a:lnTo>
                <a:lnTo>
                  <a:pt x="9636023" y="1873623"/>
                </a:lnTo>
                <a:lnTo>
                  <a:pt x="9618190" y="1827686"/>
                </a:lnTo>
                <a:lnTo>
                  <a:pt x="9599917" y="1781970"/>
                </a:lnTo>
                <a:lnTo>
                  <a:pt x="9581206" y="1736478"/>
                </a:lnTo>
                <a:lnTo>
                  <a:pt x="9562061" y="1691213"/>
                </a:lnTo>
                <a:lnTo>
                  <a:pt x="9542484" y="1646177"/>
                </a:lnTo>
                <a:lnTo>
                  <a:pt x="9522477" y="1601372"/>
                </a:lnTo>
                <a:lnTo>
                  <a:pt x="9502044" y="1556802"/>
                </a:lnTo>
                <a:lnTo>
                  <a:pt x="9481186" y="1512469"/>
                </a:lnTo>
                <a:lnTo>
                  <a:pt x="9459906" y="1468376"/>
                </a:lnTo>
                <a:lnTo>
                  <a:pt x="9438208" y="1424525"/>
                </a:lnTo>
                <a:lnTo>
                  <a:pt x="9416092" y="1380918"/>
                </a:lnTo>
                <a:lnTo>
                  <a:pt x="9393563" y="1337559"/>
                </a:lnTo>
                <a:lnTo>
                  <a:pt x="9370623" y="1294450"/>
                </a:lnTo>
                <a:lnTo>
                  <a:pt x="9347274" y="1251593"/>
                </a:lnTo>
                <a:lnTo>
                  <a:pt x="9323519" y="1208992"/>
                </a:lnTo>
                <a:lnTo>
                  <a:pt x="9299360" y="1166648"/>
                </a:lnTo>
                <a:lnTo>
                  <a:pt x="9274801" y="1124565"/>
                </a:lnTo>
                <a:lnTo>
                  <a:pt x="9249843" y="1082745"/>
                </a:lnTo>
                <a:lnTo>
                  <a:pt x="9224489" y="1041190"/>
                </a:lnTo>
                <a:lnTo>
                  <a:pt x="9198743" y="999904"/>
                </a:lnTo>
                <a:lnTo>
                  <a:pt x="9172605" y="958888"/>
                </a:lnTo>
                <a:lnTo>
                  <a:pt x="9146080" y="918146"/>
                </a:lnTo>
                <a:lnTo>
                  <a:pt x="9119170" y="877679"/>
                </a:lnTo>
                <a:lnTo>
                  <a:pt x="9091877" y="837491"/>
                </a:lnTo>
                <a:lnTo>
                  <a:pt x="9064204" y="797584"/>
                </a:lnTo>
                <a:lnTo>
                  <a:pt x="9036153" y="757961"/>
                </a:lnTo>
                <a:lnTo>
                  <a:pt x="9007727" y="718625"/>
                </a:lnTo>
                <a:lnTo>
                  <a:pt x="8978929" y="679577"/>
                </a:lnTo>
                <a:lnTo>
                  <a:pt x="8949761" y="640821"/>
                </a:lnTo>
                <a:lnTo>
                  <a:pt x="8920227" y="602359"/>
                </a:lnTo>
                <a:lnTo>
                  <a:pt x="8890327" y="564194"/>
                </a:lnTo>
                <a:lnTo>
                  <a:pt x="8860066" y="526328"/>
                </a:lnTo>
                <a:lnTo>
                  <a:pt x="8829445" y="488764"/>
                </a:lnTo>
                <a:lnTo>
                  <a:pt x="8798468" y="451504"/>
                </a:lnTo>
                <a:lnTo>
                  <a:pt x="8767136" y="414552"/>
                </a:lnTo>
                <a:lnTo>
                  <a:pt x="8735453" y="377909"/>
                </a:lnTo>
                <a:lnTo>
                  <a:pt x="8703421" y="341579"/>
                </a:lnTo>
                <a:lnTo>
                  <a:pt x="8671043" y="305564"/>
                </a:lnTo>
                <a:lnTo>
                  <a:pt x="8638321" y="269866"/>
                </a:lnTo>
                <a:lnTo>
                  <a:pt x="8605257" y="234488"/>
                </a:lnTo>
                <a:lnTo>
                  <a:pt x="8571855" y="199433"/>
                </a:lnTo>
                <a:lnTo>
                  <a:pt x="8538118" y="164703"/>
                </a:lnTo>
                <a:lnTo>
                  <a:pt x="8504047" y="130301"/>
                </a:lnTo>
                <a:lnTo>
                  <a:pt x="8367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14424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>
                <a:moveTo>
                  <a:pt x="1595755" y="0"/>
                </a:moveTo>
                <a:lnTo>
                  <a:pt x="8367395" y="0"/>
                </a:lnTo>
                <a:lnTo>
                  <a:pt x="8504047" y="130301"/>
                </a:lnTo>
                <a:lnTo>
                  <a:pt x="8538118" y="164703"/>
                </a:lnTo>
                <a:lnTo>
                  <a:pt x="8571855" y="199433"/>
                </a:lnTo>
                <a:lnTo>
                  <a:pt x="8605257" y="234488"/>
                </a:lnTo>
                <a:lnTo>
                  <a:pt x="8638321" y="269866"/>
                </a:lnTo>
                <a:lnTo>
                  <a:pt x="8671043" y="305564"/>
                </a:lnTo>
                <a:lnTo>
                  <a:pt x="8703421" y="341579"/>
                </a:lnTo>
                <a:lnTo>
                  <a:pt x="8735453" y="377909"/>
                </a:lnTo>
                <a:lnTo>
                  <a:pt x="8767136" y="414552"/>
                </a:lnTo>
                <a:lnTo>
                  <a:pt x="8798468" y="451504"/>
                </a:lnTo>
                <a:lnTo>
                  <a:pt x="8829445" y="488764"/>
                </a:lnTo>
                <a:lnTo>
                  <a:pt x="8860066" y="526328"/>
                </a:lnTo>
                <a:lnTo>
                  <a:pt x="8890327" y="564194"/>
                </a:lnTo>
                <a:lnTo>
                  <a:pt x="8920227" y="602359"/>
                </a:lnTo>
                <a:lnTo>
                  <a:pt x="8949761" y="640821"/>
                </a:lnTo>
                <a:lnTo>
                  <a:pt x="8978929" y="679577"/>
                </a:lnTo>
                <a:lnTo>
                  <a:pt x="9007727" y="718625"/>
                </a:lnTo>
                <a:lnTo>
                  <a:pt x="9036153" y="757961"/>
                </a:lnTo>
                <a:lnTo>
                  <a:pt x="9064204" y="797584"/>
                </a:lnTo>
                <a:lnTo>
                  <a:pt x="9091877" y="837491"/>
                </a:lnTo>
                <a:lnTo>
                  <a:pt x="9119170" y="877679"/>
                </a:lnTo>
                <a:lnTo>
                  <a:pt x="9146080" y="918146"/>
                </a:lnTo>
                <a:lnTo>
                  <a:pt x="9172605" y="958888"/>
                </a:lnTo>
                <a:lnTo>
                  <a:pt x="9198743" y="999904"/>
                </a:lnTo>
                <a:lnTo>
                  <a:pt x="9224489" y="1041190"/>
                </a:lnTo>
                <a:lnTo>
                  <a:pt x="9249843" y="1082745"/>
                </a:lnTo>
                <a:lnTo>
                  <a:pt x="9274801" y="1124565"/>
                </a:lnTo>
                <a:lnTo>
                  <a:pt x="9299360" y="1166648"/>
                </a:lnTo>
                <a:lnTo>
                  <a:pt x="9323519" y="1208992"/>
                </a:lnTo>
                <a:lnTo>
                  <a:pt x="9347274" y="1251593"/>
                </a:lnTo>
                <a:lnTo>
                  <a:pt x="9370623" y="1294450"/>
                </a:lnTo>
                <a:lnTo>
                  <a:pt x="9393563" y="1337559"/>
                </a:lnTo>
                <a:lnTo>
                  <a:pt x="9416092" y="1380918"/>
                </a:lnTo>
                <a:lnTo>
                  <a:pt x="9438208" y="1424525"/>
                </a:lnTo>
                <a:lnTo>
                  <a:pt x="9459906" y="1468376"/>
                </a:lnTo>
                <a:lnTo>
                  <a:pt x="9481186" y="1512469"/>
                </a:lnTo>
                <a:lnTo>
                  <a:pt x="9502044" y="1556802"/>
                </a:lnTo>
                <a:lnTo>
                  <a:pt x="9522477" y="1601372"/>
                </a:lnTo>
                <a:lnTo>
                  <a:pt x="9542484" y="1646177"/>
                </a:lnTo>
                <a:lnTo>
                  <a:pt x="9562061" y="1691213"/>
                </a:lnTo>
                <a:lnTo>
                  <a:pt x="9581206" y="1736478"/>
                </a:lnTo>
                <a:lnTo>
                  <a:pt x="9599917" y="1781970"/>
                </a:lnTo>
                <a:lnTo>
                  <a:pt x="9618190" y="1827686"/>
                </a:lnTo>
                <a:lnTo>
                  <a:pt x="9636023" y="1873623"/>
                </a:lnTo>
                <a:lnTo>
                  <a:pt x="9653414" y="1919779"/>
                </a:lnTo>
                <a:lnTo>
                  <a:pt x="9670360" y="1966152"/>
                </a:lnTo>
                <a:lnTo>
                  <a:pt x="9686858" y="2012738"/>
                </a:lnTo>
                <a:lnTo>
                  <a:pt x="9702906" y="2059535"/>
                </a:lnTo>
                <a:lnTo>
                  <a:pt x="9718501" y="2106540"/>
                </a:lnTo>
                <a:lnTo>
                  <a:pt x="9733640" y="2153751"/>
                </a:lnTo>
                <a:lnTo>
                  <a:pt x="9748322" y="2201165"/>
                </a:lnTo>
                <a:lnTo>
                  <a:pt x="9762543" y="2248780"/>
                </a:lnTo>
                <a:lnTo>
                  <a:pt x="9776300" y="2296593"/>
                </a:lnTo>
                <a:lnTo>
                  <a:pt x="9789592" y="2344602"/>
                </a:lnTo>
                <a:lnTo>
                  <a:pt x="9802415" y="2392803"/>
                </a:lnTo>
                <a:lnTo>
                  <a:pt x="9814767" y="2441194"/>
                </a:lnTo>
                <a:lnTo>
                  <a:pt x="9826646" y="2489774"/>
                </a:lnTo>
                <a:lnTo>
                  <a:pt x="9838048" y="2538538"/>
                </a:lnTo>
                <a:lnTo>
                  <a:pt x="9848971" y="2587484"/>
                </a:lnTo>
                <a:lnTo>
                  <a:pt x="9859413" y="2636610"/>
                </a:lnTo>
                <a:lnTo>
                  <a:pt x="9869371" y="2685914"/>
                </a:lnTo>
                <a:lnTo>
                  <a:pt x="9878843" y="2735392"/>
                </a:lnTo>
                <a:lnTo>
                  <a:pt x="9887825" y="2785043"/>
                </a:lnTo>
                <a:lnTo>
                  <a:pt x="9896315" y="2834862"/>
                </a:lnTo>
                <a:lnTo>
                  <a:pt x="9904311" y="2884849"/>
                </a:lnTo>
                <a:lnTo>
                  <a:pt x="9911810" y="2934999"/>
                </a:lnTo>
                <a:lnTo>
                  <a:pt x="9918809" y="2985312"/>
                </a:lnTo>
                <a:lnTo>
                  <a:pt x="9925306" y="3035783"/>
                </a:lnTo>
                <a:lnTo>
                  <a:pt x="9931298" y="3086411"/>
                </a:lnTo>
                <a:lnTo>
                  <a:pt x="9936782" y="3137193"/>
                </a:lnTo>
                <a:lnTo>
                  <a:pt x="9941757" y="3188126"/>
                </a:lnTo>
                <a:lnTo>
                  <a:pt x="9946219" y="3239208"/>
                </a:lnTo>
                <a:lnTo>
                  <a:pt x="9950166" y="3290435"/>
                </a:lnTo>
                <a:lnTo>
                  <a:pt x="9953595" y="3341806"/>
                </a:lnTo>
                <a:lnTo>
                  <a:pt x="9956504" y="3393318"/>
                </a:lnTo>
                <a:lnTo>
                  <a:pt x="9958889" y="3444969"/>
                </a:lnTo>
                <a:lnTo>
                  <a:pt x="9960749" y="3496755"/>
                </a:lnTo>
                <a:lnTo>
                  <a:pt x="9962081" y="3548674"/>
                </a:lnTo>
                <a:lnTo>
                  <a:pt x="9962882" y="3600723"/>
                </a:lnTo>
                <a:lnTo>
                  <a:pt x="9963150" y="3652901"/>
                </a:lnTo>
                <a:lnTo>
                  <a:pt x="9962881" y="3705167"/>
                </a:lnTo>
                <a:lnTo>
                  <a:pt x="9962077" y="3757305"/>
                </a:lnTo>
                <a:lnTo>
                  <a:pt x="9960741" y="3809313"/>
                </a:lnTo>
                <a:lnTo>
                  <a:pt x="9958874" y="3861187"/>
                </a:lnTo>
                <a:lnTo>
                  <a:pt x="9956480" y="3912925"/>
                </a:lnTo>
                <a:lnTo>
                  <a:pt x="9953561" y="3964524"/>
                </a:lnTo>
                <a:lnTo>
                  <a:pt x="9950120" y="4015983"/>
                </a:lnTo>
                <a:lnTo>
                  <a:pt x="9946159" y="4067297"/>
                </a:lnTo>
                <a:lnTo>
                  <a:pt x="9941681" y="4118466"/>
                </a:lnTo>
                <a:lnTo>
                  <a:pt x="9936688" y="4169485"/>
                </a:lnTo>
                <a:lnTo>
                  <a:pt x="9931184" y="4220352"/>
                </a:lnTo>
                <a:lnTo>
                  <a:pt x="9925171" y="4271065"/>
                </a:lnTo>
                <a:lnTo>
                  <a:pt x="9918651" y="4321621"/>
                </a:lnTo>
                <a:lnTo>
                  <a:pt x="9911627" y="4372018"/>
                </a:lnTo>
                <a:lnTo>
                  <a:pt x="9904102" y="4422253"/>
                </a:lnTo>
                <a:lnTo>
                  <a:pt x="9896078" y="4472323"/>
                </a:lnTo>
                <a:lnTo>
                  <a:pt x="9887557" y="4522225"/>
                </a:lnTo>
                <a:lnTo>
                  <a:pt x="9878544" y="4571957"/>
                </a:lnTo>
                <a:lnTo>
                  <a:pt x="9869039" y="4621517"/>
                </a:lnTo>
                <a:lnTo>
                  <a:pt x="9859046" y="4670902"/>
                </a:lnTo>
                <a:lnTo>
                  <a:pt x="9848567" y="4720109"/>
                </a:lnTo>
                <a:lnTo>
                  <a:pt x="9837606" y="4769135"/>
                </a:lnTo>
                <a:lnTo>
                  <a:pt x="9826164" y="4817978"/>
                </a:lnTo>
                <a:lnTo>
                  <a:pt x="9814243" y="4866636"/>
                </a:lnTo>
                <a:lnTo>
                  <a:pt x="9801848" y="4915105"/>
                </a:lnTo>
                <a:lnTo>
                  <a:pt x="9788980" y="4963383"/>
                </a:lnTo>
                <a:lnTo>
                  <a:pt x="9775642" y="5011468"/>
                </a:lnTo>
                <a:lnTo>
                  <a:pt x="9761837" y="5059356"/>
                </a:lnTo>
                <a:lnTo>
                  <a:pt x="9747567" y="5107046"/>
                </a:lnTo>
                <a:lnTo>
                  <a:pt x="9732835" y="5154534"/>
                </a:lnTo>
                <a:lnTo>
                  <a:pt x="9717643" y="5201819"/>
                </a:lnTo>
                <a:lnTo>
                  <a:pt x="9701994" y="5248896"/>
                </a:lnTo>
                <a:lnTo>
                  <a:pt x="9685891" y="5295765"/>
                </a:lnTo>
                <a:lnTo>
                  <a:pt x="9669336" y="5342421"/>
                </a:lnTo>
                <a:lnTo>
                  <a:pt x="9652331" y="5388863"/>
                </a:lnTo>
                <a:lnTo>
                  <a:pt x="9634881" y="5435088"/>
                </a:lnTo>
                <a:lnTo>
                  <a:pt x="9616986" y="5481094"/>
                </a:lnTo>
                <a:lnTo>
                  <a:pt x="9598651" y="5526876"/>
                </a:lnTo>
                <a:lnTo>
                  <a:pt x="9579876" y="5572434"/>
                </a:lnTo>
                <a:lnTo>
                  <a:pt x="9560666" y="5617765"/>
                </a:lnTo>
                <a:lnTo>
                  <a:pt x="9541022" y="5662865"/>
                </a:lnTo>
                <a:lnTo>
                  <a:pt x="9520947" y="5707732"/>
                </a:lnTo>
                <a:lnTo>
                  <a:pt x="9500444" y="5752364"/>
                </a:lnTo>
                <a:lnTo>
                  <a:pt x="9479515" y="5796758"/>
                </a:lnTo>
                <a:lnTo>
                  <a:pt x="9458163" y="5840911"/>
                </a:lnTo>
                <a:lnTo>
                  <a:pt x="9436391" y="5884821"/>
                </a:lnTo>
                <a:lnTo>
                  <a:pt x="9414201" y="5928485"/>
                </a:lnTo>
                <a:lnTo>
                  <a:pt x="9391596" y="5971901"/>
                </a:lnTo>
                <a:lnTo>
                  <a:pt x="9368579" y="6015065"/>
                </a:lnTo>
                <a:lnTo>
                  <a:pt x="9345151" y="6057976"/>
                </a:lnTo>
                <a:lnTo>
                  <a:pt x="9321316" y="6100630"/>
                </a:lnTo>
                <a:lnTo>
                  <a:pt x="9297076" y="6143025"/>
                </a:lnTo>
                <a:lnTo>
                  <a:pt x="9272435" y="6185159"/>
                </a:lnTo>
                <a:lnTo>
                  <a:pt x="9247393" y="6227028"/>
                </a:lnTo>
                <a:lnTo>
                  <a:pt x="9221955" y="6268631"/>
                </a:lnTo>
                <a:lnTo>
                  <a:pt x="9196123" y="6309964"/>
                </a:lnTo>
                <a:lnTo>
                  <a:pt x="9169899" y="6351025"/>
                </a:lnTo>
                <a:lnTo>
                  <a:pt x="9143286" y="6391811"/>
                </a:lnTo>
                <a:lnTo>
                  <a:pt x="9116286" y="6432320"/>
                </a:lnTo>
                <a:lnTo>
                  <a:pt x="9088903" y="6472549"/>
                </a:lnTo>
                <a:lnTo>
                  <a:pt x="9061138" y="6512496"/>
                </a:lnTo>
                <a:lnTo>
                  <a:pt x="9032995" y="6552157"/>
                </a:lnTo>
                <a:lnTo>
                  <a:pt x="9004476" y="6591531"/>
                </a:lnTo>
                <a:lnTo>
                  <a:pt x="8975583" y="6630614"/>
                </a:lnTo>
                <a:lnTo>
                  <a:pt x="8946320" y="6669404"/>
                </a:lnTo>
                <a:lnTo>
                  <a:pt x="8916688" y="6707899"/>
                </a:lnTo>
                <a:lnTo>
                  <a:pt x="8886691" y="6746095"/>
                </a:lnTo>
                <a:lnTo>
                  <a:pt x="8856331" y="6783990"/>
                </a:lnTo>
                <a:lnTo>
                  <a:pt x="8825611" y="6821582"/>
                </a:lnTo>
                <a:lnTo>
                  <a:pt x="8794115" y="6857999"/>
                </a:lnTo>
                <a:lnTo>
                  <a:pt x="1169035" y="6857999"/>
                </a:lnTo>
                <a:lnTo>
                  <a:pt x="1137539" y="6821582"/>
                </a:lnTo>
                <a:lnTo>
                  <a:pt x="1106818" y="6783990"/>
                </a:lnTo>
                <a:lnTo>
                  <a:pt x="1076458" y="6746095"/>
                </a:lnTo>
                <a:lnTo>
                  <a:pt x="1046461" y="6707899"/>
                </a:lnTo>
                <a:lnTo>
                  <a:pt x="1016829" y="6669404"/>
                </a:lnTo>
                <a:lnTo>
                  <a:pt x="987566" y="6630614"/>
                </a:lnTo>
                <a:lnTo>
                  <a:pt x="958673" y="6591531"/>
                </a:lnTo>
                <a:lnTo>
                  <a:pt x="930154" y="6552157"/>
                </a:lnTo>
                <a:lnTo>
                  <a:pt x="902011" y="6512496"/>
                </a:lnTo>
                <a:lnTo>
                  <a:pt x="874246" y="6472549"/>
                </a:lnTo>
                <a:lnTo>
                  <a:pt x="846863" y="6432320"/>
                </a:lnTo>
                <a:lnTo>
                  <a:pt x="819863" y="6391811"/>
                </a:lnTo>
                <a:lnTo>
                  <a:pt x="793250" y="6351025"/>
                </a:lnTo>
                <a:lnTo>
                  <a:pt x="767026" y="6309964"/>
                </a:lnTo>
                <a:lnTo>
                  <a:pt x="741194" y="6268631"/>
                </a:lnTo>
                <a:lnTo>
                  <a:pt x="715756" y="6227028"/>
                </a:lnTo>
                <a:lnTo>
                  <a:pt x="690714" y="6185159"/>
                </a:lnTo>
                <a:lnTo>
                  <a:pt x="666073" y="6143025"/>
                </a:lnTo>
                <a:lnTo>
                  <a:pt x="641833" y="6100630"/>
                </a:lnTo>
                <a:lnTo>
                  <a:pt x="617998" y="6057976"/>
                </a:lnTo>
                <a:lnTo>
                  <a:pt x="594570" y="6015065"/>
                </a:lnTo>
                <a:lnTo>
                  <a:pt x="571553" y="5971901"/>
                </a:lnTo>
                <a:lnTo>
                  <a:pt x="548948" y="5928485"/>
                </a:lnTo>
                <a:lnTo>
                  <a:pt x="526758" y="5884821"/>
                </a:lnTo>
                <a:lnTo>
                  <a:pt x="504986" y="5840911"/>
                </a:lnTo>
                <a:lnTo>
                  <a:pt x="483634" y="5796758"/>
                </a:lnTo>
                <a:lnTo>
                  <a:pt x="462705" y="5752364"/>
                </a:lnTo>
                <a:lnTo>
                  <a:pt x="442202" y="5707732"/>
                </a:lnTo>
                <a:lnTo>
                  <a:pt x="422127" y="5662865"/>
                </a:lnTo>
                <a:lnTo>
                  <a:pt x="402483" y="5617765"/>
                </a:lnTo>
                <a:lnTo>
                  <a:pt x="383273" y="5572434"/>
                </a:lnTo>
                <a:lnTo>
                  <a:pt x="364498" y="5526876"/>
                </a:lnTo>
                <a:lnTo>
                  <a:pt x="346163" y="5481094"/>
                </a:lnTo>
                <a:lnTo>
                  <a:pt x="328268" y="5435088"/>
                </a:lnTo>
                <a:lnTo>
                  <a:pt x="310818" y="5388863"/>
                </a:lnTo>
                <a:lnTo>
                  <a:pt x="293813" y="5342421"/>
                </a:lnTo>
                <a:lnTo>
                  <a:pt x="277258" y="5295765"/>
                </a:lnTo>
                <a:lnTo>
                  <a:pt x="261155" y="5248896"/>
                </a:lnTo>
                <a:lnTo>
                  <a:pt x="245506" y="5201819"/>
                </a:lnTo>
                <a:lnTo>
                  <a:pt x="230314" y="5154534"/>
                </a:lnTo>
                <a:lnTo>
                  <a:pt x="215582" y="5107046"/>
                </a:lnTo>
                <a:lnTo>
                  <a:pt x="201312" y="5059356"/>
                </a:lnTo>
                <a:lnTo>
                  <a:pt x="187507" y="5011468"/>
                </a:lnTo>
                <a:lnTo>
                  <a:pt x="174169" y="4963383"/>
                </a:lnTo>
                <a:lnTo>
                  <a:pt x="161301" y="4915105"/>
                </a:lnTo>
                <a:lnTo>
                  <a:pt x="148906" y="4866636"/>
                </a:lnTo>
                <a:lnTo>
                  <a:pt x="136985" y="4817978"/>
                </a:lnTo>
                <a:lnTo>
                  <a:pt x="125543" y="4769135"/>
                </a:lnTo>
                <a:lnTo>
                  <a:pt x="114582" y="4720109"/>
                </a:lnTo>
                <a:lnTo>
                  <a:pt x="104103" y="4670902"/>
                </a:lnTo>
                <a:lnTo>
                  <a:pt x="94110" y="4621517"/>
                </a:lnTo>
                <a:lnTo>
                  <a:pt x="84605" y="4571957"/>
                </a:lnTo>
                <a:lnTo>
                  <a:pt x="75592" y="4522225"/>
                </a:lnTo>
                <a:lnTo>
                  <a:pt x="67071" y="4472323"/>
                </a:lnTo>
                <a:lnTo>
                  <a:pt x="59047" y="4422253"/>
                </a:lnTo>
                <a:lnTo>
                  <a:pt x="51522" y="4372018"/>
                </a:lnTo>
                <a:lnTo>
                  <a:pt x="44498" y="4321621"/>
                </a:lnTo>
                <a:lnTo>
                  <a:pt x="37978" y="4271065"/>
                </a:lnTo>
                <a:lnTo>
                  <a:pt x="31965" y="4220352"/>
                </a:lnTo>
                <a:lnTo>
                  <a:pt x="26461" y="4169485"/>
                </a:lnTo>
                <a:lnTo>
                  <a:pt x="21468" y="4118466"/>
                </a:lnTo>
                <a:lnTo>
                  <a:pt x="16990" y="4067297"/>
                </a:lnTo>
                <a:lnTo>
                  <a:pt x="13029" y="4015983"/>
                </a:lnTo>
                <a:lnTo>
                  <a:pt x="9588" y="3964524"/>
                </a:lnTo>
                <a:lnTo>
                  <a:pt x="6669" y="3912925"/>
                </a:lnTo>
                <a:lnTo>
                  <a:pt x="4275" y="3861187"/>
                </a:lnTo>
                <a:lnTo>
                  <a:pt x="2408" y="3809313"/>
                </a:lnTo>
                <a:lnTo>
                  <a:pt x="1072" y="3757305"/>
                </a:lnTo>
                <a:lnTo>
                  <a:pt x="268" y="3705167"/>
                </a:lnTo>
                <a:lnTo>
                  <a:pt x="0" y="3652901"/>
                </a:lnTo>
                <a:lnTo>
                  <a:pt x="267" y="3600723"/>
                </a:lnTo>
                <a:lnTo>
                  <a:pt x="1068" y="3548674"/>
                </a:lnTo>
                <a:lnTo>
                  <a:pt x="2400" y="3496755"/>
                </a:lnTo>
                <a:lnTo>
                  <a:pt x="4260" y="3444969"/>
                </a:lnTo>
                <a:lnTo>
                  <a:pt x="6645" y="3393318"/>
                </a:lnTo>
                <a:lnTo>
                  <a:pt x="9554" y="3341806"/>
                </a:lnTo>
                <a:lnTo>
                  <a:pt x="12983" y="3290435"/>
                </a:lnTo>
                <a:lnTo>
                  <a:pt x="16930" y="3239208"/>
                </a:lnTo>
                <a:lnTo>
                  <a:pt x="21392" y="3188126"/>
                </a:lnTo>
                <a:lnTo>
                  <a:pt x="26367" y="3137193"/>
                </a:lnTo>
                <a:lnTo>
                  <a:pt x="31851" y="3086411"/>
                </a:lnTo>
                <a:lnTo>
                  <a:pt x="37843" y="3035783"/>
                </a:lnTo>
                <a:lnTo>
                  <a:pt x="44340" y="2985312"/>
                </a:lnTo>
                <a:lnTo>
                  <a:pt x="51339" y="2934999"/>
                </a:lnTo>
                <a:lnTo>
                  <a:pt x="58838" y="2884849"/>
                </a:lnTo>
                <a:lnTo>
                  <a:pt x="66834" y="2834862"/>
                </a:lnTo>
                <a:lnTo>
                  <a:pt x="75324" y="2785043"/>
                </a:lnTo>
                <a:lnTo>
                  <a:pt x="84306" y="2735392"/>
                </a:lnTo>
                <a:lnTo>
                  <a:pt x="93778" y="2685914"/>
                </a:lnTo>
                <a:lnTo>
                  <a:pt x="103736" y="2636610"/>
                </a:lnTo>
                <a:lnTo>
                  <a:pt x="114178" y="2587484"/>
                </a:lnTo>
                <a:lnTo>
                  <a:pt x="125101" y="2538538"/>
                </a:lnTo>
                <a:lnTo>
                  <a:pt x="136503" y="2489774"/>
                </a:lnTo>
                <a:lnTo>
                  <a:pt x="148382" y="2441194"/>
                </a:lnTo>
                <a:lnTo>
                  <a:pt x="160734" y="2392803"/>
                </a:lnTo>
                <a:lnTo>
                  <a:pt x="173557" y="2344602"/>
                </a:lnTo>
                <a:lnTo>
                  <a:pt x="186849" y="2296593"/>
                </a:lnTo>
                <a:lnTo>
                  <a:pt x="200606" y="2248780"/>
                </a:lnTo>
                <a:lnTo>
                  <a:pt x="214827" y="2201165"/>
                </a:lnTo>
                <a:lnTo>
                  <a:pt x="229509" y="2153751"/>
                </a:lnTo>
                <a:lnTo>
                  <a:pt x="244648" y="2106540"/>
                </a:lnTo>
                <a:lnTo>
                  <a:pt x="260243" y="2059535"/>
                </a:lnTo>
                <a:lnTo>
                  <a:pt x="276291" y="2012738"/>
                </a:lnTo>
                <a:lnTo>
                  <a:pt x="292789" y="1966152"/>
                </a:lnTo>
                <a:lnTo>
                  <a:pt x="309735" y="1919779"/>
                </a:lnTo>
                <a:lnTo>
                  <a:pt x="327126" y="1873623"/>
                </a:lnTo>
                <a:lnTo>
                  <a:pt x="344959" y="1827686"/>
                </a:lnTo>
                <a:lnTo>
                  <a:pt x="363232" y="1781970"/>
                </a:lnTo>
                <a:lnTo>
                  <a:pt x="381943" y="1736478"/>
                </a:lnTo>
                <a:lnTo>
                  <a:pt x="401088" y="1691213"/>
                </a:lnTo>
                <a:lnTo>
                  <a:pt x="420665" y="1646177"/>
                </a:lnTo>
                <a:lnTo>
                  <a:pt x="440672" y="1601372"/>
                </a:lnTo>
                <a:lnTo>
                  <a:pt x="461105" y="1556802"/>
                </a:lnTo>
                <a:lnTo>
                  <a:pt x="481963" y="1512469"/>
                </a:lnTo>
                <a:lnTo>
                  <a:pt x="503243" y="1468376"/>
                </a:lnTo>
                <a:lnTo>
                  <a:pt x="524941" y="1424525"/>
                </a:lnTo>
                <a:lnTo>
                  <a:pt x="547057" y="1380918"/>
                </a:lnTo>
                <a:lnTo>
                  <a:pt x="569586" y="1337559"/>
                </a:lnTo>
                <a:lnTo>
                  <a:pt x="592526" y="1294450"/>
                </a:lnTo>
                <a:lnTo>
                  <a:pt x="615875" y="1251593"/>
                </a:lnTo>
                <a:lnTo>
                  <a:pt x="639630" y="1208992"/>
                </a:lnTo>
                <a:lnTo>
                  <a:pt x="663789" y="1166648"/>
                </a:lnTo>
                <a:lnTo>
                  <a:pt x="688348" y="1124565"/>
                </a:lnTo>
                <a:lnTo>
                  <a:pt x="713306" y="1082745"/>
                </a:lnTo>
                <a:lnTo>
                  <a:pt x="738660" y="1041190"/>
                </a:lnTo>
                <a:lnTo>
                  <a:pt x="764406" y="999904"/>
                </a:lnTo>
                <a:lnTo>
                  <a:pt x="790544" y="958888"/>
                </a:lnTo>
                <a:lnTo>
                  <a:pt x="817069" y="918146"/>
                </a:lnTo>
                <a:lnTo>
                  <a:pt x="843979" y="877679"/>
                </a:lnTo>
                <a:lnTo>
                  <a:pt x="871272" y="837491"/>
                </a:lnTo>
                <a:lnTo>
                  <a:pt x="898945" y="797584"/>
                </a:lnTo>
                <a:lnTo>
                  <a:pt x="926996" y="757961"/>
                </a:lnTo>
                <a:lnTo>
                  <a:pt x="955422" y="718625"/>
                </a:lnTo>
                <a:lnTo>
                  <a:pt x="984220" y="679577"/>
                </a:lnTo>
                <a:lnTo>
                  <a:pt x="1013388" y="640821"/>
                </a:lnTo>
                <a:lnTo>
                  <a:pt x="1042922" y="602359"/>
                </a:lnTo>
                <a:lnTo>
                  <a:pt x="1072822" y="564194"/>
                </a:lnTo>
                <a:lnTo>
                  <a:pt x="1103083" y="526328"/>
                </a:lnTo>
                <a:lnTo>
                  <a:pt x="1133704" y="488764"/>
                </a:lnTo>
                <a:lnTo>
                  <a:pt x="1164681" y="451504"/>
                </a:lnTo>
                <a:lnTo>
                  <a:pt x="1196013" y="414552"/>
                </a:lnTo>
                <a:lnTo>
                  <a:pt x="1227696" y="377909"/>
                </a:lnTo>
                <a:lnTo>
                  <a:pt x="1259728" y="341579"/>
                </a:lnTo>
                <a:lnTo>
                  <a:pt x="1292106" y="305564"/>
                </a:lnTo>
                <a:lnTo>
                  <a:pt x="1324828" y="269866"/>
                </a:lnTo>
                <a:lnTo>
                  <a:pt x="1357892" y="234488"/>
                </a:lnTo>
                <a:lnTo>
                  <a:pt x="1391294" y="199433"/>
                </a:lnTo>
                <a:lnTo>
                  <a:pt x="1425031" y="164703"/>
                </a:lnTo>
                <a:lnTo>
                  <a:pt x="1459102" y="130301"/>
                </a:lnTo>
                <a:lnTo>
                  <a:pt x="1595755" y="0"/>
                </a:lnTo>
                <a:close/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21663" y="0"/>
            <a:ext cx="9949180" cy="6858000"/>
          </a:xfrm>
          <a:custGeom>
            <a:avLst/>
            <a:gdLst/>
            <a:ahLst/>
            <a:cxnLst/>
            <a:rect l="l" t="t" r="r" b="b"/>
            <a:pathLst>
              <a:path w="9949180" h="6858000">
                <a:moveTo>
                  <a:pt x="8355203" y="0"/>
                </a:moveTo>
                <a:lnTo>
                  <a:pt x="1593469" y="0"/>
                </a:lnTo>
                <a:lnTo>
                  <a:pt x="1456944" y="130301"/>
                </a:lnTo>
                <a:lnTo>
                  <a:pt x="1422925" y="164703"/>
                </a:lnTo>
                <a:lnTo>
                  <a:pt x="1389239" y="199433"/>
                </a:lnTo>
                <a:lnTo>
                  <a:pt x="1355889" y="234488"/>
                </a:lnTo>
                <a:lnTo>
                  <a:pt x="1322877" y="269866"/>
                </a:lnTo>
                <a:lnTo>
                  <a:pt x="1290205" y="305564"/>
                </a:lnTo>
                <a:lnTo>
                  <a:pt x="1257876" y="341579"/>
                </a:lnTo>
                <a:lnTo>
                  <a:pt x="1225893" y="377909"/>
                </a:lnTo>
                <a:lnTo>
                  <a:pt x="1194259" y="414552"/>
                </a:lnTo>
                <a:lnTo>
                  <a:pt x="1162975" y="451504"/>
                </a:lnTo>
                <a:lnTo>
                  <a:pt x="1132045" y="488764"/>
                </a:lnTo>
                <a:lnTo>
                  <a:pt x="1101470" y="526328"/>
                </a:lnTo>
                <a:lnTo>
                  <a:pt x="1071255" y="564194"/>
                </a:lnTo>
                <a:lnTo>
                  <a:pt x="1041401" y="602359"/>
                </a:lnTo>
                <a:lnTo>
                  <a:pt x="1011911" y="640821"/>
                </a:lnTo>
                <a:lnTo>
                  <a:pt x="982787" y="679577"/>
                </a:lnTo>
                <a:lnTo>
                  <a:pt x="954032" y="718625"/>
                </a:lnTo>
                <a:lnTo>
                  <a:pt x="925650" y="757961"/>
                </a:lnTo>
                <a:lnTo>
                  <a:pt x="897641" y="797584"/>
                </a:lnTo>
                <a:lnTo>
                  <a:pt x="870009" y="837491"/>
                </a:lnTo>
                <a:lnTo>
                  <a:pt x="842757" y="877679"/>
                </a:lnTo>
                <a:lnTo>
                  <a:pt x="815887" y="918146"/>
                </a:lnTo>
                <a:lnTo>
                  <a:pt x="789401" y="958888"/>
                </a:lnTo>
                <a:lnTo>
                  <a:pt x="763303" y="999904"/>
                </a:lnTo>
                <a:lnTo>
                  <a:pt x="737595" y="1041190"/>
                </a:lnTo>
                <a:lnTo>
                  <a:pt x="712279" y="1082745"/>
                </a:lnTo>
                <a:lnTo>
                  <a:pt x="687358" y="1124565"/>
                </a:lnTo>
                <a:lnTo>
                  <a:pt x="662835" y="1166648"/>
                </a:lnTo>
                <a:lnTo>
                  <a:pt x="638712" y="1208992"/>
                </a:lnTo>
                <a:lnTo>
                  <a:pt x="614991" y="1251593"/>
                </a:lnTo>
                <a:lnTo>
                  <a:pt x="591677" y="1294450"/>
                </a:lnTo>
                <a:lnTo>
                  <a:pt x="568770" y="1337559"/>
                </a:lnTo>
                <a:lnTo>
                  <a:pt x="546274" y="1380918"/>
                </a:lnTo>
                <a:lnTo>
                  <a:pt x="524191" y="1424525"/>
                </a:lnTo>
                <a:lnTo>
                  <a:pt x="502525" y="1468376"/>
                </a:lnTo>
                <a:lnTo>
                  <a:pt x="481276" y="1512469"/>
                </a:lnTo>
                <a:lnTo>
                  <a:pt x="460449" y="1556802"/>
                </a:lnTo>
                <a:lnTo>
                  <a:pt x="440045" y="1601372"/>
                </a:lnTo>
                <a:lnTo>
                  <a:pt x="420067" y="1646177"/>
                </a:lnTo>
                <a:lnTo>
                  <a:pt x="400518" y="1691213"/>
                </a:lnTo>
                <a:lnTo>
                  <a:pt x="381401" y="1736478"/>
                </a:lnTo>
                <a:lnTo>
                  <a:pt x="362717" y="1781970"/>
                </a:lnTo>
                <a:lnTo>
                  <a:pt x="344471" y="1827686"/>
                </a:lnTo>
                <a:lnTo>
                  <a:pt x="326663" y="1873623"/>
                </a:lnTo>
                <a:lnTo>
                  <a:pt x="309297" y="1919779"/>
                </a:lnTo>
                <a:lnTo>
                  <a:pt x="292376" y="1966152"/>
                </a:lnTo>
                <a:lnTo>
                  <a:pt x="275901" y="2012738"/>
                </a:lnTo>
                <a:lnTo>
                  <a:pt x="259877" y="2059535"/>
                </a:lnTo>
                <a:lnTo>
                  <a:pt x="244304" y="2106540"/>
                </a:lnTo>
                <a:lnTo>
                  <a:pt x="229186" y="2153751"/>
                </a:lnTo>
                <a:lnTo>
                  <a:pt x="214526" y="2201165"/>
                </a:lnTo>
                <a:lnTo>
                  <a:pt x="200325" y="2248780"/>
                </a:lnTo>
                <a:lnTo>
                  <a:pt x="186587" y="2296593"/>
                </a:lnTo>
                <a:lnTo>
                  <a:pt x="173314" y="2344602"/>
                </a:lnTo>
                <a:lnTo>
                  <a:pt x="160509" y="2392803"/>
                </a:lnTo>
                <a:lnTo>
                  <a:pt x="148174" y="2441194"/>
                </a:lnTo>
                <a:lnTo>
                  <a:pt x="136313" y="2489774"/>
                </a:lnTo>
                <a:lnTo>
                  <a:pt x="124927" y="2538538"/>
                </a:lnTo>
                <a:lnTo>
                  <a:pt x="114018" y="2587484"/>
                </a:lnTo>
                <a:lnTo>
                  <a:pt x="103591" y="2636610"/>
                </a:lnTo>
                <a:lnTo>
                  <a:pt x="93647" y="2685914"/>
                </a:lnTo>
                <a:lnTo>
                  <a:pt x="84189" y="2735392"/>
                </a:lnTo>
                <a:lnTo>
                  <a:pt x="75220" y="2785043"/>
                </a:lnTo>
                <a:lnTo>
                  <a:pt x="66741" y="2834862"/>
                </a:lnTo>
                <a:lnTo>
                  <a:pt x="58757" y="2884849"/>
                </a:lnTo>
                <a:lnTo>
                  <a:pt x="51268" y="2934999"/>
                </a:lnTo>
                <a:lnTo>
                  <a:pt x="44279" y="2985312"/>
                </a:lnTo>
                <a:lnTo>
                  <a:pt x="37791" y="3035783"/>
                </a:lnTo>
                <a:lnTo>
                  <a:pt x="31807" y="3086411"/>
                </a:lnTo>
                <a:lnTo>
                  <a:pt x="26330" y="3137193"/>
                </a:lnTo>
                <a:lnTo>
                  <a:pt x="21362" y="3188126"/>
                </a:lnTo>
                <a:lnTo>
                  <a:pt x="16907" y="3239208"/>
                </a:lnTo>
                <a:lnTo>
                  <a:pt x="12965" y="3290435"/>
                </a:lnTo>
                <a:lnTo>
                  <a:pt x="9541" y="3341806"/>
                </a:lnTo>
                <a:lnTo>
                  <a:pt x="6636" y="3393318"/>
                </a:lnTo>
                <a:lnTo>
                  <a:pt x="4254" y="3444969"/>
                </a:lnTo>
                <a:lnTo>
                  <a:pt x="2397" y="3496755"/>
                </a:lnTo>
                <a:lnTo>
                  <a:pt x="1067" y="3548674"/>
                </a:lnTo>
                <a:lnTo>
                  <a:pt x="267" y="3600723"/>
                </a:lnTo>
                <a:lnTo>
                  <a:pt x="0" y="3652901"/>
                </a:lnTo>
                <a:lnTo>
                  <a:pt x="268" y="3705167"/>
                </a:lnTo>
                <a:lnTo>
                  <a:pt x="1071" y="3757305"/>
                </a:lnTo>
                <a:lnTo>
                  <a:pt x="2406" y="3809313"/>
                </a:lnTo>
                <a:lnTo>
                  <a:pt x="4270" y="3861187"/>
                </a:lnTo>
                <a:lnTo>
                  <a:pt x="6661" y="3912925"/>
                </a:lnTo>
                <a:lnTo>
                  <a:pt x="9577" y="3964524"/>
                </a:lnTo>
                <a:lnTo>
                  <a:pt x="13014" y="4015983"/>
                </a:lnTo>
                <a:lnTo>
                  <a:pt x="16970" y="4067297"/>
                </a:lnTo>
                <a:lnTo>
                  <a:pt x="21442" y="4118466"/>
                </a:lnTo>
                <a:lnTo>
                  <a:pt x="26428" y="4169485"/>
                </a:lnTo>
                <a:lnTo>
                  <a:pt x="31926" y="4220352"/>
                </a:lnTo>
                <a:lnTo>
                  <a:pt x="37931" y="4271065"/>
                </a:lnTo>
                <a:lnTo>
                  <a:pt x="44443" y="4321621"/>
                </a:lnTo>
                <a:lnTo>
                  <a:pt x="51458" y="4372018"/>
                </a:lnTo>
                <a:lnTo>
                  <a:pt x="58974" y="4422253"/>
                </a:lnTo>
                <a:lnTo>
                  <a:pt x="66988" y="4472323"/>
                </a:lnTo>
                <a:lnTo>
                  <a:pt x="75497" y="4522225"/>
                </a:lnTo>
                <a:lnTo>
                  <a:pt x="84499" y="4571957"/>
                </a:lnTo>
                <a:lnTo>
                  <a:pt x="93992" y="4621517"/>
                </a:lnTo>
                <a:lnTo>
                  <a:pt x="103972" y="4670902"/>
                </a:lnTo>
                <a:lnTo>
                  <a:pt x="114437" y="4720109"/>
                </a:lnTo>
                <a:lnTo>
                  <a:pt x="125384" y="4769135"/>
                </a:lnTo>
                <a:lnTo>
                  <a:pt x="136811" y="4817978"/>
                </a:lnTo>
                <a:lnTo>
                  <a:pt x="148716" y="4866636"/>
                </a:lnTo>
                <a:lnTo>
                  <a:pt x="161095" y="4915105"/>
                </a:lnTo>
                <a:lnTo>
                  <a:pt x="173946" y="4963383"/>
                </a:lnTo>
                <a:lnTo>
                  <a:pt x="187266" y="5011468"/>
                </a:lnTo>
                <a:lnTo>
                  <a:pt x="201053" y="5059356"/>
                </a:lnTo>
                <a:lnTo>
                  <a:pt x="215304" y="5107046"/>
                </a:lnTo>
                <a:lnTo>
                  <a:pt x="230016" y="5154534"/>
                </a:lnTo>
                <a:lnTo>
                  <a:pt x="245187" y="5201819"/>
                </a:lnTo>
                <a:lnTo>
                  <a:pt x="260815" y="5248896"/>
                </a:lnTo>
                <a:lnTo>
                  <a:pt x="276896" y="5295765"/>
                </a:lnTo>
                <a:lnTo>
                  <a:pt x="293428" y="5342421"/>
                </a:lnTo>
                <a:lnTo>
                  <a:pt x="310409" y="5388863"/>
                </a:lnTo>
                <a:lnTo>
                  <a:pt x="327835" y="5435088"/>
                </a:lnTo>
                <a:lnTo>
                  <a:pt x="345705" y="5481094"/>
                </a:lnTo>
                <a:lnTo>
                  <a:pt x="364015" y="5526876"/>
                </a:lnTo>
                <a:lnTo>
                  <a:pt x="382763" y="5572434"/>
                </a:lnTo>
                <a:lnTo>
                  <a:pt x="401947" y="5617765"/>
                </a:lnTo>
                <a:lnTo>
                  <a:pt x="421563" y="5662865"/>
                </a:lnTo>
                <a:lnTo>
                  <a:pt x="441609" y="5707732"/>
                </a:lnTo>
                <a:lnTo>
                  <a:pt x="462083" y="5752364"/>
                </a:lnTo>
                <a:lnTo>
                  <a:pt x="482981" y="5796758"/>
                </a:lnTo>
                <a:lnTo>
                  <a:pt x="504302" y="5840911"/>
                </a:lnTo>
                <a:lnTo>
                  <a:pt x="526043" y="5884821"/>
                </a:lnTo>
                <a:lnTo>
                  <a:pt x="548201" y="5928485"/>
                </a:lnTo>
                <a:lnTo>
                  <a:pt x="570773" y="5971901"/>
                </a:lnTo>
                <a:lnTo>
                  <a:pt x="593756" y="6015065"/>
                </a:lnTo>
                <a:lnTo>
                  <a:pt x="617149" y="6057976"/>
                </a:lnTo>
                <a:lnTo>
                  <a:pt x="640949" y="6100630"/>
                </a:lnTo>
                <a:lnTo>
                  <a:pt x="665153" y="6143025"/>
                </a:lnTo>
                <a:lnTo>
                  <a:pt x="689758" y="6185159"/>
                </a:lnTo>
                <a:lnTo>
                  <a:pt x="714761" y="6227028"/>
                </a:lnTo>
                <a:lnTo>
                  <a:pt x="740161" y="6268631"/>
                </a:lnTo>
                <a:lnTo>
                  <a:pt x="765954" y="6309964"/>
                </a:lnTo>
                <a:lnTo>
                  <a:pt x="792139" y="6351025"/>
                </a:lnTo>
                <a:lnTo>
                  <a:pt x="818711" y="6391811"/>
                </a:lnTo>
                <a:lnTo>
                  <a:pt x="845669" y="6432320"/>
                </a:lnTo>
                <a:lnTo>
                  <a:pt x="873010" y="6472549"/>
                </a:lnTo>
                <a:lnTo>
                  <a:pt x="900732" y="6512496"/>
                </a:lnTo>
                <a:lnTo>
                  <a:pt x="928832" y="6552157"/>
                </a:lnTo>
                <a:lnTo>
                  <a:pt x="957306" y="6591531"/>
                </a:lnTo>
                <a:lnTo>
                  <a:pt x="986154" y="6630614"/>
                </a:lnTo>
                <a:lnTo>
                  <a:pt x="1015371" y="6669404"/>
                </a:lnTo>
                <a:lnTo>
                  <a:pt x="1044956" y="6707899"/>
                </a:lnTo>
                <a:lnTo>
                  <a:pt x="1074905" y="6746095"/>
                </a:lnTo>
                <a:lnTo>
                  <a:pt x="1105216" y="6783990"/>
                </a:lnTo>
                <a:lnTo>
                  <a:pt x="1135888" y="6821582"/>
                </a:lnTo>
                <a:lnTo>
                  <a:pt x="1167384" y="6857999"/>
                </a:lnTo>
                <a:lnTo>
                  <a:pt x="8781288" y="6857999"/>
                </a:lnTo>
                <a:lnTo>
                  <a:pt x="8812784" y="6821582"/>
                </a:lnTo>
                <a:lnTo>
                  <a:pt x="8843455" y="6783990"/>
                </a:lnTo>
                <a:lnTo>
                  <a:pt x="8873766" y="6746095"/>
                </a:lnTo>
                <a:lnTo>
                  <a:pt x="8903716" y="6707899"/>
                </a:lnTo>
                <a:lnTo>
                  <a:pt x="8933300" y="6669404"/>
                </a:lnTo>
                <a:lnTo>
                  <a:pt x="8962517" y="6630614"/>
                </a:lnTo>
                <a:lnTo>
                  <a:pt x="8991365" y="6591531"/>
                </a:lnTo>
                <a:lnTo>
                  <a:pt x="9019839" y="6552157"/>
                </a:lnTo>
                <a:lnTo>
                  <a:pt x="9047939" y="6512496"/>
                </a:lnTo>
                <a:lnTo>
                  <a:pt x="9075661" y="6472549"/>
                </a:lnTo>
                <a:lnTo>
                  <a:pt x="9103002" y="6432320"/>
                </a:lnTo>
                <a:lnTo>
                  <a:pt x="9129960" y="6391811"/>
                </a:lnTo>
                <a:lnTo>
                  <a:pt x="9156532" y="6351025"/>
                </a:lnTo>
                <a:lnTo>
                  <a:pt x="9182717" y="6309964"/>
                </a:lnTo>
                <a:lnTo>
                  <a:pt x="9208510" y="6268631"/>
                </a:lnTo>
                <a:lnTo>
                  <a:pt x="9233910" y="6227028"/>
                </a:lnTo>
                <a:lnTo>
                  <a:pt x="9258913" y="6185159"/>
                </a:lnTo>
                <a:lnTo>
                  <a:pt x="9283518" y="6143025"/>
                </a:lnTo>
                <a:lnTo>
                  <a:pt x="9307722" y="6100630"/>
                </a:lnTo>
                <a:lnTo>
                  <a:pt x="9331522" y="6057976"/>
                </a:lnTo>
                <a:lnTo>
                  <a:pt x="9354915" y="6015065"/>
                </a:lnTo>
                <a:lnTo>
                  <a:pt x="9377898" y="5971901"/>
                </a:lnTo>
                <a:lnTo>
                  <a:pt x="9400470" y="5928485"/>
                </a:lnTo>
                <a:lnTo>
                  <a:pt x="9422628" y="5884821"/>
                </a:lnTo>
                <a:lnTo>
                  <a:pt x="9444369" y="5840911"/>
                </a:lnTo>
                <a:lnTo>
                  <a:pt x="9465690" y="5796758"/>
                </a:lnTo>
                <a:lnTo>
                  <a:pt x="9486588" y="5752364"/>
                </a:lnTo>
                <a:lnTo>
                  <a:pt x="9507062" y="5707732"/>
                </a:lnTo>
                <a:lnTo>
                  <a:pt x="9527108" y="5662865"/>
                </a:lnTo>
                <a:lnTo>
                  <a:pt x="9546724" y="5617765"/>
                </a:lnTo>
                <a:lnTo>
                  <a:pt x="9565908" y="5572434"/>
                </a:lnTo>
                <a:lnTo>
                  <a:pt x="9584656" y="5526876"/>
                </a:lnTo>
                <a:lnTo>
                  <a:pt x="9602966" y="5481094"/>
                </a:lnTo>
                <a:lnTo>
                  <a:pt x="9620836" y="5435088"/>
                </a:lnTo>
                <a:lnTo>
                  <a:pt x="9638262" y="5388863"/>
                </a:lnTo>
                <a:lnTo>
                  <a:pt x="9655243" y="5342421"/>
                </a:lnTo>
                <a:lnTo>
                  <a:pt x="9671775" y="5295765"/>
                </a:lnTo>
                <a:lnTo>
                  <a:pt x="9687856" y="5248896"/>
                </a:lnTo>
                <a:lnTo>
                  <a:pt x="9703484" y="5201819"/>
                </a:lnTo>
                <a:lnTo>
                  <a:pt x="9718655" y="5154534"/>
                </a:lnTo>
                <a:lnTo>
                  <a:pt x="9733367" y="5107046"/>
                </a:lnTo>
                <a:lnTo>
                  <a:pt x="9747618" y="5059356"/>
                </a:lnTo>
                <a:lnTo>
                  <a:pt x="9761405" y="5011468"/>
                </a:lnTo>
                <a:lnTo>
                  <a:pt x="9774725" y="4963383"/>
                </a:lnTo>
                <a:lnTo>
                  <a:pt x="9787576" y="4915105"/>
                </a:lnTo>
                <a:lnTo>
                  <a:pt x="9799955" y="4866636"/>
                </a:lnTo>
                <a:lnTo>
                  <a:pt x="9811860" y="4817978"/>
                </a:lnTo>
                <a:lnTo>
                  <a:pt x="9823287" y="4769135"/>
                </a:lnTo>
                <a:lnTo>
                  <a:pt x="9834234" y="4720109"/>
                </a:lnTo>
                <a:lnTo>
                  <a:pt x="9844699" y="4670902"/>
                </a:lnTo>
                <a:lnTo>
                  <a:pt x="9854679" y="4621517"/>
                </a:lnTo>
                <a:lnTo>
                  <a:pt x="9864172" y="4571957"/>
                </a:lnTo>
                <a:lnTo>
                  <a:pt x="9873174" y="4522225"/>
                </a:lnTo>
                <a:lnTo>
                  <a:pt x="9881683" y="4472323"/>
                </a:lnTo>
                <a:lnTo>
                  <a:pt x="9889697" y="4422253"/>
                </a:lnTo>
                <a:lnTo>
                  <a:pt x="9897213" y="4372018"/>
                </a:lnTo>
                <a:lnTo>
                  <a:pt x="9904228" y="4321621"/>
                </a:lnTo>
                <a:lnTo>
                  <a:pt x="9910740" y="4271065"/>
                </a:lnTo>
                <a:lnTo>
                  <a:pt x="9916745" y="4220352"/>
                </a:lnTo>
                <a:lnTo>
                  <a:pt x="9922243" y="4169485"/>
                </a:lnTo>
                <a:lnTo>
                  <a:pt x="9927229" y="4118466"/>
                </a:lnTo>
                <a:lnTo>
                  <a:pt x="9931701" y="4067297"/>
                </a:lnTo>
                <a:lnTo>
                  <a:pt x="9935657" y="4015983"/>
                </a:lnTo>
                <a:lnTo>
                  <a:pt x="9939094" y="3964524"/>
                </a:lnTo>
                <a:lnTo>
                  <a:pt x="9942010" y="3912925"/>
                </a:lnTo>
                <a:lnTo>
                  <a:pt x="9944401" y="3861187"/>
                </a:lnTo>
                <a:lnTo>
                  <a:pt x="9946265" y="3809313"/>
                </a:lnTo>
                <a:lnTo>
                  <a:pt x="9947600" y="3757305"/>
                </a:lnTo>
                <a:lnTo>
                  <a:pt x="9948403" y="3705167"/>
                </a:lnTo>
                <a:lnTo>
                  <a:pt x="9948671" y="3652901"/>
                </a:lnTo>
                <a:lnTo>
                  <a:pt x="9948404" y="3600723"/>
                </a:lnTo>
                <a:lnTo>
                  <a:pt x="9947604" y="3548674"/>
                </a:lnTo>
                <a:lnTo>
                  <a:pt x="9946274" y="3496755"/>
                </a:lnTo>
                <a:lnTo>
                  <a:pt x="9944417" y="3444969"/>
                </a:lnTo>
                <a:lnTo>
                  <a:pt x="9942035" y="3393318"/>
                </a:lnTo>
                <a:lnTo>
                  <a:pt x="9939130" y="3341806"/>
                </a:lnTo>
                <a:lnTo>
                  <a:pt x="9935706" y="3290435"/>
                </a:lnTo>
                <a:lnTo>
                  <a:pt x="9931764" y="3239208"/>
                </a:lnTo>
                <a:lnTo>
                  <a:pt x="9927309" y="3188126"/>
                </a:lnTo>
                <a:lnTo>
                  <a:pt x="9922341" y="3137193"/>
                </a:lnTo>
                <a:lnTo>
                  <a:pt x="9916864" y="3086411"/>
                </a:lnTo>
                <a:lnTo>
                  <a:pt x="9910880" y="3035783"/>
                </a:lnTo>
                <a:lnTo>
                  <a:pt x="9904392" y="2985312"/>
                </a:lnTo>
                <a:lnTo>
                  <a:pt x="9897403" y="2934999"/>
                </a:lnTo>
                <a:lnTo>
                  <a:pt x="9889914" y="2884849"/>
                </a:lnTo>
                <a:lnTo>
                  <a:pt x="9881930" y="2834862"/>
                </a:lnTo>
                <a:lnTo>
                  <a:pt x="9873451" y="2785043"/>
                </a:lnTo>
                <a:lnTo>
                  <a:pt x="9864482" y="2735392"/>
                </a:lnTo>
                <a:lnTo>
                  <a:pt x="9855024" y="2685914"/>
                </a:lnTo>
                <a:lnTo>
                  <a:pt x="9845080" y="2636610"/>
                </a:lnTo>
                <a:lnTo>
                  <a:pt x="9834653" y="2587484"/>
                </a:lnTo>
                <a:lnTo>
                  <a:pt x="9823744" y="2538538"/>
                </a:lnTo>
                <a:lnTo>
                  <a:pt x="9812358" y="2489774"/>
                </a:lnTo>
                <a:lnTo>
                  <a:pt x="9800497" y="2441194"/>
                </a:lnTo>
                <a:lnTo>
                  <a:pt x="9788162" y="2392803"/>
                </a:lnTo>
                <a:lnTo>
                  <a:pt x="9775357" y="2344602"/>
                </a:lnTo>
                <a:lnTo>
                  <a:pt x="9762084" y="2296593"/>
                </a:lnTo>
                <a:lnTo>
                  <a:pt x="9748346" y="2248780"/>
                </a:lnTo>
                <a:lnTo>
                  <a:pt x="9734145" y="2201165"/>
                </a:lnTo>
                <a:lnTo>
                  <a:pt x="9719485" y="2153751"/>
                </a:lnTo>
                <a:lnTo>
                  <a:pt x="9704367" y="2106540"/>
                </a:lnTo>
                <a:lnTo>
                  <a:pt x="9688794" y="2059535"/>
                </a:lnTo>
                <a:lnTo>
                  <a:pt x="9672770" y="2012738"/>
                </a:lnTo>
                <a:lnTo>
                  <a:pt x="9656295" y="1966152"/>
                </a:lnTo>
                <a:lnTo>
                  <a:pt x="9639374" y="1919779"/>
                </a:lnTo>
                <a:lnTo>
                  <a:pt x="9622008" y="1873623"/>
                </a:lnTo>
                <a:lnTo>
                  <a:pt x="9604200" y="1827686"/>
                </a:lnTo>
                <a:lnTo>
                  <a:pt x="9585954" y="1781970"/>
                </a:lnTo>
                <a:lnTo>
                  <a:pt x="9567270" y="1736478"/>
                </a:lnTo>
                <a:lnTo>
                  <a:pt x="9548153" y="1691213"/>
                </a:lnTo>
                <a:lnTo>
                  <a:pt x="9528604" y="1646177"/>
                </a:lnTo>
                <a:lnTo>
                  <a:pt x="9508626" y="1601372"/>
                </a:lnTo>
                <a:lnTo>
                  <a:pt x="9488222" y="1556802"/>
                </a:lnTo>
                <a:lnTo>
                  <a:pt x="9467395" y="1512469"/>
                </a:lnTo>
                <a:lnTo>
                  <a:pt x="9446146" y="1468376"/>
                </a:lnTo>
                <a:lnTo>
                  <a:pt x="9424480" y="1424525"/>
                </a:lnTo>
                <a:lnTo>
                  <a:pt x="9402397" y="1380918"/>
                </a:lnTo>
                <a:lnTo>
                  <a:pt x="9379901" y="1337559"/>
                </a:lnTo>
                <a:lnTo>
                  <a:pt x="9356994" y="1294450"/>
                </a:lnTo>
                <a:lnTo>
                  <a:pt x="9333680" y="1251593"/>
                </a:lnTo>
                <a:lnTo>
                  <a:pt x="9309959" y="1208992"/>
                </a:lnTo>
                <a:lnTo>
                  <a:pt x="9285836" y="1166648"/>
                </a:lnTo>
                <a:lnTo>
                  <a:pt x="9261313" y="1124565"/>
                </a:lnTo>
                <a:lnTo>
                  <a:pt x="9236392" y="1082745"/>
                </a:lnTo>
                <a:lnTo>
                  <a:pt x="9211076" y="1041190"/>
                </a:lnTo>
                <a:lnTo>
                  <a:pt x="9185368" y="999904"/>
                </a:lnTo>
                <a:lnTo>
                  <a:pt x="9159270" y="958888"/>
                </a:lnTo>
                <a:lnTo>
                  <a:pt x="9132784" y="918146"/>
                </a:lnTo>
                <a:lnTo>
                  <a:pt x="9105914" y="877679"/>
                </a:lnTo>
                <a:lnTo>
                  <a:pt x="9078662" y="837491"/>
                </a:lnTo>
                <a:lnTo>
                  <a:pt x="9051030" y="797584"/>
                </a:lnTo>
                <a:lnTo>
                  <a:pt x="9023021" y="757961"/>
                </a:lnTo>
                <a:lnTo>
                  <a:pt x="8994639" y="718625"/>
                </a:lnTo>
                <a:lnTo>
                  <a:pt x="8965884" y="679577"/>
                </a:lnTo>
                <a:lnTo>
                  <a:pt x="8936760" y="640821"/>
                </a:lnTo>
                <a:lnTo>
                  <a:pt x="8907270" y="602359"/>
                </a:lnTo>
                <a:lnTo>
                  <a:pt x="8877416" y="564194"/>
                </a:lnTo>
                <a:lnTo>
                  <a:pt x="8847201" y="526328"/>
                </a:lnTo>
                <a:lnTo>
                  <a:pt x="8816626" y="488764"/>
                </a:lnTo>
                <a:lnTo>
                  <a:pt x="8785696" y="451504"/>
                </a:lnTo>
                <a:lnTo>
                  <a:pt x="8754412" y="414552"/>
                </a:lnTo>
                <a:lnTo>
                  <a:pt x="8722778" y="377909"/>
                </a:lnTo>
                <a:lnTo>
                  <a:pt x="8690795" y="341579"/>
                </a:lnTo>
                <a:lnTo>
                  <a:pt x="8658466" y="305564"/>
                </a:lnTo>
                <a:lnTo>
                  <a:pt x="8625794" y="269866"/>
                </a:lnTo>
                <a:lnTo>
                  <a:pt x="8592782" y="234488"/>
                </a:lnTo>
                <a:lnTo>
                  <a:pt x="8559432" y="199433"/>
                </a:lnTo>
                <a:lnTo>
                  <a:pt x="8525746" y="164703"/>
                </a:lnTo>
                <a:lnTo>
                  <a:pt x="8491728" y="130301"/>
                </a:lnTo>
                <a:lnTo>
                  <a:pt x="83552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3913" y="1965147"/>
            <a:ext cx="6964172" cy="262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167504" cy="6858000"/>
          </a:xfrm>
          <a:custGeom>
            <a:avLst/>
            <a:gdLst/>
            <a:ahLst/>
            <a:cxnLst/>
            <a:rect l="l" t="t" r="r" b="b"/>
            <a:pathLst>
              <a:path w="4167504" h="6858000">
                <a:moveTo>
                  <a:pt x="2259583" y="0"/>
                </a:moveTo>
                <a:lnTo>
                  <a:pt x="0" y="0"/>
                </a:lnTo>
                <a:lnTo>
                  <a:pt x="0" y="6857999"/>
                </a:lnTo>
                <a:lnTo>
                  <a:pt x="2259583" y="6857999"/>
                </a:lnTo>
                <a:lnTo>
                  <a:pt x="2387853" y="6775778"/>
                </a:lnTo>
                <a:lnTo>
                  <a:pt x="2427444" y="6748686"/>
                </a:lnTo>
                <a:lnTo>
                  <a:pt x="2466696" y="6721137"/>
                </a:lnTo>
                <a:lnTo>
                  <a:pt x="2505604" y="6693136"/>
                </a:lnTo>
                <a:lnTo>
                  <a:pt x="2544164" y="6664686"/>
                </a:lnTo>
                <a:lnTo>
                  <a:pt x="2582372" y="6635792"/>
                </a:lnTo>
                <a:lnTo>
                  <a:pt x="2620225" y="6606457"/>
                </a:lnTo>
                <a:lnTo>
                  <a:pt x="2657719" y="6576685"/>
                </a:lnTo>
                <a:lnTo>
                  <a:pt x="2694851" y="6546479"/>
                </a:lnTo>
                <a:lnTo>
                  <a:pt x="2731615" y="6515844"/>
                </a:lnTo>
                <a:lnTo>
                  <a:pt x="2768009" y="6484784"/>
                </a:lnTo>
                <a:lnTo>
                  <a:pt x="2804028" y="6453301"/>
                </a:lnTo>
                <a:lnTo>
                  <a:pt x="2839669" y="6421401"/>
                </a:lnTo>
                <a:lnTo>
                  <a:pt x="2874928" y="6389086"/>
                </a:lnTo>
                <a:lnTo>
                  <a:pt x="2909802" y="6356362"/>
                </a:lnTo>
                <a:lnTo>
                  <a:pt x="2944285" y="6323230"/>
                </a:lnTo>
                <a:lnTo>
                  <a:pt x="2978375" y="6289696"/>
                </a:lnTo>
                <a:lnTo>
                  <a:pt x="3012068" y="6255763"/>
                </a:lnTo>
                <a:lnTo>
                  <a:pt x="3045360" y="6221435"/>
                </a:lnTo>
                <a:lnTo>
                  <a:pt x="3078246" y="6186716"/>
                </a:lnTo>
                <a:lnTo>
                  <a:pt x="3110724" y="6151609"/>
                </a:lnTo>
                <a:lnTo>
                  <a:pt x="3142789" y="6116118"/>
                </a:lnTo>
                <a:lnTo>
                  <a:pt x="3174438" y="6080248"/>
                </a:lnTo>
                <a:lnTo>
                  <a:pt x="3205667" y="6044002"/>
                </a:lnTo>
                <a:lnTo>
                  <a:pt x="3236471" y="6007384"/>
                </a:lnTo>
                <a:lnTo>
                  <a:pt x="3266848" y="5970397"/>
                </a:lnTo>
                <a:lnTo>
                  <a:pt x="3296793" y="5933046"/>
                </a:lnTo>
                <a:lnTo>
                  <a:pt x="3326303" y="5895333"/>
                </a:lnTo>
                <a:lnTo>
                  <a:pt x="3355373" y="5857265"/>
                </a:lnTo>
                <a:lnTo>
                  <a:pt x="3384000" y="5818842"/>
                </a:lnTo>
                <a:lnTo>
                  <a:pt x="3412180" y="5780071"/>
                </a:lnTo>
                <a:lnTo>
                  <a:pt x="3439909" y="5740954"/>
                </a:lnTo>
                <a:lnTo>
                  <a:pt x="3467184" y="5701496"/>
                </a:lnTo>
                <a:lnTo>
                  <a:pt x="3494000" y="5661700"/>
                </a:lnTo>
                <a:lnTo>
                  <a:pt x="3520354" y="5621569"/>
                </a:lnTo>
                <a:lnTo>
                  <a:pt x="3546242" y="5581109"/>
                </a:lnTo>
                <a:lnTo>
                  <a:pt x="3571660" y="5540322"/>
                </a:lnTo>
                <a:lnTo>
                  <a:pt x="3596605" y="5499213"/>
                </a:lnTo>
                <a:lnTo>
                  <a:pt x="3621072" y="5457784"/>
                </a:lnTo>
                <a:lnTo>
                  <a:pt x="3645058" y="5416041"/>
                </a:lnTo>
                <a:lnTo>
                  <a:pt x="3668558" y="5373987"/>
                </a:lnTo>
                <a:lnTo>
                  <a:pt x="3691570" y="5331626"/>
                </a:lnTo>
                <a:lnTo>
                  <a:pt x="3714088" y="5288961"/>
                </a:lnTo>
                <a:lnTo>
                  <a:pt x="3736110" y="5245996"/>
                </a:lnTo>
                <a:lnTo>
                  <a:pt x="3757632" y="5202736"/>
                </a:lnTo>
                <a:lnTo>
                  <a:pt x="3778650" y="5159183"/>
                </a:lnTo>
                <a:lnTo>
                  <a:pt x="3799159" y="5115342"/>
                </a:lnTo>
                <a:lnTo>
                  <a:pt x="3819157" y="5071217"/>
                </a:lnTo>
                <a:lnTo>
                  <a:pt x="3838639" y="5026811"/>
                </a:lnTo>
                <a:lnTo>
                  <a:pt x="3857601" y="4982129"/>
                </a:lnTo>
                <a:lnTo>
                  <a:pt x="3876040" y="4937174"/>
                </a:lnTo>
                <a:lnTo>
                  <a:pt x="3893952" y="4891949"/>
                </a:lnTo>
                <a:lnTo>
                  <a:pt x="3911333" y="4846459"/>
                </a:lnTo>
                <a:lnTo>
                  <a:pt x="3928179" y="4800708"/>
                </a:lnTo>
                <a:lnTo>
                  <a:pt x="3944487" y="4754699"/>
                </a:lnTo>
                <a:lnTo>
                  <a:pt x="3960252" y="4708436"/>
                </a:lnTo>
                <a:lnTo>
                  <a:pt x="3975471" y="4661923"/>
                </a:lnTo>
                <a:lnTo>
                  <a:pt x="3990140" y="4615164"/>
                </a:lnTo>
                <a:lnTo>
                  <a:pt x="4004255" y="4568162"/>
                </a:lnTo>
                <a:lnTo>
                  <a:pt x="4017812" y="4520922"/>
                </a:lnTo>
                <a:lnTo>
                  <a:pt x="4030808" y="4473447"/>
                </a:lnTo>
                <a:lnTo>
                  <a:pt x="4043238" y="4425741"/>
                </a:lnTo>
                <a:lnTo>
                  <a:pt x="4055100" y="4377808"/>
                </a:lnTo>
                <a:lnTo>
                  <a:pt x="4066388" y="4329652"/>
                </a:lnTo>
                <a:lnTo>
                  <a:pt x="4077100" y="4281276"/>
                </a:lnTo>
                <a:lnTo>
                  <a:pt x="4087231" y="4232684"/>
                </a:lnTo>
                <a:lnTo>
                  <a:pt x="4096777" y="4183881"/>
                </a:lnTo>
                <a:lnTo>
                  <a:pt x="4105736" y="4134870"/>
                </a:lnTo>
                <a:lnTo>
                  <a:pt x="4114102" y="4085654"/>
                </a:lnTo>
                <a:lnTo>
                  <a:pt x="4121872" y="4036238"/>
                </a:lnTo>
                <a:lnTo>
                  <a:pt x="4129043" y="3986625"/>
                </a:lnTo>
                <a:lnTo>
                  <a:pt x="4135610" y="3936819"/>
                </a:lnTo>
                <a:lnTo>
                  <a:pt x="4141570" y="3886825"/>
                </a:lnTo>
                <a:lnTo>
                  <a:pt x="4146919" y="3836645"/>
                </a:lnTo>
                <a:lnTo>
                  <a:pt x="4151653" y="3786284"/>
                </a:lnTo>
                <a:lnTo>
                  <a:pt x="4155768" y="3735745"/>
                </a:lnTo>
                <a:lnTo>
                  <a:pt x="4159260" y="3685033"/>
                </a:lnTo>
                <a:lnTo>
                  <a:pt x="4162126" y="3634151"/>
                </a:lnTo>
                <a:lnTo>
                  <a:pt x="4164362" y="3583103"/>
                </a:lnTo>
                <a:lnTo>
                  <a:pt x="4165964" y="3531892"/>
                </a:lnTo>
                <a:lnTo>
                  <a:pt x="4166927" y="3480523"/>
                </a:lnTo>
                <a:lnTo>
                  <a:pt x="4167250" y="3429000"/>
                </a:lnTo>
                <a:lnTo>
                  <a:pt x="4166927" y="3377476"/>
                </a:lnTo>
                <a:lnTo>
                  <a:pt x="4165964" y="3326107"/>
                </a:lnTo>
                <a:lnTo>
                  <a:pt x="4164362" y="3274897"/>
                </a:lnTo>
                <a:lnTo>
                  <a:pt x="4162126" y="3223849"/>
                </a:lnTo>
                <a:lnTo>
                  <a:pt x="4159260" y="3172967"/>
                </a:lnTo>
                <a:lnTo>
                  <a:pt x="4155768" y="3122255"/>
                </a:lnTo>
                <a:lnTo>
                  <a:pt x="4151653" y="3071716"/>
                </a:lnTo>
                <a:lnTo>
                  <a:pt x="4146919" y="3021356"/>
                </a:lnTo>
                <a:lnTo>
                  <a:pt x="4141570" y="2971176"/>
                </a:lnTo>
                <a:lnTo>
                  <a:pt x="4135610" y="2921182"/>
                </a:lnTo>
                <a:lnTo>
                  <a:pt x="4129043" y="2871377"/>
                </a:lnTo>
                <a:lnTo>
                  <a:pt x="4121872" y="2821765"/>
                </a:lnTo>
                <a:lnTo>
                  <a:pt x="4114102" y="2772349"/>
                </a:lnTo>
                <a:lnTo>
                  <a:pt x="4105736" y="2723134"/>
                </a:lnTo>
                <a:lnTo>
                  <a:pt x="4096777" y="2674123"/>
                </a:lnTo>
                <a:lnTo>
                  <a:pt x="4087231" y="2625320"/>
                </a:lnTo>
                <a:lnTo>
                  <a:pt x="4077100" y="2576729"/>
                </a:lnTo>
                <a:lnTo>
                  <a:pt x="4066388" y="2528354"/>
                </a:lnTo>
                <a:lnTo>
                  <a:pt x="4055100" y="2480198"/>
                </a:lnTo>
                <a:lnTo>
                  <a:pt x="4043238" y="2432266"/>
                </a:lnTo>
                <a:lnTo>
                  <a:pt x="4030808" y="2384560"/>
                </a:lnTo>
                <a:lnTo>
                  <a:pt x="4017812" y="2337086"/>
                </a:lnTo>
                <a:lnTo>
                  <a:pt x="4004255" y="2289846"/>
                </a:lnTo>
                <a:lnTo>
                  <a:pt x="3990140" y="2242846"/>
                </a:lnTo>
                <a:lnTo>
                  <a:pt x="3975471" y="2196087"/>
                </a:lnTo>
                <a:lnTo>
                  <a:pt x="3960252" y="2149575"/>
                </a:lnTo>
                <a:lnTo>
                  <a:pt x="3944487" y="2103312"/>
                </a:lnTo>
                <a:lnTo>
                  <a:pt x="3928179" y="2057304"/>
                </a:lnTo>
                <a:lnTo>
                  <a:pt x="3911333" y="2011553"/>
                </a:lnTo>
                <a:lnTo>
                  <a:pt x="3893952" y="1966064"/>
                </a:lnTo>
                <a:lnTo>
                  <a:pt x="3876040" y="1920840"/>
                </a:lnTo>
                <a:lnTo>
                  <a:pt x="3857601" y="1875885"/>
                </a:lnTo>
                <a:lnTo>
                  <a:pt x="3838639" y="1831203"/>
                </a:lnTo>
                <a:lnTo>
                  <a:pt x="3819157" y="1786797"/>
                </a:lnTo>
                <a:lnTo>
                  <a:pt x="3799159" y="1742673"/>
                </a:lnTo>
                <a:lnTo>
                  <a:pt x="3778650" y="1698832"/>
                </a:lnTo>
                <a:lnTo>
                  <a:pt x="3757632" y="1655280"/>
                </a:lnTo>
                <a:lnTo>
                  <a:pt x="3736110" y="1612020"/>
                </a:lnTo>
                <a:lnTo>
                  <a:pt x="3714088" y="1569055"/>
                </a:lnTo>
                <a:lnTo>
                  <a:pt x="3691570" y="1526391"/>
                </a:lnTo>
                <a:lnTo>
                  <a:pt x="3668558" y="1484029"/>
                </a:lnTo>
                <a:lnTo>
                  <a:pt x="3645058" y="1441975"/>
                </a:lnTo>
                <a:lnTo>
                  <a:pt x="3621072" y="1400232"/>
                </a:lnTo>
                <a:lnTo>
                  <a:pt x="3596605" y="1358804"/>
                </a:lnTo>
                <a:lnTo>
                  <a:pt x="3571660" y="1317694"/>
                </a:lnTo>
                <a:lnTo>
                  <a:pt x="3546242" y="1276907"/>
                </a:lnTo>
                <a:lnTo>
                  <a:pt x="3520354" y="1236446"/>
                </a:lnTo>
                <a:lnTo>
                  <a:pt x="3494000" y="1196316"/>
                </a:lnTo>
                <a:lnTo>
                  <a:pt x="3467184" y="1156519"/>
                </a:lnTo>
                <a:lnTo>
                  <a:pt x="3439909" y="1117060"/>
                </a:lnTo>
                <a:lnTo>
                  <a:pt x="3412180" y="1077943"/>
                </a:lnTo>
                <a:lnTo>
                  <a:pt x="3384000" y="1039171"/>
                </a:lnTo>
                <a:lnTo>
                  <a:pt x="3355373" y="1000748"/>
                </a:lnTo>
                <a:lnTo>
                  <a:pt x="3326303" y="962678"/>
                </a:lnTo>
                <a:lnTo>
                  <a:pt x="3296793" y="924965"/>
                </a:lnTo>
                <a:lnTo>
                  <a:pt x="3266848" y="887613"/>
                </a:lnTo>
                <a:lnTo>
                  <a:pt x="3236471" y="850625"/>
                </a:lnTo>
                <a:lnTo>
                  <a:pt x="3205667" y="814006"/>
                </a:lnTo>
                <a:lnTo>
                  <a:pt x="3174438" y="777758"/>
                </a:lnTo>
                <a:lnTo>
                  <a:pt x="3142789" y="741886"/>
                </a:lnTo>
                <a:lnTo>
                  <a:pt x="3110724" y="706395"/>
                </a:lnTo>
                <a:lnTo>
                  <a:pt x="3078246" y="671286"/>
                </a:lnTo>
                <a:lnTo>
                  <a:pt x="3045360" y="636565"/>
                </a:lnTo>
                <a:lnTo>
                  <a:pt x="3012068" y="602235"/>
                </a:lnTo>
                <a:lnTo>
                  <a:pt x="2978375" y="568300"/>
                </a:lnTo>
                <a:lnTo>
                  <a:pt x="2944285" y="534764"/>
                </a:lnTo>
                <a:lnTo>
                  <a:pt x="2909802" y="501631"/>
                </a:lnTo>
                <a:lnTo>
                  <a:pt x="2874928" y="468903"/>
                </a:lnTo>
                <a:lnTo>
                  <a:pt x="2839669" y="436586"/>
                </a:lnTo>
                <a:lnTo>
                  <a:pt x="2804028" y="404684"/>
                </a:lnTo>
                <a:lnTo>
                  <a:pt x="2768009" y="373198"/>
                </a:lnTo>
                <a:lnTo>
                  <a:pt x="2731615" y="342135"/>
                </a:lnTo>
                <a:lnTo>
                  <a:pt x="2694851" y="311497"/>
                </a:lnTo>
                <a:lnTo>
                  <a:pt x="2657719" y="281288"/>
                </a:lnTo>
                <a:lnTo>
                  <a:pt x="2620225" y="251513"/>
                </a:lnTo>
                <a:lnTo>
                  <a:pt x="2582372" y="222174"/>
                </a:lnTo>
                <a:lnTo>
                  <a:pt x="2544164" y="193276"/>
                </a:lnTo>
                <a:lnTo>
                  <a:pt x="2505604" y="164823"/>
                </a:lnTo>
                <a:lnTo>
                  <a:pt x="2466696" y="136818"/>
                </a:lnTo>
                <a:lnTo>
                  <a:pt x="2427444" y="109265"/>
                </a:lnTo>
                <a:lnTo>
                  <a:pt x="2387853" y="82169"/>
                </a:lnTo>
                <a:lnTo>
                  <a:pt x="225958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36930"/>
            <a:ext cx="9244965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66540"/>
            <a:ext cx="7672705" cy="3874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image" Target="../media/image43.png"/><Relationship Id="rId42" Type="http://schemas.openxmlformats.org/officeDocument/2006/relationships/image" Target="../media/image64.png"/><Relationship Id="rId47" Type="http://schemas.openxmlformats.org/officeDocument/2006/relationships/image" Target="../media/image69.png"/><Relationship Id="rId63" Type="http://schemas.openxmlformats.org/officeDocument/2006/relationships/image" Target="../media/image85.png"/><Relationship Id="rId68" Type="http://schemas.openxmlformats.org/officeDocument/2006/relationships/image" Target="../media/image90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9" Type="http://schemas.openxmlformats.org/officeDocument/2006/relationships/image" Target="../media/image51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45" Type="http://schemas.openxmlformats.org/officeDocument/2006/relationships/image" Target="../media/image67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6" Type="http://schemas.openxmlformats.org/officeDocument/2006/relationships/image" Target="../media/image88.png"/><Relationship Id="rId5" Type="http://schemas.openxmlformats.org/officeDocument/2006/relationships/image" Target="../media/image27.png"/><Relationship Id="rId61" Type="http://schemas.openxmlformats.org/officeDocument/2006/relationships/image" Target="../media/image83.png"/><Relationship Id="rId19" Type="http://schemas.openxmlformats.org/officeDocument/2006/relationships/image" Target="../media/image4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43" Type="http://schemas.openxmlformats.org/officeDocument/2006/relationships/image" Target="../media/image65.png"/><Relationship Id="rId48" Type="http://schemas.openxmlformats.org/officeDocument/2006/relationships/image" Target="../media/image70.png"/><Relationship Id="rId56" Type="http://schemas.openxmlformats.org/officeDocument/2006/relationships/image" Target="../media/image78.png"/><Relationship Id="rId64" Type="http://schemas.openxmlformats.org/officeDocument/2006/relationships/image" Target="../media/image86.png"/><Relationship Id="rId69" Type="http://schemas.openxmlformats.org/officeDocument/2006/relationships/image" Target="../media/image91.jpg"/><Relationship Id="rId8" Type="http://schemas.openxmlformats.org/officeDocument/2006/relationships/image" Target="../media/image30.png"/><Relationship Id="rId51" Type="http://schemas.openxmlformats.org/officeDocument/2006/relationships/image" Target="../media/image73.png"/><Relationship Id="rId3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46" Type="http://schemas.openxmlformats.org/officeDocument/2006/relationships/image" Target="../media/image68.png"/><Relationship Id="rId59" Type="http://schemas.openxmlformats.org/officeDocument/2006/relationships/image" Target="../media/image81.png"/><Relationship Id="rId67" Type="http://schemas.openxmlformats.org/officeDocument/2006/relationships/image" Target="../media/image89.png"/><Relationship Id="rId20" Type="http://schemas.openxmlformats.org/officeDocument/2006/relationships/image" Target="../media/image42.png"/><Relationship Id="rId41" Type="http://schemas.openxmlformats.org/officeDocument/2006/relationships/image" Target="../media/image63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49" Type="http://schemas.openxmlformats.org/officeDocument/2006/relationships/image" Target="../media/image71.png"/><Relationship Id="rId57" Type="http://schemas.openxmlformats.org/officeDocument/2006/relationships/image" Target="../media/image79.png"/><Relationship Id="rId10" Type="http://schemas.openxmlformats.org/officeDocument/2006/relationships/image" Target="../media/image32.png"/><Relationship Id="rId31" Type="http://schemas.openxmlformats.org/officeDocument/2006/relationships/image" Target="../media/image53.png"/><Relationship Id="rId44" Type="http://schemas.openxmlformats.org/officeDocument/2006/relationships/image" Target="../media/image66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Relationship Id="rId65" Type="http://schemas.openxmlformats.org/officeDocument/2006/relationships/image" Target="../media/image8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9" Type="http://schemas.openxmlformats.org/officeDocument/2006/relationships/image" Target="../media/image61.png"/><Relationship Id="rId34" Type="http://schemas.openxmlformats.org/officeDocument/2006/relationships/image" Target="../media/image56.png"/><Relationship Id="rId50" Type="http://schemas.openxmlformats.org/officeDocument/2006/relationships/image" Target="../media/image72.png"/><Relationship Id="rId55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6.png"/><Relationship Id="rId21" Type="http://schemas.openxmlformats.org/officeDocument/2006/relationships/image" Target="../media/image111.png"/><Relationship Id="rId42" Type="http://schemas.openxmlformats.org/officeDocument/2006/relationships/image" Target="../media/image132.png"/><Relationship Id="rId47" Type="http://schemas.openxmlformats.org/officeDocument/2006/relationships/image" Target="../media/image137.png"/><Relationship Id="rId63" Type="http://schemas.openxmlformats.org/officeDocument/2006/relationships/image" Target="../media/image153.png"/><Relationship Id="rId68" Type="http://schemas.openxmlformats.org/officeDocument/2006/relationships/image" Target="../media/image158.png"/><Relationship Id="rId84" Type="http://schemas.openxmlformats.org/officeDocument/2006/relationships/image" Target="../media/image174.png"/><Relationship Id="rId89" Type="http://schemas.openxmlformats.org/officeDocument/2006/relationships/image" Target="../media/image179.png"/><Relationship Id="rId16" Type="http://schemas.openxmlformats.org/officeDocument/2006/relationships/image" Target="../media/image106.png"/><Relationship Id="rId11" Type="http://schemas.openxmlformats.org/officeDocument/2006/relationships/image" Target="../media/image101.png"/><Relationship Id="rId32" Type="http://schemas.openxmlformats.org/officeDocument/2006/relationships/image" Target="../media/image122.png"/><Relationship Id="rId37" Type="http://schemas.openxmlformats.org/officeDocument/2006/relationships/image" Target="../media/image127.png"/><Relationship Id="rId53" Type="http://schemas.openxmlformats.org/officeDocument/2006/relationships/image" Target="../media/image143.png"/><Relationship Id="rId58" Type="http://schemas.openxmlformats.org/officeDocument/2006/relationships/image" Target="../media/image148.png"/><Relationship Id="rId74" Type="http://schemas.openxmlformats.org/officeDocument/2006/relationships/image" Target="../media/image164.png"/><Relationship Id="rId79" Type="http://schemas.openxmlformats.org/officeDocument/2006/relationships/image" Target="../media/image169.png"/><Relationship Id="rId5" Type="http://schemas.openxmlformats.org/officeDocument/2006/relationships/image" Target="../media/image95.png"/><Relationship Id="rId90" Type="http://schemas.openxmlformats.org/officeDocument/2006/relationships/image" Target="../media/image180.png"/><Relationship Id="rId95" Type="http://schemas.openxmlformats.org/officeDocument/2006/relationships/image" Target="../media/image185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Relationship Id="rId43" Type="http://schemas.openxmlformats.org/officeDocument/2006/relationships/image" Target="../media/image133.png"/><Relationship Id="rId48" Type="http://schemas.openxmlformats.org/officeDocument/2006/relationships/image" Target="../media/image138.png"/><Relationship Id="rId64" Type="http://schemas.openxmlformats.org/officeDocument/2006/relationships/image" Target="../media/image154.png"/><Relationship Id="rId69" Type="http://schemas.openxmlformats.org/officeDocument/2006/relationships/image" Target="../media/image159.png"/><Relationship Id="rId8" Type="http://schemas.openxmlformats.org/officeDocument/2006/relationships/image" Target="../media/image98.png"/><Relationship Id="rId51" Type="http://schemas.openxmlformats.org/officeDocument/2006/relationships/image" Target="../media/image141.png"/><Relationship Id="rId72" Type="http://schemas.openxmlformats.org/officeDocument/2006/relationships/image" Target="../media/image162.png"/><Relationship Id="rId80" Type="http://schemas.openxmlformats.org/officeDocument/2006/relationships/image" Target="../media/image170.png"/><Relationship Id="rId85" Type="http://schemas.openxmlformats.org/officeDocument/2006/relationships/image" Target="../media/image175.png"/><Relationship Id="rId93" Type="http://schemas.openxmlformats.org/officeDocument/2006/relationships/image" Target="../media/image183.png"/><Relationship Id="rId3" Type="http://schemas.openxmlformats.org/officeDocument/2006/relationships/image" Target="../media/image93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image" Target="../media/image128.png"/><Relationship Id="rId46" Type="http://schemas.openxmlformats.org/officeDocument/2006/relationships/image" Target="../media/image136.png"/><Relationship Id="rId59" Type="http://schemas.openxmlformats.org/officeDocument/2006/relationships/image" Target="../media/image149.png"/><Relationship Id="rId67" Type="http://schemas.openxmlformats.org/officeDocument/2006/relationships/image" Target="../media/image157.png"/><Relationship Id="rId20" Type="http://schemas.openxmlformats.org/officeDocument/2006/relationships/image" Target="../media/image110.png"/><Relationship Id="rId41" Type="http://schemas.openxmlformats.org/officeDocument/2006/relationships/image" Target="../media/image131.png"/><Relationship Id="rId54" Type="http://schemas.openxmlformats.org/officeDocument/2006/relationships/image" Target="../media/image144.png"/><Relationship Id="rId62" Type="http://schemas.openxmlformats.org/officeDocument/2006/relationships/image" Target="../media/image152.png"/><Relationship Id="rId70" Type="http://schemas.openxmlformats.org/officeDocument/2006/relationships/image" Target="../media/image160.png"/><Relationship Id="rId75" Type="http://schemas.openxmlformats.org/officeDocument/2006/relationships/image" Target="../media/image165.png"/><Relationship Id="rId83" Type="http://schemas.openxmlformats.org/officeDocument/2006/relationships/image" Target="../media/image173.png"/><Relationship Id="rId88" Type="http://schemas.openxmlformats.org/officeDocument/2006/relationships/image" Target="../media/image178.png"/><Relationship Id="rId91" Type="http://schemas.openxmlformats.org/officeDocument/2006/relationships/image" Target="../media/image181.png"/><Relationship Id="rId96" Type="http://schemas.openxmlformats.org/officeDocument/2006/relationships/image" Target="../media/image1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36" Type="http://schemas.openxmlformats.org/officeDocument/2006/relationships/image" Target="../media/image126.png"/><Relationship Id="rId49" Type="http://schemas.openxmlformats.org/officeDocument/2006/relationships/image" Target="../media/image139.png"/><Relationship Id="rId57" Type="http://schemas.openxmlformats.org/officeDocument/2006/relationships/image" Target="../media/image147.png"/><Relationship Id="rId10" Type="http://schemas.openxmlformats.org/officeDocument/2006/relationships/image" Target="../media/image100.png"/><Relationship Id="rId31" Type="http://schemas.openxmlformats.org/officeDocument/2006/relationships/image" Target="../media/image121.png"/><Relationship Id="rId44" Type="http://schemas.openxmlformats.org/officeDocument/2006/relationships/image" Target="../media/image134.png"/><Relationship Id="rId52" Type="http://schemas.openxmlformats.org/officeDocument/2006/relationships/image" Target="../media/image142.png"/><Relationship Id="rId60" Type="http://schemas.openxmlformats.org/officeDocument/2006/relationships/image" Target="../media/image150.png"/><Relationship Id="rId65" Type="http://schemas.openxmlformats.org/officeDocument/2006/relationships/image" Target="../media/image155.png"/><Relationship Id="rId73" Type="http://schemas.openxmlformats.org/officeDocument/2006/relationships/image" Target="../media/image163.png"/><Relationship Id="rId78" Type="http://schemas.openxmlformats.org/officeDocument/2006/relationships/image" Target="../media/image168.png"/><Relationship Id="rId81" Type="http://schemas.openxmlformats.org/officeDocument/2006/relationships/image" Target="../media/image171.png"/><Relationship Id="rId86" Type="http://schemas.openxmlformats.org/officeDocument/2006/relationships/image" Target="../media/image176.png"/><Relationship Id="rId94" Type="http://schemas.openxmlformats.org/officeDocument/2006/relationships/image" Target="../media/image184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9" Type="http://schemas.openxmlformats.org/officeDocument/2006/relationships/image" Target="../media/image129.png"/><Relationship Id="rId34" Type="http://schemas.openxmlformats.org/officeDocument/2006/relationships/image" Target="../media/image124.png"/><Relationship Id="rId50" Type="http://schemas.openxmlformats.org/officeDocument/2006/relationships/image" Target="../media/image140.png"/><Relationship Id="rId55" Type="http://schemas.openxmlformats.org/officeDocument/2006/relationships/image" Target="../media/image145.png"/><Relationship Id="rId76" Type="http://schemas.openxmlformats.org/officeDocument/2006/relationships/image" Target="../media/image166.png"/><Relationship Id="rId7" Type="http://schemas.openxmlformats.org/officeDocument/2006/relationships/image" Target="../media/image97.png"/><Relationship Id="rId71" Type="http://schemas.openxmlformats.org/officeDocument/2006/relationships/image" Target="../media/image161.png"/><Relationship Id="rId92" Type="http://schemas.openxmlformats.org/officeDocument/2006/relationships/image" Target="../media/image182.png"/><Relationship Id="rId2" Type="http://schemas.openxmlformats.org/officeDocument/2006/relationships/image" Target="../media/image92.png"/><Relationship Id="rId29" Type="http://schemas.openxmlformats.org/officeDocument/2006/relationships/image" Target="../media/image119.png"/><Relationship Id="rId24" Type="http://schemas.openxmlformats.org/officeDocument/2006/relationships/image" Target="../media/image114.png"/><Relationship Id="rId40" Type="http://schemas.openxmlformats.org/officeDocument/2006/relationships/image" Target="../media/image130.png"/><Relationship Id="rId45" Type="http://schemas.openxmlformats.org/officeDocument/2006/relationships/image" Target="../media/image135.png"/><Relationship Id="rId66" Type="http://schemas.openxmlformats.org/officeDocument/2006/relationships/image" Target="../media/image156.png"/><Relationship Id="rId87" Type="http://schemas.openxmlformats.org/officeDocument/2006/relationships/image" Target="../media/image177.png"/><Relationship Id="rId61" Type="http://schemas.openxmlformats.org/officeDocument/2006/relationships/image" Target="../media/image151.png"/><Relationship Id="rId82" Type="http://schemas.openxmlformats.org/officeDocument/2006/relationships/image" Target="../media/image172.png"/><Relationship Id="rId19" Type="http://schemas.openxmlformats.org/officeDocument/2006/relationships/image" Target="../media/image109.png"/><Relationship Id="rId14" Type="http://schemas.openxmlformats.org/officeDocument/2006/relationships/image" Target="../media/image104.png"/><Relationship Id="rId30" Type="http://schemas.openxmlformats.org/officeDocument/2006/relationships/image" Target="../media/image120.png"/><Relationship Id="rId35" Type="http://schemas.openxmlformats.org/officeDocument/2006/relationships/image" Target="../media/image125.png"/><Relationship Id="rId56" Type="http://schemas.openxmlformats.org/officeDocument/2006/relationships/image" Target="../media/image146.png"/><Relationship Id="rId77" Type="http://schemas.openxmlformats.org/officeDocument/2006/relationships/image" Target="../media/image1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slides-dir/index.html" TargetMode="External"/><Relationship Id="rId2" Type="http://schemas.openxmlformats.org/officeDocument/2006/relationships/hyperlink" Target="https://www.db-boo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 indent="-1905" algn="ctr">
              <a:lnSpc>
                <a:spcPts val="6590"/>
              </a:lnSpc>
              <a:spcBef>
                <a:spcPts val="925"/>
              </a:spcBef>
            </a:pPr>
            <a:r>
              <a:rPr sz="6100" spc="270" dirty="0"/>
              <a:t>CSE2521</a:t>
            </a:r>
            <a:r>
              <a:rPr sz="6100" spc="-190" dirty="0"/>
              <a:t> </a:t>
            </a:r>
            <a:r>
              <a:rPr sz="6100" spc="-250" dirty="0"/>
              <a:t>–</a:t>
            </a:r>
            <a:r>
              <a:rPr sz="6100" spc="-195" dirty="0"/>
              <a:t> </a:t>
            </a:r>
            <a:r>
              <a:rPr sz="6100" spc="-10" dirty="0"/>
              <a:t>Database </a:t>
            </a:r>
            <a:r>
              <a:rPr sz="6100" spc="-145" dirty="0"/>
              <a:t>Management</a:t>
            </a:r>
            <a:r>
              <a:rPr sz="6100" spc="-155" dirty="0"/>
              <a:t> </a:t>
            </a:r>
            <a:r>
              <a:rPr sz="6100" spc="105" dirty="0"/>
              <a:t>Systems </a:t>
            </a:r>
            <a:r>
              <a:rPr sz="6100" spc="-10" dirty="0"/>
              <a:t>(DBMS)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4079048" y="5715000"/>
            <a:ext cx="403390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Calibri"/>
                <a:cs typeface="Calibri"/>
              </a:rPr>
              <a:t>Shekh. Md. Saifur Rahman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8559" y="5524753"/>
            <a:ext cx="4754880" cy="27940"/>
          </a:xfrm>
          <a:custGeom>
            <a:avLst/>
            <a:gdLst/>
            <a:ahLst/>
            <a:cxnLst/>
            <a:rect l="l" t="t" r="r" b="b"/>
            <a:pathLst>
              <a:path w="4754880" h="27939">
                <a:moveTo>
                  <a:pt x="4754880" y="0"/>
                </a:moveTo>
                <a:lnTo>
                  <a:pt x="0" y="0"/>
                </a:lnTo>
                <a:lnTo>
                  <a:pt x="0" y="27432"/>
                </a:lnTo>
                <a:lnTo>
                  <a:pt x="4754880" y="27432"/>
                </a:lnTo>
                <a:lnTo>
                  <a:pt x="475488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922" y="236213"/>
            <a:ext cx="11264265" cy="6030595"/>
            <a:chOff x="534922" y="236213"/>
            <a:chExt cx="11264265" cy="6030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22" y="236213"/>
              <a:ext cx="11263886" cy="603048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259969"/>
              <a:ext cx="11167745" cy="5933440"/>
            </a:xfrm>
            <a:custGeom>
              <a:avLst/>
              <a:gdLst/>
              <a:ahLst/>
              <a:cxnLst/>
              <a:rect l="l" t="t" r="r" b="b"/>
              <a:pathLst>
                <a:path w="11167745" h="5933440">
                  <a:moveTo>
                    <a:pt x="11167491" y="0"/>
                  </a:moveTo>
                  <a:lnTo>
                    <a:pt x="0" y="0"/>
                  </a:lnTo>
                  <a:lnTo>
                    <a:pt x="0" y="5933058"/>
                  </a:lnTo>
                  <a:lnTo>
                    <a:pt x="11167491" y="5933058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203" y="259969"/>
              <a:ext cx="11167745" cy="5933440"/>
            </a:xfrm>
            <a:custGeom>
              <a:avLst/>
              <a:gdLst/>
              <a:ahLst/>
              <a:cxnLst/>
              <a:rect l="l" t="t" r="r" b="b"/>
              <a:pathLst>
                <a:path w="11167745" h="5933440">
                  <a:moveTo>
                    <a:pt x="0" y="5933058"/>
                  </a:moveTo>
                  <a:lnTo>
                    <a:pt x="11167491" y="5933058"/>
                  </a:lnTo>
                  <a:lnTo>
                    <a:pt x="11167491" y="0"/>
                  </a:lnTo>
                  <a:lnTo>
                    <a:pt x="0" y="0"/>
                  </a:lnTo>
                  <a:lnTo>
                    <a:pt x="0" y="593305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772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View</a:t>
            </a:r>
            <a:r>
              <a:rPr sz="4000" spc="-210" dirty="0"/>
              <a:t> </a:t>
            </a:r>
            <a:r>
              <a:rPr sz="4000" spc="-80" dirty="0"/>
              <a:t>of</a:t>
            </a:r>
            <a:r>
              <a:rPr sz="4000" spc="-145" dirty="0"/>
              <a:t> </a:t>
            </a:r>
            <a:r>
              <a:rPr sz="4000" spc="-20" dirty="0"/>
              <a:t>Data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498830" y="658368"/>
            <a:ext cx="8896350" cy="3202940"/>
            <a:chOff x="498830" y="658368"/>
            <a:chExt cx="8896350" cy="3202940"/>
          </a:xfrm>
        </p:grpSpPr>
        <p:sp>
          <p:nvSpPr>
            <p:cNvPr id="8" name="object 8"/>
            <p:cNvSpPr/>
            <p:nvPr/>
          </p:nvSpPr>
          <p:spPr>
            <a:xfrm>
              <a:off x="498830" y="658368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5">
                  <a:moveTo>
                    <a:pt x="128015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128015" y="70408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0090" y="2677007"/>
              <a:ext cx="6135370" cy="1184275"/>
            </a:xfrm>
            <a:custGeom>
              <a:avLst/>
              <a:gdLst/>
              <a:ahLst/>
              <a:cxnLst/>
              <a:rect l="l" t="t" r="r" b="b"/>
              <a:pathLst>
                <a:path w="6135370" h="1184275">
                  <a:moveTo>
                    <a:pt x="872020" y="810171"/>
                  </a:moveTo>
                  <a:lnTo>
                    <a:pt x="849693" y="849452"/>
                  </a:lnTo>
                  <a:lnTo>
                    <a:pt x="787603" y="883653"/>
                  </a:lnTo>
                  <a:lnTo>
                    <a:pt x="778586" y="886663"/>
                  </a:lnTo>
                  <a:lnTo>
                    <a:pt x="778586" y="1028293"/>
                  </a:lnTo>
                  <a:lnTo>
                    <a:pt x="776351" y="1041044"/>
                  </a:lnTo>
                  <a:lnTo>
                    <a:pt x="770026" y="1050886"/>
                  </a:lnTo>
                  <a:lnTo>
                    <a:pt x="760196" y="1057211"/>
                  </a:lnTo>
                  <a:lnTo>
                    <a:pt x="747445" y="1059446"/>
                  </a:lnTo>
                  <a:lnTo>
                    <a:pt x="734695" y="1057211"/>
                  </a:lnTo>
                  <a:lnTo>
                    <a:pt x="724865" y="1050886"/>
                  </a:lnTo>
                  <a:lnTo>
                    <a:pt x="718540" y="1041044"/>
                  </a:lnTo>
                  <a:lnTo>
                    <a:pt x="716305" y="1028293"/>
                  </a:lnTo>
                  <a:lnTo>
                    <a:pt x="718540" y="1015530"/>
                  </a:lnTo>
                  <a:lnTo>
                    <a:pt x="724865" y="1005700"/>
                  </a:lnTo>
                  <a:lnTo>
                    <a:pt x="734695" y="999375"/>
                  </a:lnTo>
                  <a:lnTo>
                    <a:pt x="747445" y="997127"/>
                  </a:lnTo>
                  <a:lnTo>
                    <a:pt x="760196" y="999375"/>
                  </a:lnTo>
                  <a:lnTo>
                    <a:pt x="770026" y="1005700"/>
                  </a:lnTo>
                  <a:lnTo>
                    <a:pt x="776351" y="1015530"/>
                  </a:lnTo>
                  <a:lnTo>
                    <a:pt x="778586" y="1028293"/>
                  </a:lnTo>
                  <a:lnTo>
                    <a:pt x="778586" y="886663"/>
                  </a:lnTo>
                  <a:lnTo>
                    <a:pt x="693077" y="910678"/>
                  </a:lnTo>
                  <a:lnTo>
                    <a:pt x="635939" y="920838"/>
                  </a:lnTo>
                  <a:lnTo>
                    <a:pt x="573443" y="928433"/>
                  </a:lnTo>
                  <a:lnTo>
                    <a:pt x="506488" y="933170"/>
                  </a:lnTo>
                  <a:lnTo>
                    <a:pt x="436016" y="934808"/>
                  </a:lnTo>
                  <a:lnTo>
                    <a:pt x="365531" y="933170"/>
                  </a:lnTo>
                  <a:lnTo>
                    <a:pt x="298577" y="928433"/>
                  </a:lnTo>
                  <a:lnTo>
                    <a:pt x="236080" y="920838"/>
                  </a:lnTo>
                  <a:lnTo>
                    <a:pt x="178943" y="910678"/>
                  </a:lnTo>
                  <a:lnTo>
                    <a:pt x="128079" y="898194"/>
                  </a:lnTo>
                  <a:lnTo>
                    <a:pt x="84416" y="883653"/>
                  </a:lnTo>
                  <a:lnTo>
                    <a:pt x="48856" y="867321"/>
                  </a:lnTo>
                  <a:lnTo>
                    <a:pt x="5740" y="830313"/>
                  </a:lnTo>
                  <a:lnTo>
                    <a:pt x="0" y="810171"/>
                  </a:lnTo>
                  <a:lnTo>
                    <a:pt x="0" y="1059446"/>
                  </a:lnTo>
                  <a:lnTo>
                    <a:pt x="22326" y="1098740"/>
                  </a:lnTo>
                  <a:lnTo>
                    <a:pt x="84416" y="1132941"/>
                  </a:lnTo>
                  <a:lnTo>
                    <a:pt x="128079" y="1147483"/>
                  </a:lnTo>
                  <a:lnTo>
                    <a:pt x="178943" y="1159967"/>
                  </a:lnTo>
                  <a:lnTo>
                    <a:pt x="236080" y="1170127"/>
                  </a:lnTo>
                  <a:lnTo>
                    <a:pt x="298577" y="1177709"/>
                  </a:lnTo>
                  <a:lnTo>
                    <a:pt x="365531" y="1182458"/>
                  </a:lnTo>
                  <a:lnTo>
                    <a:pt x="436016" y="1184097"/>
                  </a:lnTo>
                  <a:lnTo>
                    <a:pt x="506488" y="1182458"/>
                  </a:lnTo>
                  <a:lnTo>
                    <a:pt x="573443" y="1177709"/>
                  </a:lnTo>
                  <a:lnTo>
                    <a:pt x="635939" y="1170127"/>
                  </a:lnTo>
                  <a:lnTo>
                    <a:pt x="693077" y="1159967"/>
                  </a:lnTo>
                  <a:lnTo>
                    <a:pt x="743940" y="1147483"/>
                  </a:lnTo>
                  <a:lnTo>
                    <a:pt x="787603" y="1132941"/>
                  </a:lnTo>
                  <a:lnTo>
                    <a:pt x="823163" y="1116609"/>
                  </a:lnTo>
                  <a:lnTo>
                    <a:pt x="866279" y="1079601"/>
                  </a:lnTo>
                  <a:lnTo>
                    <a:pt x="872020" y="1059446"/>
                  </a:lnTo>
                  <a:lnTo>
                    <a:pt x="872020" y="997127"/>
                  </a:lnTo>
                  <a:lnTo>
                    <a:pt x="872020" y="934808"/>
                  </a:lnTo>
                  <a:lnTo>
                    <a:pt x="872020" y="810171"/>
                  </a:lnTo>
                  <a:close/>
                </a:path>
                <a:path w="6135370" h="1184275">
                  <a:moveTo>
                    <a:pt x="872020" y="498563"/>
                  </a:moveTo>
                  <a:lnTo>
                    <a:pt x="849693" y="537845"/>
                  </a:lnTo>
                  <a:lnTo>
                    <a:pt x="787603" y="572046"/>
                  </a:lnTo>
                  <a:lnTo>
                    <a:pt x="778586" y="575056"/>
                  </a:lnTo>
                  <a:lnTo>
                    <a:pt x="778586" y="716686"/>
                  </a:lnTo>
                  <a:lnTo>
                    <a:pt x="776351" y="729437"/>
                  </a:lnTo>
                  <a:lnTo>
                    <a:pt x="770026" y="739279"/>
                  </a:lnTo>
                  <a:lnTo>
                    <a:pt x="760196" y="745604"/>
                  </a:lnTo>
                  <a:lnTo>
                    <a:pt x="747445" y="747852"/>
                  </a:lnTo>
                  <a:lnTo>
                    <a:pt x="734695" y="745604"/>
                  </a:lnTo>
                  <a:lnTo>
                    <a:pt x="724865" y="739279"/>
                  </a:lnTo>
                  <a:lnTo>
                    <a:pt x="718540" y="729437"/>
                  </a:lnTo>
                  <a:lnTo>
                    <a:pt x="716305" y="716686"/>
                  </a:lnTo>
                  <a:lnTo>
                    <a:pt x="718540" y="703922"/>
                  </a:lnTo>
                  <a:lnTo>
                    <a:pt x="724865" y="694093"/>
                  </a:lnTo>
                  <a:lnTo>
                    <a:pt x="734695" y="687768"/>
                  </a:lnTo>
                  <a:lnTo>
                    <a:pt x="747445" y="685520"/>
                  </a:lnTo>
                  <a:lnTo>
                    <a:pt x="760196" y="687768"/>
                  </a:lnTo>
                  <a:lnTo>
                    <a:pt x="770026" y="694093"/>
                  </a:lnTo>
                  <a:lnTo>
                    <a:pt x="776351" y="703922"/>
                  </a:lnTo>
                  <a:lnTo>
                    <a:pt x="778586" y="716686"/>
                  </a:lnTo>
                  <a:lnTo>
                    <a:pt x="778586" y="575056"/>
                  </a:lnTo>
                  <a:lnTo>
                    <a:pt x="693077" y="599071"/>
                  </a:lnTo>
                  <a:lnTo>
                    <a:pt x="635939" y="609231"/>
                  </a:lnTo>
                  <a:lnTo>
                    <a:pt x="573443" y="616826"/>
                  </a:lnTo>
                  <a:lnTo>
                    <a:pt x="506488" y="621563"/>
                  </a:lnTo>
                  <a:lnTo>
                    <a:pt x="436016" y="623201"/>
                  </a:lnTo>
                  <a:lnTo>
                    <a:pt x="365531" y="621563"/>
                  </a:lnTo>
                  <a:lnTo>
                    <a:pt x="298577" y="616826"/>
                  </a:lnTo>
                  <a:lnTo>
                    <a:pt x="236080" y="609231"/>
                  </a:lnTo>
                  <a:lnTo>
                    <a:pt x="178943" y="599071"/>
                  </a:lnTo>
                  <a:lnTo>
                    <a:pt x="128079" y="586587"/>
                  </a:lnTo>
                  <a:lnTo>
                    <a:pt x="84416" y="572046"/>
                  </a:lnTo>
                  <a:lnTo>
                    <a:pt x="48856" y="555713"/>
                  </a:lnTo>
                  <a:lnTo>
                    <a:pt x="5740" y="518706"/>
                  </a:lnTo>
                  <a:lnTo>
                    <a:pt x="0" y="498563"/>
                  </a:lnTo>
                  <a:lnTo>
                    <a:pt x="0" y="747852"/>
                  </a:lnTo>
                  <a:lnTo>
                    <a:pt x="22326" y="787133"/>
                  </a:lnTo>
                  <a:lnTo>
                    <a:pt x="84416" y="821334"/>
                  </a:lnTo>
                  <a:lnTo>
                    <a:pt x="128079" y="835875"/>
                  </a:lnTo>
                  <a:lnTo>
                    <a:pt x="178943" y="848360"/>
                  </a:lnTo>
                  <a:lnTo>
                    <a:pt x="236080" y="858520"/>
                  </a:lnTo>
                  <a:lnTo>
                    <a:pt x="298577" y="866101"/>
                  </a:lnTo>
                  <a:lnTo>
                    <a:pt x="365531" y="870851"/>
                  </a:lnTo>
                  <a:lnTo>
                    <a:pt x="436016" y="872490"/>
                  </a:lnTo>
                  <a:lnTo>
                    <a:pt x="506488" y="870851"/>
                  </a:lnTo>
                  <a:lnTo>
                    <a:pt x="573443" y="866101"/>
                  </a:lnTo>
                  <a:lnTo>
                    <a:pt x="635939" y="858520"/>
                  </a:lnTo>
                  <a:lnTo>
                    <a:pt x="693077" y="848360"/>
                  </a:lnTo>
                  <a:lnTo>
                    <a:pt x="743940" y="835875"/>
                  </a:lnTo>
                  <a:lnTo>
                    <a:pt x="787603" y="821334"/>
                  </a:lnTo>
                  <a:lnTo>
                    <a:pt x="823163" y="805002"/>
                  </a:lnTo>
                  <a:lnTo>
                    <a:pt x="866279" y="767994"/>
                  </a:lnTo>
                  <a:lnTo>
                    <a:pt x="872020" y="747852"/>
                  </a:lnTo>
                  <a:lnTo>
                    <a:pt x="872020" y="685520"/>
                  </a:lnTo>
                  <a:lnTo>
                    <a:pt x="872020" y="623201"/>
                  </a:lnTo>
                  <a:lnTo>
                    <a:pt x="872020" y="498563"/>
                  </a:lnTo>
                  <a:close/>
                </a:path>
                <a:path w="6135370" h="1184275">
                  <a:moveTo>
                    <a:pt x="872020" y="186956"/>
                  </a:moveTo>
                  <a:lnTo>
                    <a:pt x="849693" y="226250"/>
                  </a:lnTo>
                  <a:lnTo>
                    <a:pt x="787603" y="260451"/>
                  </a:lnTo>
                  <a:lnTo>
                    <a:pt x="778586" y="263461"/>
                  </a:lnTo>
                  <a:lnTo>
                    <a:pt x="778586" y="405079"/>
                  </a:lnTo>
                  <a:lnTo>
                    <a:pt x="776351" y="417842"/>
                  </a:lnTo>
                  <a:lnTo>
                    <a:pt x="770026" y="427672"/>
                  </a:lnTo>
                  <a:lnTo>
                    <a:pt x="760196" y="433997"/>
                  </a:lnTo>
                  <a:lnTo>
                    <a:pt x="747445" y="436245"/>
                  </a:lnTo>
                  <a:lnTo>
                    <a:pt x="734695" y="433997"/>
                  </a:lnTo>
                  <a:lnTo>
                    <a:pt x="724865" y="427672"/>
                  </a:lnTo>
                  <a:lnTo>
                    <a:pt x="718540" y="417842"/>
                  </a:lnTo>
                  <a:lnTo>
                    <a:pt x="716305" y="405079"/>
                  </a:lnTo>
                  <a:lnTo>
                    <a:pt x="718540" y="392328"/>
                  </a:lnTo>
                  <a:lnTo>
                    <a:pt x="724865" y="382485"/>
                  </a:lnTo>
                  <a:lnTo>
                    <a:pt x="734695" y="376161"/>
                  </a:lnTo>
                  <a:lnTo>
                    <a:pt x="747445" y="373926"/>
                  </a:lnTo>
                  <a:lnTo>
                    <a:pt x="760196" y="376161"/>
                  </a:lnTo>
                  <a:lnTo>
                    <a:pt x="770026" y="382485"/>
                  </a:lnTo>
                  <a:lnTo>
                    <a:pt x="776351" y="392328"/>
                  </a:lnTo>
                  <a:lnTo>
                    <a:pt x="778586" y="405079"/>
                  </a:lnTo>
                  <a:lnTo>
                    <a:pt x="778586" y="263461"/>
                  </a:lnTo>
                  <a:lnTo>
                    <a:pt x="693077" y="287464"/>
                  </a:lnTo>
                  <a:lnTo>
                    <a:pt x="635939" y="297637"/>
                  </a:lnTo>
                  <a:lnTo>
                    <a:pt x="573443" y="305219"/>
                  </a:lnTo>
                  <a:lnTo>
                    <a:pt x="506488" y="309956"/>
                  </a:lnTo>
                  <a:lnTo>
                    <a:pt x="436016" y="311594"/>
                  </a:lnTo>
                  <a:lnTo>
                    <a:pt x="365531" y="309956"/>
                  </a:lnTo>
                  <a:lnTo>
                    <a:pt x="298577" y="305219"/>
                  </a:lnTo>
                  <a:lnTo>
                    <a:pt x="236080" y="297637"/>
                  </a:lnTo>
                  <a:lnTo>
                    <a:pt x="178943" y="287464"/>
                  </a:lnTo>
                  <a:lnTo>
                    <a:pt x="128079" y="274980"/>
                  </a:lnTo>
                  <a:lnTo>
                    <a:pt x="84416" y="260451"/>
                  </a:lnTo>
                  <a:lnTo>
                    <a:pt x="48856" y="244106"/>
                  </a:lnTo>
                  <a:lnTo>
                    <a:pt x="5740" y="207111"/>
                  </a:lnTo>
                  <a:lnTo>
                    <a:pt x="0" y="186956"/>
                  </a:lnTo>
                  <a:lnTo>
                    <a:pt x="0" y="436245"/>
                  </a:lnTo>
                  <a:lnTo>
                    <a:pt x="22326" y="475526"/>
                  </a:lnTo>
                  <a:lnTo>
                    <a:pt x="84416" y="509727"/>
                  </a:lnTo>
                  <a:lnTo>
                    <a:pt x="128079" y="524268"/>
                  </a:lnTo>
                  <a:lnTo>
                    <a:pt x="178943" y="536752"/>
                  </a:lnTo>
                  <a:lnTo>
                    <a:pt x="236080" y="546912"/>
                  </a:lnTo>
                  <a:lnTo>
                    <a:pt x="298577" y="554507"/>
                  </a:lnTo>
                  <a:lnTo>
                    <a:pt x="365531" y="559244"/>
                  </a:lnTo>
                  <a:lnTo>
                    <a:pt x="436016" y="560882"/>
                  </a:lnTo>
                  <a:lnTo>
                    <a:pt x="506488" y="559244"/>
                  </a:lnTo>
                  <a:lnTo>
                    <a:pt x="573443" y="554507"/>
                  </a:lnTo>
                  <a:lnTo>
                    <a:pt x="635939" y="546912"/>
                  </a:lnTo>
                  <a:lnTo>
                    <a:pt x="693077" y="536752"/>
                  </a:lnTo>
                  <a:lnTo>
                    <a:pt x="743940" y="524268"/>
                  </a:lnTo>
                  <a:lnTo>
                    <a:pt x="787603" y="509727"/>
                  </a:lnTo>
                  <a:lnTo>
                    <a:pt x="823163" y="493395"/>
                  </a:lnTo>
                  <a:lnTo>
                    <a:pt x="866279" y="456387"/>
                  </a:lnTo>
                  <a:lnTo>
                    <a:pt x="872020" y="436245"/>
                  </a:lnTo>
                  <a:lnTo>
                    <a:pt x="872020" y="373926"/>
                  </a:lnTo>
                  <a:lnTo>
                    <a:pt x="872020" y="311594"/>
                  </a:lnTo>
                  <a:lnTo>
                    <a:pt x="872020" y="186956"/>
                  </a:lnTo>
                  <a:close/>
                </a:path>
                <a:path w="6135370" h="1184275">
                  <a:moveTo>
                    <a:pt x="872020" y="124637"/>
                  </a:moveTo>
                  <a:lnTo>
                    <a:pt x="849795" y="85242"/>
                  </a:lnTo>
                  <a:lnTo>
                    <a:pt x="787895" y="51028"/>
                  </a:lnTo>
                  <a:lnTo>
                    <a:pt x="744321" y="36499"/>
                  </a:lnTo>
                  <a:lnTo>
                    <a:pt x="693508" y="24041"/>
                  </a:lnTo>
                  <a:lnTo>
                    <a:pt x="636384" y="13906"/>
                  </a:lnTo>
                  <a:lnTo>
                    <a:pt x="573824" y="6350"/>
                  </a:lnTo>
                  <a:lnTo>
                    <a:pt x="506730" y="1625"/>
                  </a:lnTo>
                  <a:lnTo>
                    <a:pt x="436016" y="0"/>
                  </a:lnTo>
                  <a:lnTo>
                    <a:pt x="365290" y="1625"/>
                  </a:lnTo>
                  <a:lnTo>
                    <a:pt x="298196" y="6350"/>
                  </a:lnTo>
                  <a:lnTo>
                    <a:pt x="235635" y="13906"/>
                  </a:lnTo>
                  <a:lnTo>
                    <a:pt x="178511" y="24041"/>
                  </a:lnTo>
                  <a:lnTo>
                    <a:pt x="127711" y="36499"/>
                  </a:lnTo>
                  <a:lnTo>
                    <a:pt x="84124" y="51028"/>
                  </a:lnTo>
                  <a:lnTo>
                    <a:pt x="48666" y="67360"/>
                  </a:lnTo>
                  <a:lnTo>
                    <a:pt x="5715" y="104419"/>
                  </a:lnTo>
                  <a:lnTo>
                    <a:pt x="0" y="124637"/>
                  </a:lnTo>
                  <a:lnTo>
                    <a:pt x="5715" y="144856"/>
                  </a:lnTo>
                  <a:lnTo>
                    <a:pt x="48666" y="181914"/>
                  </a:lnTo>
                  <a:lnTo>
                    <a:pt x="84124" y="198247"/>
                  </a:lnTo>
                  <a:lnTo>
                    <a:pt x="127711" y="212775"/>
                  </a:lnTo>
                  <a:lnTo>
                    <a:pt x="178511" y="225234"/>
                  </a:lnTo>
                  <a:lnTo>
                    <a:pt x="235635" y="235369"/>
                  </a:lnTo>
                  <a:lnTo>
                    <a:pt x="298196" y="242925"/>
                  </a:lnTo>
                  <a:lnTo>
                    <a:pt x="365290" y="247650"/>
                  </a:lnTo>
                  <a:lnTo>
                    <a:pt x="436016" y="249275"/>
                  </a:lnTo>
                  <a:lnTo>
                    <a:pt x="506730" y="247650"/>
                  </a:lnTo>
                  <a:lnTo>
                    <a:pt x="573824" y="242925"/>
                  </a:lnTo>
                  <a:lnTo>
                    <a:pt x="636384" y="235369"/>
                  </a:lnTo>
                  <a:lnTo>
                    <a:pt x="693508" y="225234"/>
                  </a:lnTo>
                  <a:lnTo>
                    <a:pt x="744321" y="212775"/>
                  </a:lnTo>
                  <a:lnTo>
                    <a:pt x="787895" y="198247"/>
                  </a:lnTo>
                  <a:lnTo>
                    <a:pt x="823353" y="181914"/>
                  </a:lnTo>
                  <a:lnTo>
                    <a:pt x="866317" y="144856"/>
                  </a:lnTo>
                  <a:lnTo>
                    <a:pt x="872020" y="124637"/>
                  </a:lnTo>
                  <a:close/>
                </a:path>
                <a:path w="6135370" h="1184275">
                  <a:moveTo>
                    <a:pt x="5356225" y="249275"/>
                  </a:moveTo>
                  <a:lnTo>
                    <a:pt x="5293944" y="249275"/>
                  </a:lnTo>
                  <a:lnTo>
                    <a:pt x="5293944" y="436245"/>
                  </a:lnTo>
                  <a:lnTo>
                    <a:pt x="5356225" y="436245"/>
                  </a:lnTo>
                  <a:lnTo>
                    <a:pt x="5356225" y="249275"/>
                  </a:lnTo>
                  <a:close/>
                </a:path>
                <a:path w="6135370" h="1184275">
                  <a:moveTo>
                    <a:pt x="5729948" y="249275"/>
                  </a:moveTo>
                  <a:lnTo>
                    <a:pt x="5667667" y="249275"/>
                  </a:lnTo>
                  <a:lnTo>
                    <a:pt x="5667667" y="436245"/>
                  </a:lnTo>
                  <a:lnTo>
                    <a:pt x="5729948" y="436245"/>
                  </a:lnTo>
                  <a:lnTo>
                    <a:pt x="5729948" y="249275"/>
                  </a:lnTo>
                  <a:close/>
                </a:path>
                <a:path w="6135370" h="1184275">
                  <a:moveTo>
                    <a:pt x="6134811" y="249275"/>
                  </a:moveTo>
                  <a:lnTo>
                    <a:pt x="6041390" y="249275"/>
                  </a:lnTo>
                  <a:lnTo>
                    <a:pt x="6041390" y="436245"/>
                  </a:lnTo>
                  <a:lnTo>
                    <a:pt x="6134811" y="436245"/>
                  </a:lnTo>
                  <a:lnTo>
                    <a:pt x="6134811" y="249275"/>
                  </a:lnTo>
                  <a:close/>
                </a:path>
                <a:path w="6135370" h="1184275">
                  <a:moveTo>
                    <a:pt x="6134811" y="156044"/>
                  </a:moveTo>
                  <a:lnTo>
                    <a:pt x="4889081" y="156044"/>
                  </a:lnTo>
                  <a:lnTo>
                    <a:pt x="4889081" y="248780"/>
                  </a:lnTo>
                  <a:lnTo>
                    <a:pt x="4889081" y="436791"/>
                  </a:lnTo>
                  <a:lnTo>
                    <a:pt x="4889081" y="1028776"/>
                  </a:lnTo>
                  <a:lnTo>
                    <a:pt x="6134811" y="1028776"/>
                  </a:lnTo>
                  <a:lnTo>
                    <a:pt x="6134811" y="685774"/>
                  </a:lnTo>
                  <a:lnTo>
                    <a:pt x="6041390" y="685774"/>
                  </a:lnTo>
                  <a:lnTo>
                    <a:pt x="6041390" y="748030"/>
                  </a:lnTo>
                  <a:lnTo>
                    <a:pt x="6041390" y="934770"/>
                  </a:lnTo>
                  <a:lnTo>
                    <a:pt x="5729948" y="934770"/>
                  </a:lnTo>
                  <a:lnTo>
                    <a:pt x="5729948" y="748030"/>
                  </a:lnTo>
                  <a:lnTo>
                    <a:pt x="6041390" y="748030"/>
                  </a:lnTo>
                  <a:lnTo>
                    <a:pt x="6041390" y="685774"/>
                  </a:lnTo>
                  <a:lnTo>
                    <a:pt x="5667667" y="685774"/>
                  </a:lnTo>
                  <a:lnTo>
                    <a:pt x="5667667" y="748030"/>
                  </a:lnTo>
                  <a:lnTo>
                    <a:pt x="5667667" y="934770"/>
                  </a:lnTo>
                  <a:lnTo>
                    <a:pt x="5356225" y="934770"/>
                  </a:lnTo>
                  <a:lnTo>
                    <a:pt x="5356225" y="748030"/>
                  </a:lnTo>
                  <a:lnTo>
                    <a:pt x="5667667" y="748030"/>
                  </a:lnTo>
                  <a:lnTo>
                    <a:pt x="5667667" y="685774"/>
                  </a:lnTo>
                  <a:lnTo>
                    <a:pt x="5293944" y="685774"/>
                  </a:lnTo>
                  <a:lnTo>
                    <a:pt x="5293944" y="748030"/>
                  </a:lnTo>
                  <a:lnTo>
                    <a:pt x="5293944" y="934770"/>
                  </a:lnTo>
                  <a:lnTo>
                    <a:pt x="4982515" y="934770"/>
                  </a:lnTo>
                  <a:lnTo>
                    <a:pt x="4982515" y="748030"/>
                  </a:lnTo>
                  <a:lnTo>
                    <a:pt x="5293944" y="748030"/>
                  </a:lnTo>
                  <a:lnTo>
                    <a:pt x="5293944" y="685774"/>
                  </a:lnTo>
                  <a:lnTo>
                    <a:pt x="4982515" y="685774"/>
                  </a:lnTo>
                  <a:lnTo>
                    <a:pt x="4982515" y="499033"/>
                  </a:lnTo>
                  <a:lnTo>
                    <a:pt x="5293944" y="499033"/>
                  </a:lnTo>
                  <a:lnTo>
                    <a:pt x="5293944" y="685520"/>
                  </a:lnTo>
                  <a:lnTo>
                    <a:pt x="5356225" y="685520"/>
                  </a:lnTo>
                  <a:lnTo>
                    <a:pt x="5356225" y="499033"/>
                  </a:lnTo>
                  <a:lnTo>
                    <a:pt x="5667667" y="499033"/>
                  </a:lnTo>
                  <a:lnTo>
                    <a:pt x="5667667" y="685520"/>
                  </a:lnTo>
                  <a:lnTo>
                    <a:pt x="5729948" y="685520"/>
                  </a:lnTo>
                  <a:lnTo>
                    <a:pt x="5729948" y="499033"/>
                  </a:lnTo>
                  <a:lnTo>
                    <a:pt x="6041390" y="499033"/>
                  </a:lnTo>
                  <a:lnTo>
                    <a:pt x="6041390" y="685520"/>
                  </a:lnTo>
                  <a:lnTo>
                    <a:pt x="6134811" y="685520"/>
                  </a:lnTo>
                  <a:lnTo>
                    <a:pt x="6134811" y="499033"/>
                  </a:lnTo>
                  <a:lnTo>
                    <a:pt x="6134811" y="498563"/>
                  </a:lnTo>
                  <a:lnTo>
                    <a:pt x="6134811" y="436791"/>
                  </a:lnTo>
                  <a:lnTo>
                    <a:pt x="4982515" y="436791"/>
                  </a:lnTo>
                  <a:lnTo>
                    <a:pt x="4982515" y="248780"/>
                  </a:lnTo>
                  <a:lnTo>
                    <a:pt x="6134811" y="248780"/>
                  </a:lnTo>
                  <a:lnTo>
                    <a:pt x="6134811" y="156044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76297" y="4097273"/>
            <a:ext cx="2634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5" dirty="0">
                <a:latin typeface="Calibri"/>
                <a:cs typeface="Calibri"/>
              </a:rPr>
              <a:t>Data</a:t>
            </a:r>
            <a:r>
              <a:rPr sz="3600" b="1" spc="-100" dirty="0">
                <a:latin typeface="Calibri"/>
                <a:cs typeface="Calibri"/>
              </a:rPr>
              <a:t> </a:t>
            </a:r>
            <a:r>
              <a:rPr sz="3600" b="1" spc="120" dirty="0">
                <a:latin typeface="Calibri"/>
                <a:cs typeface="Calibri"/>
              </a:rPr>
              <a:t>Models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3017" y="3801143"/>
            <a:ext cx="4315460" cy="134048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30"/>
              </a:spcBef>
            </a:pPr>
            <a:r>
              <a:rPr sz="3600" b="1" spc="155" dirty="0">
                <a:latin typeface="Calibri"/>
                <a:cs typeface="Calibri"/>
              </a:rPr>
              <a:t>Data</a:t>
            </a:r>
            <a:r>
              <a:rPr sz="3600" b="1" spc="-100" dirty="0">
                <a:latin typeface="Calibri"/>
                <a:cs typeface="Calibri"/>
              </a:rPr>
              <a:t> </a:t>
            </a:r>
            <a:r>
              <a:rPr sz="3600" b="1" spc="130" dirty="0">
                <a:latin typeface="Calibri"/>
                <a:cs typeface="Calibri"/>
              </a:rPr>
              <a:t>Abstraction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spc="90" dirty="0">
                <a:latin typeface="Calibri"/>
                <a:cs typeface="Calibri"/>
              </a:rPr>
              <a:t>Hides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complexity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 </a:t>
            </a:r>
            <a:r>
              <a:rPr sz="2000" spc="40" dirty="0">
                <a:latin typeface="Calibri"/>
                <a:cs typeface="Calibri"/>
              </a:rPr>
              <a:t>structures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147" y="514553"/>
            <a:ext cx="654304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Relationship</a:t>
            </a:r>
            <a:r>
              <a:rPr sz="6600" spc="-370" dirty="0"/>
              <a:t> </a:t>
            </a:r>
            <a:r>
              <a:rPr sz="6600" spc="-80" dirty="0"/>
              <a:t>Model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872347" y="1826894"/>
            <a:ext cx="1542415" cy="541655"/>
          </a:xfrm>
          <a:custGeom>
            <a:avLst/>
            <a:gdLst/>
            <a:ahLst/>
            <a:cxnLst/>
            <a:rect l="l" t="t" r="r" b="b"/>
            <a:pathLst>
              <a:path w="1542415" h="541655">
                <a:moveTo>
                  <a:pt x="1265301" y="8763"/>
                </a:moveTo>
                <a:lnTo>
                  <a:pt x="1261618" y="0"/>
                </a:lnTo>
                <a:lnTo>
                  <a:pt x="68618" y="493001"/>
                </a:lnTo>
                <a:lnTo>
                  <a:pt x="55880" y="462153"/>
                </a:lnTo>
                <a:lnTo>
                  <a:pt x="0" y="526415"/>
                </a:lnTo>
                <a:lnTo>
                  <a:pt x="84963" y="532511"/>
                </a:lnTo>
                <a:lnTo>
                  <a:pt x="74244" y="506603"/>
                </a:lnTo>
                <a:lnTo>
                  <a:pt x="72250" y="501777"/>
                </a:lnTo>
                <a:lnTo>
                  <a:pt x="1265301" y="8763"/>
                </a:lnTo>
                <a:close/>
              </a:path>
              <a:path w="1542415" h="541655">
                <a:moveTo>
                  <a:pt x="1541907" y="11430"/>
                </a:moveTo>
                <a:lnTo>
                  <a:pt x="1536192" y="3810"/>
                </a:lnTo>
                <a:lnTo>
                  <a:pt x="879906" y="492404"/>
                </a:lnTo>
                <a:lnTo>
                  <a:pt x="860044" y="465709"/>
                </a:lnTo>
                <a:lnTo>
                  <a:pt x="821563" y="541655"/>
                </a:lnTo>
                <a:lnTo>
                  <a:pt x="905510" y="526796"/>
                </a:lnTo>
                <a:lnTo>
                  <a:pt x="891235" y="507619"/>
                </a:lnTo>
                <a:lnTo>
                  <a:pt x="885583" y="500049"/>
                </a:lnTo>
                <a:lnTo>
                  <a:pt x="1541907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28681" y="1554861"/>
            <a:ext cx="68453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10" dirty="0">
                <a:latin typeface="Arial"/>
                <a:cs typeface="Arial"/>
              </a:rPr>
              <a:t>Columns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2707" y="2771978"/>
            <a:ext cx="44005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0" dirty="0">
                <a:latin typeface="Arial"/>
                <a:cs typeface="Arial"/>
              </a:rPr>
              <a:t>Rows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22687" y="2889122"/>
            <a:ext cx="645795" cy="1634489"/>
          </a:xfrm>
          <a:custGeom>
            <a:avLst/>
            <a:gdLst/>
            <a:ahLst/>
            <a:cxnLst/>
            <a:rect l="l" t="t" r="r" b="b"/>
            <a:pathLst>
              <a:path w="645795" h="1634489">
                <a:moveTo>
                  <a:pt x="645287" y="39751"/>
                </a:moveTo>
                <a:lnTo>
                  <a:pt x="640842" y="38036"/>
                </a:lnTo>
                <a:lnTo>
                  <a:pt x="640842" y="33274"/>
                </a:lnTo>
                <a:lnTo>
                  <a:pt x="83439" y="33274"/>
                </a:lnTo>
                <a:lnTo>
                  <a:pt x="83439" y="0"/>
                </a:lnTo>
                <a:lnTo>
                  <a:pt x="7239" y="38100"/>
                </a:lnTo>
                <a:lnTo>
                  <a:pt x="83439" y="76200"/>
                </a:lnTo>
                <a:lnTo>
                  <a:pt x="83439" y="42799"/>
                </a:lnTo>
                <a:lnTo>
                  <a:pt x="633818" y="42799"/>
                </a:lnTo>
                <a:lnTo>
                  <a:pt x="30975" y="1561452"/>
                </a:lnTo>
                <a:lnTo>
                  <a:pt x="0" y="1549146"/>
                </a:lnTo>
                <a:lnTo>
                  <a:pt x="7239" y="1633982"/>
                </a:lnTo>
                <a:lnTo>
                  <a:pt x="70739" y="1577213"/>
                </a:lnTo>
                <a:lnTo>
                  <a:pt x="69773" y="1576832"/>
                </a:lnTo>
                <a:lnTo>
                  <a:pt x="39878" y="1564982"/>
                </a:lnTo>
                <a:lnTo>
                  <a:pt x="645287" y="39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221323" y="2456550"/>
            <a:ext cx="4066540" cy="330835"/>
            <a:chOff x="6221323" y="2456550"/>
            <a:chExt cx="4066540" cy="3308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1323" y="2456550"/>
              <a:ext cx="4066248" cy="3221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21323" y="2778757"/>
              <a:ext cx="4066540" cy="8890"/>
            </a:xfrm>
            <a:custGeom>
              <a:avLst/>
              <a:gdLst/>
              <a:ahLst/>
              <a:cxnLst/>
              <a:rect l="l" t="t" r="r" b="b"/>
              <a:pathLst>
                <a:path w="4066540" h="8889">
                  <a:moveTo>
                    <a:pt x="4066233" y="0"/>
                  </a:moveTo>
                  <a:lnTo>
                    <a:pt x="0" y="0"/>
                  </a:lnTo>
                  <a:lnTo>
                    <a:pt x="0" y="8298"/>
                  </a:lnTo>
                  <a:lnTo>
                    <a:pt x="4066233" y="8298"/>
                  </a:lnTo>
                  <a:lnTo>
                    <a:pt x="406623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221322" y="2824736"/>
          <a:ext cx="4142740" cy="3123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3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9525">
                      <a:solidFill>
                        <a:srgbClr val="221F1F"/>
                      </a:solidFill>
                      <a:prstDash val="solid"/>
                    </a:lnT>
                    <a:lnB w="952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9525">
                      <a:solidFill>
                        <a:srgbClr val="221F1F"/>
                      </a:solidFill>
                      <a:prstDash val="solid"/>
                    </a:lnT>
                    <a:lnB w="952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9525">
                      <a:solidFill>
                        <a:srgbClr val="221F1F"/>
                      </a:solidFill>
                      <a:prstDash val="solid"/>
                    </a:lnT>
                    <a:lnB w="952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9525">
                      <a:solidFill>
                        <a:srgbClr val="221F1F"/>
                      </a:solidFill>
                      <a:prstDash val="solid"/>
                    </a:lnT>
                    <a:lnB w="9525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378877" y="2925110"/>
            <a:ext cx="517525" cy="145415"/>
            <a:chOff x="6378877" y="2925110"/>
            <a:chExt cx="517525" cy="14541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8877" y="2925110"/>
              <a:ext cx="88089" cy="14506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119" y="2925110"/>
              <a:ext cx="88089" cy="1450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3373" y="2925110"/>
              <a:ext cx="88089" cy="1450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0628" y="2925110"/>
              <a:ext cx="88089" cy="1450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7870" y="2925110"/>
              <a:ext cx="88089" cy="145061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7198118" y="2926346"/>
            <a:ext cx="693420" cy="145415"/>
          </a:xfrm>
          <a:custGeom>
            <a:avLst/>
            <a:gdLst/>
            <a:ahLst/>
            <a:cxnLst/>
            <a:rect l="l" t="t" r="r" b="b"/>
            <a:pathLst>
              <a:path w="693420" h="145414">
                <a:moveTo>
                  <a:pt x="123444" y="107569"/>
                </a:moveTo>
                <a:lnTo>
                  <a:pt x="120015" y="105968"/>
                </a:lnTo>
                <a:lnTo>
                  <a:pt x="112915" y="119418"/>
                </a:lnTo>
                <a:lnTo>
                  <a:pt x="104622" y="128054"/>
                </a:lnTo>
                <a:lnTo>
                  <a:pt x="93992" y="132638"/>
                </a:lnTo>
                <a:lnTo>
                  <a:pt x="79806" y="133997"/>
                </a:lnTo>
                <a:lnTo>
                  <a:pt x="47879" y="133997"/>
                </a:lnTo>
                <a:lnTo>
                  <a:pt x="46037" y="133629"/>
                </a:lnTo>
                <a:lnTo>
                  <a:pt x="42354" y="129692"/>
                </a:lnTo>
                <a:lnTo>
                  <a:pt x="42049" y="118630"/>
                </a:lnTo>
                <a:lnTo>
                  <a:pt x="42049" y="72529"/>
                </a:lnTo>
                <a:lnTo>
                  <a:pt x="85940" y="72529"/>
                </a:lnTo>
                <a:lnTo>
                  <a:pt x="90551" y="74993"/>
                </a:lnTo>
                <a:lnTo>
                  <a:pt x="94538" y="82613"/>
                </a:lnTo>
                <a:lnTo>
                  <a:pt x="94843" y="85432"/>
                </a:lnTo>
                <a:lnTo>
                  <a:pt x="94843" y="93675"/>
                </a:lnTo>
                <a:lnTo>
                  <a:pt x="98831" y="93675"/>
                </a:lnTo>
                <a:lnTo>
                  <a:pt x="98831" y="41186"/>
                </a:lnTo>
                <a:lnTo>
                  <a:pt x="94843" y="41186"/>
                </a:lnTo>
                <a:lnTo>
                  <a:pt x="94843" y="48183"/>
                </a:lnTo>
                <a:lnTo>
                  <a:pt x="94538" y="51015"/>
                </a:lnTo>
                <a:lnTo>
                  <a:pt x="91160" y="60477"/>
                </a:lnTo>
                <a:lnTo>
                  <a:pt x="87477" y="62699"/>
                </a:lnTo>
                <a:lnTo>
                  <a:pt x="42049" y="62699"/>
                </a:lnTo>
                <a:lnTo>
                  <a:pt x="42049" y="8610"/>
                </a:lnTo>
                <a:lnTo>
                  <a:pt x="75514" y="8610"/>
                </a:lnTo>
                <a:lnTo>
                  <a:pt x="107429" y="33185"/>
                </a:lnTo>
                <a:lnTo>
                  <a:pt x="111112" y="32575"/>
                </a:lnTo>
                <a:lnTo>
                  <a:pt x="108966" y="0"/>
                </a:lnTo>
                <a:lnTo>
                  <a:pt x="0" y="0"/>
                </a:lnTo>
                <a:lnTo>
                  <a:pt x="0" y="3937"/>
                </a:lnTo>
                <a:lnTo>
                  <a:pt x="4610" y="4305"/>
                </a:lnTo>
                <a:lnTo>
                  <a:pt x="15963" y="4305"/>
                </a:lnTo>
                <a:lnTo>
                  <a:pt x="19342" y="8610"/>
                </a:lnTo>
                <a:lnTo>
                  <a:pt x="19342" y="135229"/>
                </a:lnTo>
                <a:lnTo>
                  <a:pt x="15963" y="139522"/>
                </a:lnTo>
                <a:lnTo>
                  <a:pt x="0" y="139776"/>
                </a:lnTo>
                <a:lnTo>
                  <a:pt x="0" y="143827"/>
                </a:lnTo>
                <a:lnTo>
                  <a:pt x="111112" y="143827"/>
                </a:lnTo>
                <a:lnTo>
                  <a:pt x="123444" y="107569"/>
                </a:lnTo>
                <a:close/>
              </a:path>
              <a:path w="693420" h="145414">
                <a:moveTo>
                  <a:pt x="165671" y="5156"/>
                </a:moveTo>
                <a:lnTo>
                  <a:pt x="160756" y="0"/>
                </a:lnTo>
                <a:lnTo>
                  <a:pt x="148488" y="0"/>
                </a:lnTo>
                <a:lnTo>
                  <a:pt x="143332" y="5156"/>
                </a:lnTo>
                <a:lnTo>
                  <a:pt x="143332" y="17449"/>
                </a:lnTo>
                <a:lnTo>
                  <a:pt x="148488" y="22377"/>
                </a:lnTo>
                <a:lnTo>
                  <a:pt x="160756" y="22377"/>
                </a:lnTo>
                <a:lnTo>
                  <a:pt x="165671" y="17449"/>
                </a:lnTo>
                <a:lnTo>
                  <a:pt x="165671" y="5156"/>
                </a:lnTo>
                <a:close/>
              </a:path>
              <a:path w="693420" h="145414">
                <a:moveTo>
                  <a:pt x="180162" y="140144"/>
                </a:moveTo>
                <a:lnTo>
                  <a:pt x="177088" y="140144"/>
                </a:lnTo>
                <a:lnTo>
                  <a:pt x="170561" y="139306"/>
                </a:lnTo>
                <a:lnTo>
                  <a:pt x="166712" y="136004"/>
                </a:lnTo>
                <a:lnTo>
                  <a:pt x="164896" y="129095"/>
                </a:lnTo>
                <a:lnTo>
                  <a:pt x="164439" y="117398"/>
                </a:lnTo>
                <a:lnTo>
                  <a:pt x="164439" y="58394"/>
                </a:lnTo>
                <a:lnTo>
                  <a:pt x="164439" y="41795"/>
                </a:lnTo>
                <a:lnTo>
                  <a:pt x="155511" y="46355"/>
                </a:lnTo>
                <a:lnTo>
                  <a:pt x="148653" y="49669"/>
                </a:lnTo>
                <a:lnTo>
                  <a:pt x="141503" y="52793"/>
                </a:lnTo>
                <a:lnTo>
                  <a:pt x="131660" y="56794"/>
                </a:lnTo>
                <a:lnTo>
                  <a:pt x="132892" y="59867"/>
                </a:lnTo>
                <a:lnTo>
                  <a:pt x="135597" y="59258"/>
                </a:lnTo>
                <a:lnTo>
                  <a:pt x="136817" y="58635"/>
                </a:lnTo>
                <a:lnTo>
                  <a:pt x="138417" y="58394"/>
                </a:lnTo>
                <a:lnTo>
                  <a:pt x="146024" y="58394"/>
                </a:lnTo>
                <a:lnTo>
                  <a:pt x="147624" y="61468"/>
                </a:lnTo>
                <a:lnTo>
                  <a:pt x="147624" y="117398"/>
                </a:lnTo>
                <a:lnTo>
                  <a:pt x="147104" y="129095"/>
                </a:lnTo>
                <a:lnTo>
                  <a:pt x="147015" y="131165"/>
                </a:lnTo>
                <a:lnTo>
                  <a:pt x="146392" y="133388"/>
                </a:lnTo>
                <a:lnTo>
                  <a:pt x="144805" y="138303"/>
                </a:lnTo>
                <a:lnTo>
                  <a:pt x="141732" y="140144"/>
                </a:lnTo>
                <a:lnTo>
                  <a:pt x="131292" y="140144"/>
                </a:lnTo>
                <a:lnTo>
                  <a:pt x="131292" y="143827"/>
                </a:lnTo>
                <a:lnTo>
                  <a:pt x="180162" y="143827"/>
                </a:lnTo>
                <a:lnTo>
                  <a:pt x="180162" y="140144"/>
                </a:lnTo>
                <a:close/>
              </a:path>
              <a:path w="693420" h="145414">
                <a:moveTo>
                  <a:pt x="290652" y="140144"/>
                </a:moveTo>
                <a:lnTo>
                  <a:pt x="282676" y="140144"/>
                </a:lnTo>
                <a:lnTo>
                  <a:pt x="279603" y="138544"/>
                </a:lnTo>
                <a:lnTo>
                  <a:pt x="278460" y="136004"/>
                </a:lnTo>
                <a:lnTo>
                  <a:pt x="278384" y="135839"/>
                </a:lnTo>
                <a:lnTo>
                  <a:pt x="276783" y="133007"/>
                </a:lnTo>
                <a:lnTo>
                  <a:pt x="276555" y="117398"/>
                </a:lnTo>
                <a:lnTo>
                  <a:pt x="276529" y="81991"/>
                </a:lnTo>
                <a:lnTo>
                  <a:pt x="276339" y="73228"/>
                </a:lnTo>
                <a:lnTo>
                  <a:pt x="275704" y="66141"/>
                </a:lnTo>
                <a:lnTo>
                  <a:pt x="274574" y="60515"/>
                </a:lnTo>
                <a:lnTo>
                  <a:pt x="273392" y="57124"/>
                </a:lnTo>
                <a:lnTo>
                  <a:pt x="273278" y="56794"/>
                </a:lnTo>
                <a:lnTo>
                  <a:pt x="273189" y="56553"/>
                </a:lnTo>
                <a:lnTo>
                  <a:pt x="272859" y="55562"/>
                </a:lnTo>
                <a:lnTo>
                  <a:pt x="269417" y="48183"/>
                </a:lnTo>
                <a:lnTo>
                  <a:pt x="261429" y="43268"/>
                </a:lnTo>
                <a:lnTo>
                  <a:pt x="252590" y="43268"/>
                </a:lnTo>
                <a:lnTo>
                  <a:pt x="244779" y="44335"/>
                </a:lnTo>
                <a:lnTo>
                  <a:pt x="236804" y="47625"/>
                </a:lnTo>
                <a:lnTo>
                  <a:pt x="228447" y="53276"/>
                </a:lnTo>
                <a:lnTo>
                  <a:pt x="219443" y="61468"/>
                </a:lnTo>
                <a:lnTo>
                  <a:pt x="219443" y="58394"/>
                </a:lnTo>
                <a:lnTo>
                  <a:pt x="219443" y="41795"/>
                </a:lnTo>
                <a:lnTo>
                  <a:pt x="210439" y="46355"/>
                </a:lnTo>
                <a:lnTo>
                  <a:pt x="203542" y="49669"/>
                </a:lnTo>
                <a:lnTo>
                  <a:pt x="196380" y="52793"/>
                </a:lnTo>
                <a:lnTo>
                  <a:pt x="186537" y="56794"/>
                </a:lnTo>
                <a:lnTo>
                  <a:pt x="187769" y="59867"/>
                </a:lnTo>
                <a:lnTo>
                  <a:pt x="190233" y="59258"/>
                </a:lnTo>
                <a:lnTo>
                  <a:pt x="191820" y="58635"/>
                </a:lnTo>
                <a:lnTo>
                  <a:pt x="193052" y="58394"/>
                </a:lnTo>
                <a:lnTo>
                  <a:pt x="201028" y="58394"/>
                </a:lnTo>
                <a:lnTo>
                  <a:pt x="202501" y="61468"/>
                </a:lnTo>
                <a:lnTo>
                  <a:pt x="202501" y="117398"/>
                </a:lnTo>
                <a:lnTo>
                  <a:pt x="202107" y="126860"/>
                </a:lnTo>
                <a:lnTo>
                  <a:pt x="202018" y="129095"/>
                </a:lnTo>
                <a:lnTo>
                  <a:pt x="200329" y="135470"/>
                </a:lnTo>
                <a:lnTo>
                  <a:pt x="200228" y="135839"/>
                </a:lnTo>
                <a:lnTo>
                  <a:pt x="200190" y="136004"/>
                </a:lnTo>
                <a:lnTo>
                  <a:pt x="196443" y="139306"/>
                </a:lnTo>
                <a:lnTo>
                  <a:pt x="190233" y="140144"/>
                </a:lnTo>
                <a:lnTo>
                  <a:pt x="186296" y="140144"/>
                </a:lnTo>
                <a:lnTo>
                  <a:pt x="186296" y="143827"/>
                </a:lnTo>
                <a:lnTo>
                  <a:pt x="234429" y="143827"/>
                </a:lnTo>
                <a:lnTo>
                  <a:pt x="234429" y="140144"/>
                </a:lnTo>
                <a:lnTo>
                  <a:pt x="225831" y="140144"/>
                </a:lnTo>
                <a:lnTo>
                  <a:pt x="222516" y="138303"/>
                </a:lnTo>
                <a:lnTo>
                  <a:pt x="221284" y="135470"/>
                </a:lnTo>
                <a:lnTo>
                  <a:pt x="220065" y="133388"/>
                </a:lnTo>
                <a:lnTo>
                  <a:pt x="219443" y="126860"/>
                </a:lnTo>
                <a:lnTo>
                  <a:pt x="219443" y="69456"/>
                </a:lnTo>
                <a:lnTo>
                  <a:pt x="227012" y="63131"/>
                </a:lnTo>
                <a:lnTo>
                  <a:pt x="229641" y="61468"/>
                </a:lnTo>
                <a:lnTo>
                  <a:pt x="233108" y="59258"/>
                </a:lnTo>
                <a:lnTo>
                  <a:pt x="234683" y="58635"/>
                </a:lnTo>
                <a:lnTo>
                  <a:pt x="238747" y="57124"/>
                </a:lnTo>
                <a:lnTo>
                  <a:pt x="244246" y="56553"/>
                </a:lnTo>
                <a:lnTo>
                  <a:pt x="251726" y="57721"/>
                </a:lnTo>
                <a:lnTo>
                  <a:pt x="256438" y="61798"/>
                </a:lnTo>
                <a:lnTo>
                  <a:pt x="258838" y="69456"/>
                </a:lnTo>
                <a:lnTo>
                  <a:pt x="258889" y="69621"/>
                </a:lnTo>
                <a:lnTo>
                  <a:pt x="259588" y="81991"/>
                </a:lnTo>
                <a:lnTo>
                  <a:pt x="259562" y="117398"/>
                </a:lnTo>
                <a:lnTo>
                  <a:pt x="253822" y="140144"/>
                </a:lnTo>
                <a:lnTo>
                  <a:pt x="244614" y="140144"/>
                </a:lnTo>
                <a:lnTo>
                  <a:pt x="244614" y="143827"/>
                </a:lnTo>
                <a:lnTo>
                  <a:pt x="290652" y="143827"/>
                </a:lnTo>
                <a:lnTo>
                  <a:pt x="290652" y="140144"/>
                </a:lnTo>
                <a:close/>
              </a:path>
              <a:path w="693420" h="145414">
                <a:moveTo>
                  <a:pt x="368249" y="117398"/>
                </a:moveTo>
                <a:lnTo>
                  <a:pt x="323430" y="74993"/>
                </a:lnTo>
                <a:lnTo>
                  <a:pt x="319138" y="70065"/>
                </a:lnTo>
                <a:lnTo>
                  <a:pt x="319138" y="55930"/>
                </a:lnTo>
                <a:lnTo>
                  <a:pt x="324904" y="50406"/>
                </a:lnTo>
                <a:lnTo>
                  <a:pt x="333260" y="50406"/>
                </a:lnTo>
                <a:lnTo>
                  <a:pt x="341782" y="51993"/>
                </a:lnTo>
                <a:lnTo>
                  <a:pt x="348564" y="56730"/>
                </a:lnTo>
                <a:lnTo>
                  <a:pt x="353504" y="64503"/>
                </a:lnTo>
                <a:lnTo>
                  <a:pt x="356577" y="75234"/>
                </a:lnTo>
                <a:lnTo>
                  <a:pt x="360273" y="75234"/>
                </a:lnTo>
                <a:lnTo>
                  <a:pt x="360273" y="43891"/>
                </a:lnTo>
                <a:lnTo>
                  <a:pt x="356209" y="43891"/>
                </a:lnTo>
                <a:lnTo>
                  <a:pt x="355600" y="45732"/>
                </a:lnTo>
                <a:lnTo>
                  <a:pt x="354736" y="46710"/>
                </a:lnTo>
                <a:lnTo>
                  <a:pt x="352526" y="46710"/>
                </a:lnTo>
                <a:lnTo>
                  <a:pt x="351917" y="46342"/>
                </a:lnTo>
                <a:lnTo>
                  <a:pt x="340258" y="43268"/>
                </a:lnTo>
                <a:lnTo>
                  <a:pt x="333260" y="43268"/>
                </a:lnTo>
                <a:lnTo>
                  <a:pt x="321754" y="45313"/>
                </a:lnTo>
                <a:lnTo>
                  <a:pt x="312610" y="51015"/>
                </a:lnTo>
                <a:lnTo>
                  <a:pt x="306578" y="59766"/>
                </a:lnTo>
                <a:lnTo>
                  <a:pt x="304406" y="70929"/>
                </a:lnTo>
                <a:lnTo>
                  <a:pt x="304406" y="78676"/>
                </a:lnTo>
                <a:lnTo>
                  <a:pt x="307479" y="84823"/>
                </a:lnTo>
                <a:lnTo>
                  <a:pt x="313855" y="90970"/>
                </a:lnTo>
                <a:lnTo>
                  <a:pt x="317538" y="94284"/>
                </a:lnTo>
                <a:lnTo>
                  <a:pt x="318160" y="94284"/>
                </a:lnTo>
                <a:lnTo>
                  <a:pt x="327736" y="99822"/>
                </a:lnTo>
                <a:lnTo>
                  <a:pt x="336321" y="104495"/>
                </a:lnTo>
                <a:lnTo>
                  <a:pt x="347002" y="110642"/>
                </a:lnTo>
                <a:lnTo>
                  <a:pt x="351917" y="116789"/>
                </a:lnTo>
                <a:lnTo>
                  <a:pt x="351917" y="131787"/>
                </a:lnTo>
                <a:lnTo>
                  <a:pt x="345528" y="137312"/>
                </a:lnTo>
                <a:lnTo>
                  <a:pt x="337185" y="137312"/>
                </a:lnTo>
                <a:lnTo>
                  <a:pt x="327736" y="135483"/>
                </a:lnTo>
                <a:lnTo>
                  <a:pt x="320090" y="130060"/>
                </a:lnTo>
                <a:lnTo>
                  <a:pt x="314325" y="121132"/>
                </a:lnTo>
                <a:lnTo>
                  <a:pt x="310540" y="108800"/>
                </a:lnTo>
                <a:lnTo>
                  <a:pt x="306857" y="108800"/>
                </a:lnTo>
                <a:lnTo>
                  <a:pt x="306857" y="144449"/>
                </a:lnTo>
                <a:lnTo>
                  <a:pt x="310540" y="144449"/>
                </a:lnTo>
                <a:lnTo>
                  <a:pt x="311162" y="141986"/>
                </a:lnTo>
                <a:lnTo>
                  <a:pt x="312013" y="141376"/>
                </a:lnTo>
                <a:lnTo>
                  <a:pt x="316318" y="141376"/>
                </a:lnTo>
                <a:lnTo>
                  <a:pt x="317538" y="141986"/>
                </a:lnTo>
                <a:lnTo>
                  <a:pt x="328345" y="144691"/>
                </a:lnTo>
                <a:lnTo>
                  <a:pt x="331660" y="145300"/>
                </a:lnTo>
                <a:lnTo>
                  <a:pt x="337794" y="145300"/>
                </a:lnTo>
                <a:lnTo>
                  <a:pt x="350062" y="143230"/>
                </a:lnTo>
                <a:lnTo>
                  <a:pt x="359702" y="137439"/>
                </a:lnTo>
                <a:lnTo>
                  <a:pt x="365988" y="128612"/>
                </a:lnTo>
                <a:lnTo>
                  <a:pt x="368249" y="117398"/>
                </a:lnTo>
                <a:close/>
              </a:path>
              <a:path w="693420" h="145414">
                <a:moveTo>
                  <a:pt x="436143" y="126009"/>
                </a:moveTo>
                <a:lnTo>
                  <a:pt x="433070" y="123177"/>
                </a:lnTo>
                <a:lnTo>
                  <a:pt x="428409" y="129933"/>
                </a:lnTo>
                <a:lnTo>
                  <a:pt x="424103" y="132765"/>
                </a:lnTo>
                <a:lnTo>
                  <a:pt x="416737" y="132765"/>
                </a:lnTo>
                <a:lnTo>
                  <a:pt x="414655" y="131787"/>
                </a:lnTo>
                <a:lnTo>
                  <a:pt x="409371" y="127482"/>
                </a:lnTo>
                <a:lnTo>
                  <a:pt x="408520" y="123177"/>
                </a:lnTo>
                <a:lnTo>
                  <a:pt x="408520" y="52489"/>
                </a:lnTo>
                <a:lnTo>
                  <a:pt x="428777" y="52489"/>
                </a:lnTo>
                <a:lnTo>
                  <a:pt x="428777" y="44869"/>
                </a:lnTo>
                <a:lnTo>
                  <a:pt x="408520" y="44869"/>
                </a:lnTo>
                <a:lnTo>
                  <a:pt x="408520" y="16840"/>
                </a:lnTo>
                <a:lnTo>
                  <a:pt x="403606" y="16840"/>
                </a:lnTo>
                <a:lnTo>
                  <a:pt x="399224" y="28117"/>
                </a:lnTo>
                <a:lnTo>
                  <a:pt x="393674" y="36385"/>
                </a:lnTo>
                <a:lnTo>
                  <a:pt x="385940" y="42811"/>
                </a:lnTo>
                <a:lnTo>
                  <a:pt x="375005" y="48552"/>
                </a:lnTo>
                <a:lnTo>
                  <a:pt x="375005" y="52489"/>
                </a:lnTo>
                <a:lnTo>
                  <a:pt x="390347" y="52489"/>
                </a:lnTo>
                <a:lnTo>
                  <a:pt x="390347" y="124409"/>
                </a:lnTo>
                <a:lnTo>
                  <a:pt x="390956" y="129082"/>
                </a:lnTo>
                <a:lnTo>
                  <a:pt x="393166" y="134239"/>
                </a:lnTo>
                <a:lnTo>
                  <a:pt x="395871" y="141376"/>
                </a:lnTo>
                <a:lnTo>
                  <a:pt x="402628" y="145300"/>
                </a:lnTo>
                <a:lnTo>
                  <a:pt x="410972" y="145300"/>
                </a:lnTo>
                <a:lnTo>
                  <a:pt x="418490" y="144145"/>
                </a:lnTo>
                <a:lnTo>
                  <a:pt x="425119" y="140589"/>
                </a:lnTo>
                <a:lnTo>
                  <a:pt x="430961" y="134569"/>
                </a:lnTo>
                <a:lnTo>
                  <a:pt x="436143" y="126009"/>
                </a:lnTo>
                <a:close/>
              </a:path>
              <a:path w="693420" h="145414">
                <a:moveTo>
                  <a:pt x="524776" y="105727"/>
                </a:moveTo>
                <a:lnTo>
                  <a:pt x="521716" y="103263"/>
                </a:lnTo>
                <a:lnTo>
                  <a:pt x="515416" y="113792"/>
                </a:lnTo>
                <a:lnTo>
                  <a:pt x="508190" y="121361"/>
                </a:lnTo>
                <a:lnTo>
                  <a:pt x="500113" y="125945"/>
                </a:lnTo>
                <a:lnTo>
                  <a:pt x="491261" y="127482"/>
                </a:lnTo>
                <a:lnTo>
                  <a:pt x="479399" y="124345"/>
                </a:lnTo>
                <a:lnTo>
                  <a:pt x="470014" y="115531"/>
                </a:lnTo>
                <a:lnTo>
                  <a:pt x="463727" y="101866"/>
                </a:lnTo>
                <a:lnTo>
                  <a:pt x="461187" y="84213"/>
                </a:lnTo>
                <a:lnTo>
                  <a:pt x="521716" y="84213"/>
                </a:lnTo>
                <a:lnTo>
                  <a:pt x="520344" y="75603"/>
                </a:lnTo>
                <a:lnTo>
                  <a:pt x="519010" y="67183"/>
                </a:lnTo>
                <a:lnTo>
                  <a:pt x="511835" y="54292"/>
                </a:lnTo>
                <a:lnTo>
                  <a:pt x="509371" y="52489"/>
                </a:lnTo>
                <a:lnTo>
                  <a:pt x="500684" y="46126"/>
                </a:lnTo>
                <a:lnTo>
                  <a:pt x="499249" y="45847"/>
                </a:lnTo>
                <a:lnTo>
                  <a:pt x="499249" y="75603"/>
                </a:lnTo>
                <a:lnTo>
                  <a:pt x="461556" y="75603"/>
                </a:lnTo>
                <a:lnTo>
                  <a:pt x="463727" y="65874"/>
                </a:lnTo>
                <a:lnTo>
                  <a:pt x="467906" y="58610"/>
                </a:lnTo>
                <a:lnTo>
                  <a:pt x="473887" y="54063"/>
                </a:lnTo>
                <a:lnTo>
                  <a:pt x="481444" y="52489"/>
                </a:lnTo>
                <a:lnTo>
                  <a:pt x="488746" y="54063"/>
                </a:lnTo>
                <a:lnTo>
                  <a:pt x="494309" y="58610"/>
                </a:lnTo>
                <a:lnTo>
                  <a:pt x="497878" y="65874"/>
                </a:lnTo>
                <a:lnTo>
                  <a:pt x="499249" y="75603"/>
                </a:lnTo>
                <a:lnTo>
                  <a:pt x="499249" y="45847"/>
                </a:lnTo>
                <a:lnTo>
                  <a:pt x="456920" y="57848"/>
                </a:lnTo>
                <a:lnTo>
                  <a:pt x="445223" y="94284"/>
                </a:lnTo>
                <a:lnTo>
                  <a:pt x="448132" y="113792"/>
                </a:lnTo>
                <a:lnTo>
                  <a:pt x="448233" y="114452"/>
                </a:lnTo>
                <a:lnTo>
                  <a:pt x="456539" y="130632"/>
                </a:lnTo>
                <a:lnTo>
                  <a:pt x="469099" y="141401"/>
                </a:lnTo>
                <a:lnTo>
                  <a:pt x="484886" y="145300"/>
                </a:lnTo>
                <a:lnTo>
                  <a:pt x="498500" y="142582"/>
                </a:lnTo>
                <a:lnTo>
                  <a:pt x="510082" y="134734"/>
                </a:lnTo>
                <a:lnTo>
                  <a:pt x="515289" y="127482"/>
                </a:lnTo>
                <a:lnTo>
                  <a:pt x="519036" y="122275"/>
                </a:lnTo>
                <a:lnTo>
                  <a:pt x="524776" y="105727"/>
                </a:lnTo>
                <a:close/>
              </a:path>
              <a:path w="693420" h="145414">
                <a:moveTo>
                  <a:pt x="568363" y="5156"/>
                </a:moveTo>
                <a:lnTo>
                  <a:pt x="563460" y="0"/>
                </a:lnTo>
                <a:lnTo>
                  <a:pt x="551180" y="0"/>
                </a:lnTo>
                <a:lnTo>
                  <a:pt x="545896" y="5156"/>
                </a:lnTo>
                <a:lnTo>
                  <a:pt x="545896" y="17449"/>
                </a:lnTo>
                <a:lnTo>
                  <a:pt x="551180" y="22377"/>
                </a:lnTo>
                <a:lnTo>
                  <a:pt x="563460" y="22377"/>
                </a:lnTo>
                <a:lnTo>
                  <a:pt x="568363" y="17449"/>
                </a:lnTo>
                <a:lnTo>
                  <a:pt x="568363" y="5156"/>
                </a:lnTo>
                <a:close/>
              </a:path>
              <a:path w="693420" h="145414">
                <a:moveTo>
                  <a:pt x="582726" y="140144"/>
                </a:moveTo>
                <a:lnTo>
                  <a:pt x="579666" y="140144"/>
                </a:lnTo>
                <a:lnTo>
                  <a:pt x="573201" y="139306"/>
                </a:lnTo>
                <a:lnTo>
                  <a:pt x="569391" y="136004"/>
                </a:lnTo>
                <a:lnTo>
                  <a:pt x="567588" y="129095"/>
                </a:lnTo>
                <a:lnTo>
                  <a:pt x="567143" y="117398"/>
                </a:lnTo>
                <a:lnTo>
                  <a:pt x="567143" y="58394"/>
                </a:lnTo>
                <a:lnTo>
                  <a:pt x="567143" y="41795"/>
                </a:lnTo>
                <a:lnTo>
                  <a:pt x="558126" y="46355"/>
                </a:lnTo>
                <a:lnTo>
                  <a:pt x="551243" y="49669"/>
                </a:lnTo>
                <a:lnTo>
                  <a:pt x="544068" y="52793"/>
                </a:lnTo>
                <a:lnTo>
                  <a:pt x="534238" y="56794"/>
                </a:lnTo>
                <a:lnTo>
                  <a:pt x="535470" y="59867"/>
                </a:lnTo>
                <a:lnTo>
                  <a:pt x="538289" y="59258"/>
                </a:lnTo>
                <a:lnTo>
                  <a:pt x="539521" y="58635"/>
                </a:lnTo>
                <a:lnTo>
                  <a:pt x="540994" y="58394"/>
                </a:lnTo>
                <a:lnTo>
                  <a:pt x="548728" y="58394"/>
                </a:lnTo>
                <a:lnTo>
                  <a:pt x="550202" y="61468"/>
                </a:lnTo>
                <a:lnTo>
                  <a:pt x="550202" y="117398"/>
                </a:lnTo>
                <a:lnTo>
                  <a:pt x="549681" y="129095"/>
                </a:lnTo>
                <a:lnTo>
                  <a:pt x="549579" y="131165"/>
                </a:lnTo>
                <a:lnTo>
                  <a:pt x="548970" y="133375"/>
                </a:lnTo>
                <a:lnTo>
                  <a:pt x="547497" y="138303"/>
                </a:lnTo>
                <a:lnTo>
                  <a:pt x="544423" y="140144"/>
                </a:lnTo>
                <a:lnTo>
                  <a:pt x="533996" y="140144"/>
                </a:lnTo>
                <a:lnTo>
                  <a:pt x="533996" y="143827"/>
                </a:lnTo>
                <a:lnTo>
                  <a:pt x="582726" y="143827"/>
                </a:lnTo>
                <a:lnTo>
                  <a:pt x="582726" y="140144"/>
                </a:lnTo>
                <a:close/>
              </a:path>
              <a:path w="693420" h="145414">
                <a:moveTo>
                  <a:pt x="693229" y="140144"/>
                </a:moveTo>
                <a:lnTo>
                  <a:pt x="685241" y="140144"/>
                </a:lnTo>
                <a:lnTo>
                  <a:pt x="682180" y="138544"/>
                </a:lnTo>
                <a:lnTo>
                  <a:pt x="681024" y="136004"/>
                </a:lnTo>
                <a:lnTo>
                  <a:pt x="680948" y="135839"/>
                </a:lnTo>
                <a:lnTo>
                  <a:pt x="679348" y="133007"/>
                </a:lnTo>
                <a:lnTo>
                  <a:pt x="679119" y="117398"/>
                </a:lnTo>
                <a:lnTo>
                  <a:pt x="679094" y="81991"/>
                </a:lnTo>
                <a:lnTo>
                  <a:pt x="678916" y="73228"/>
                </a:lnTo>
                <a:lnTo>
                  <a:pt x="675767" y="56553"/>
                </a:lnTo>
                <a:lnTo>
                  <a:pt x="675424" y="55562"/>
                </a:lnTo>
                <a:lnTo>
                  <a:pt x="671982" y="48183"/>
                </a:lnTo>
                <a:lnTo>
                  <a:pt x="664006" y="43268"/>
                </a:lnTo>
                <a:lnTo>
                  <a:pt x="655167" y="43268"/>
                </a:lnTo>
                <a:lnTo>
                  <a:pt x="647344" y="44335"/>
                </a:lnTo>
                <a:lnTo>
                  <a:pt x="639381" y="47625"/>
                </a:lnTo>
                <a:lnTo>
                  <a:pt x="631012" y="53276"/>
                </a:lnTo>
                <a:lnTo>
                  <a:pt x="622020" y="61468"/>
                </a:lnTo>
                <a:lnTo>
                  <a:pt x="622020" y="58394"/>
                </a:lnTo>
                <a:lnTo>
                  <a:pt x="622020" y="41795"/>
                </a:lnTo>
                <a:lnTo>
                  <a:pt x="613016" y="46355"/>
                </a:lnTo>
                <a:lnTo>
                  <a:pt x="606120" y="49669"/>
                </a:lnTo>
                <a:lnTo>
                  <a:pt x="598957" y="52793"/>
                </a:lnTo>
                <a:lnTo>
                  <a:pt x="589114" y="56794"/>
                </a:lnTo>
                <a:lnTo>
                  <a:pt x="590346" y="59867"/>
                </a:lnTo>
                <a:lnTo>
                  <a:pt x="592797" y="59258"/>
                </a:lnTo>
                <a:lnTo>
                  <a:pt x="594398" y="58635"/>
                </a:lnTo>
                <a:lnTo>
                  <a:pt x="595617" y="58394"/>
                </a:lnTo>
                <a:lnTo>
                  <a:pt x="603605" y="58394"/>
                </a:lnTo>
                <a:lnTo>
                  <a:pt x="605078" y="61468"/>
                </a:lnTo>
                <a:lnTo>
                  <a:pt x="605078" y="117398"/>
                </a:lnTo>
                <a:lnTo>
                  <a:pt x="604685" y="126860"/>
                </a:lnTo>
                <a:lnTo>
                  <a:pt x="604596" y="129095"/>
                </a:lnTo>
                <a:lnTo>
                  <a:pt x="592797" y="140144"/>
                </a:lnTo>
                <a:lnTo>
                  <a:pt x="588873" y="140144"/>
                </a:lnTo>
                <a:lnTo>
                  <a:pt x="588873" y="143827"/>
                </a:lnTo>
                <a:lnTo>
                  <a:pt x="636993" y="143827"/>
                </a:lnTo>
                <a:lnTo>
                  <a:pt x="636993" y="140144"/>
                </a:lnTo>
                <a:lnTo>
                  <a:pt x="628408" y="140144"/>
                </a:lnTo>
                <a:lnTo>
                  <a:pt x="625094" y="138303"/>
                </a:lnTo>
                <a:lnTo>
                  <a:pt x="623862" y="135470"/>
                </a:lnTo>
                <a:lnTo>
                  <a:pt x="622630" y="133375"/>
                </a:lnTo>
                <a:lnTo>
                  <a:pt x="622020" y="126860"/>
                </a:lnTo>
                <a:lnTo>
                  <a:pt x="622020" y="69456"/>
                </a:lnTo>
                <a:lnTo>
                  <a:pt x="629589" y="63131"/>
                </a:lnTo>
                <a:lnTo>
                  <a:pt x="646823" y="56553"/>
                </a:lnTo>
                <a:lnTo>
                  <a:pt x="654291" y="57721"/>
                </a:lnTo>
                <a:lnTo>
                  <a:pt x="659003" y="61798"/>
                </a:lnTo>
                <a:lnTo>
                  <a:pt x="661403" y="69456"/>
                </a:lnTo>
                <a:lnTo>
                  <a:pt x="661454" y="69621"/>
                </a:lnTo>
                <a:lnTo>
                  <a:pt x="662165" y="81991"/>
                </a:lnTo>
                <a:lnTo>
                  <a:pt x="662127" y="117398"/>
                </a:lnTo>
                <a:lnTo>
                  <a:pt x="656399" y="140144"/>
                </a:lnTo>
                <a:lnTo>
                  <a:pt x="647192" y="140144"/>
                </a:lnTo>
                <a:lnTo>
                  <a:pt x="647192" y="143827"/>
                </a:lnTo>
                <a:lnTo>
                  <a:pt x="693229" y="143827"/>
                </a:lnTo>
                <a:lnTo>
                  <a:pt x="693229" y="14014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74329" y="2922904"/>
            <a:ext cx="622300" cy="181610"/>
          </a:xfrm>
          <a:custGeom>
            <a:avLst/>
            <a:gdLst/>
            <a:ahLst/>
            <a:cxnLst/>
            <a:rect l="l" t="t" r="r" b="b"/>
            <a:pathLst>
              <a:path w="622300" h="181610">
                <a:moveTo>
                  <a:pt x="110871" y="43637"/>
                </a:moveTo>
                <a:lnTo>
                  <a:pt x="86563" y="7988"/>
                </a:lnTo>
                <a:lnTo>
                  <a:pt x="85699" y="7683"/>
                </a:lnTo>
                <a:lnTo>
                  <a:pt x="85699" y="43027"/>
                </a:lnTo>
                <a:lnTo>
                  <a:pt x="83604" y="55562"/>
                </a:lnTo>
                <a:lnTo>
                  <a:pt x="77724" y="65189"/>
                </a:lnTo>
                <a:lnTo>
                  <a:pt x="68605" y="71348"/>
                </a:lnTo>
                <a:lnTo>
                  <a:pt x="56845" y="73507"/>
                </a:lnTo>
                <a:lnTo>
                  <a:pt x="51574" y="73507"/>
                </a:lnTo>
                <a:lnTo>
                  <a:pt x="47269" y="72529"/>
                </a:lnTo>
                <a:lnTo>
                  <a:pt x="42113" y="70434"/>
                </a:lnTo>
                <a:lnTo>
                  <a:pt x="42113" y="13944"/>
                </a:lnTo>
                <a:lnTo>
                  <a:pt x="41960" y="13944"/>
                </a:lnTo>
                <a:lnTo>
                  <a:pt x="47028" y="12052"/>
                </a:lnTo>
                <a:lnTo>
                  <a:pt x="50101" y="11671"/>
                </a:lnTo>
                <a:lnTo>
                  <a:pt x="54635" y="11671"/>
                </a:lnTo>
                <a:lnTo>
                  <a:pt x="67411" y="13944"/>
                </a:lnTo>
                <a:lnTo>
                  <a:pt x="77216" y="20345"/>
                </a:lnTo>
                <a:lnTo>
                  <a:pt x="83489" y="30238"/>
                </a:lnTo>
                <a:lnTo>
                  <a:pt x="85699" y="43027"/>
                </a:lnTo>
                <a:lnTo>
                  <a:pt x="85699" y="7683"/>
                </a:lnTo>
                <a:lnTo>
                  <a:pt x="80352" y="5753"/>
                </a:lnTo>
                <a:lnTo>
                  <a:pt x="73253" y="4419"/>
                </a:lnTo>
                <a:lnTo>
                  <a:pt x="62687" y="3733"/>
                </a:lnTo>
                <a:lnTo>
                  <a:pt x="46050" y="3441"/>
                </a:lnTo>
                <a:lnTo>
                  <a:pt x="0" y="3441"/>
                </a:lnTo>
                <a:lnTo>
                  <a:pt x="0" y="7378"/>
                </a:lnTo>
                <a:lnTo>
                  <a:pt x="4673" y="7747"/>
                </a:lnTo>
                <a:lnTo>
                  <a:pt x="15963" y="7747"/>
                </a:lnTo>
                <a:lnTo>
                  <a:pt x="19405" y="12052"/>
                </a:lnTo>
                <a:lnTo>
                  <a:pt x="19405" y="138671"/>
                </a:lnTo>
                <a:lnTo>
                  <a:pt x="15963" y="142963"/>
                </a:lnTo>
                <a:lnTo>
                  <a:pt x="4673" y="143217"/>
                </a:lnTo>
                <a:lnTo>
                  <a:pt x="0" y="143217"/>
                </a:lnTo>
                <a:lnTo>
                  <a:pt x="0" y="147269"/>
                </a:lnTo>
                <a:lnTo>
                  <a:pt x="62001" y="147269"/>
                </a:lnTo>
                <a:lnTo>
                  <a:pt x="62001" y="143217"/>
                </a:lnTo>
                <a:lnTo>
                  <a:pt x="56845" y="143217"/>
                </a:lnTo>
                <a:lnTo>
                  <a:pt x="45427" y="142963"/>
                </a:lnTo>
                <a:lnTo>
                  <a:pt x="42113" y="138671"/>
                </a:lnTo>
                <a:lnTo>
                  <a:pt x="42113" y="78435"/>
                </a:lnTo>
                <a:lnTo>
                  <a:pt x="50342" y="81508"/>
                </a:lnTo>
                <a:lnTo>
                  <a:pt x="56235" y="82727"/>
                </a:lnTo>
                <a:lnTo>
                  <a:pt x="63842" y="82727"/>
                </a:lnTo>
                <a:lnTo>
                  <a:pt x="73507" y="81953"/>
                </a:lnTo>
                <a:lnTo>
                  <a:pt x="82829" y="79692"/>
                </a:lnTo>
                <a:lnTo>
                  <a:pt x="85813" y="78435"/>
                </a:lnTo>
                <a:lnTo>
                  <a:pt x="91351" y="76098"/>
                </a:lnTo>
                <a:lnTo>
                  <a:pt x="95250" y="73507"/>
                </a:lnTo>
                <a:lnTo>
                  <a:pt x="98526" y="71348"/>
                </a:lnTo>
                <a:lnTo>
                  <a:pt x="99453" y="70434"/>
                </a:lnTo>
                <a:lnTo>
                  <a:pt x="103873" y="65989"/>
                </a:lnTo>
                <a:lnTo>
                  <a:pt x="107721" y="59448"/>
                </a:lnTo>
                <a:lnTo>
                  <a:pt x="110070" y="51917"/>
                </a:lnTo>
                <a:lnTo>
                  <a:pt x="110871" y="43637"/>
                </a:lnTo>
                <a:close/>
              </a:path>
              <a:path w="622300" h="181610">
                <a:moveTo>
                  <a:pt x="225412" y="143586"/>
                </a:moveTo>
                <a:lnTo>
                  <a:pt x="223329" y="143586"/>
                </a:lnTo>
                <a:lnTo>
                  <a:pt x="216852" y="142748"/>
                </a:lnTo>
                <a:lnTo>
                  <a:pt x="213144" y="139446"/>
                </a:lnTo>
                <a:lnTo>
                  <a:pt x="211455" y="132537"/>
                </a:lnTo>
                <a:lnTo>
                  <a:pt x="211048" y="120840"/>
                </a:lnTo>
                <a:lnTo>
                  <a:pt x="211048" y="85191"/>
                </a:lnTo>
                <a:lnTo>
                  <a:pt x="210807" y="76669"/>
                </a:lnTo>
                <a:lnTo>
                  <a:pt x="195084" y="46710"/>
                </a:lnTo>
                <a:lnTo>
                  <a:pt x="186740" y="46710"/>
                </a:lnTo>
                <a:lnTo>
                  <a:pt x="178739" y="47612"/>
                </a:lnTo>
                <a:lnTo>
                  <a:pt x="171107" y="50634"/>
                </a:lnTo>
                <a:lnTo>
                  <a:pt x="162928" y="56311"/>
                </a:lnTo>
                <a:lnTo>
                  <a:pt x="153352" y="65151"/>
                </a:lnTo>
                <a:lnTo>
                  <a:pt x="153352" y="0"/>
                </a:lnTo>
                <a:lnTo>
                  <a:pt x="137350" y="7886"/>
                </a:lnTo>
                <a:lnTo>
                  <a:pt x="120446" y="15125"/>
                </a:lnTo>
                <a:lnTo>
                  <a:pt x="121678" y="18199"/>
                </a:lnTo>
                <a:lnTo>
                  <a:pt x="127203" y="16598"/>
                </a:lnTo>
                <a:lnTo>
                  <a:pt x="134937" y="16598"/>
                </a:lnTo>
                <a:lnTo>
                  <a:pt x="136410" y="19672"/>
                </a:lnTo>
                <a:lnTo>
                  <a:pt x="136410" y="120840"/>
                </a:lnTo>
                <a:lnTo>
                  <a:pt x="135953" y="132537"/>
                </a:lnTo>
                <a:lnTo>
                  <a:pt x="134150" y="139446"/>
                </a:lnTo>
                <a:lnTo>
                  <a:pt x="130340" y="142748"/>
                </a:lnTo>
                <a:lnTo>
                  <a:pt x="123888" y="143586"/>
                </a:lnTo>
                <a:lnTo>
                  <a:pt x="120446" y="143586"/>
                </a:lnTo>
                <a:lnTo>
                  <a:pt x="120446" y="147269"/>
                </a:lnTo>
                <a:lnTo>
                  <a:pt x="168935" y="147269"/>
                </a:lnTo>
                <a:lnTo>
                  <a:pt x="168935" y="143586"/>
                </a:lnTo>
                <a:lnTo>
                  <a:pt x="165874" y="143586"/>
                </a:lnTo>
                <a:lnTo>
                  <a:pt x="159512" y="142748"/>
                </a:lnTo>
                <a:lnTo>
                  <a:pt x="155702" y="139446"/>
                </a:lnTo>
                <a:lnTo>
                  <a:pt x="153835" y="132537"/>
                </a:lnTo>
                <a:lnTo>
                  <a:pt x="153352" y="120840"/>
                </a:lnTo>
                <a:lnTo>
                  <a:pt x="153352" y="73139"/>
                </a:lnTo>
                <a:lnTo>
                  <a:pt x="160858" y="66522"/>
                </a:lnTo>
                <a:lnTo>
                  <a:pt x="167170" y="62153"/>
                </a:lnTo>
                <a:lnTo>
                  <a:pt x="172872" y="59740"/>
                </a:lnTo>
                <a:lnTo>
                  <a:pt x="178511" y="59004"/>
                </a:lnTo>
                <a:lnTo>
                  <a:pt x="184289" y="59004"/>
                </a:lnTo>
                <a:lnTo>
                  <a:pt x="190182" y="63309"/>
                </a:lnTo>
                <a:lnTo>
                  <a:pt x="193243" y="72529"/>
                </a:lnTo>
                <a:lnTo>
                  <a:pt x="193865" y="78676"/>
                </a:lnTo>
                <a:lnTo>
                  <a:pt x="193865" y="120840"/>
                </a:lnTo>
                <a:lnTo>
                  <a:pt x="193446" y="132537"/>
                </a:lnTo>
                <a:lnTo>
                  <a:pt x="191731" y="139446"/>
                </a:lnTo>
                <a:lnTo>
                  <a:pt x="188010" y="142748"/>
                </a:lnTo>
                <a:lnTo>
                  <a:pt x="181584" y="143586"/>
                </a:lnTo>
                <a:lnTo>
                  <a:pt x="179374" y="143586"/>
                </a:lnTo>
                <a:lnTo>
                  <a:pt x="179374" y="147269"/>
                </a:lnTo>
                <a:lnTo>
                  <a:pt x="225412" y="147269"/>
                </a:lnTo>
                <a:lnTo>
                  <a:pt x="225412" y="143586"/>
                </a:lnTo>
                <a:close/>
              </a:path>
              <a:path w="622300" h="181610">
                <a:moveTo>
                  <a:pt x="321056" y="48310"/>
                </a:moveTo>
                <a:lnTo>
                  <a:pt x="290360" y="48310"/>
                </a:lnTo>
                <a:lnTo>
                  <a:pt x="290360" y="51625"/>
                </a:lnTo>
                <a:lnTo>
                  <a:pt x="296506" y="51625"/>
                </a:lnTo>
                <a:lnTo>
                  <a:pt x="299567" y="53848"/>
                </a:lnTo>
                <a:lnTo>
                  <a:pt x="299567" y="60845"/>
                </a:lnTo>
                <a:lnTo>
                  <a:pt x="295275" y="73139"/>
                </a:lnTo>
                <a:lnTo>
                  <a:pt x="278333" y="119608"/>
                </a:lnTo>
                <a:lnTo>
                  <a:pt x="256844" y="64909"/>
                </a:lnTo>
                <a:lnTo>
                  <a:pt x="255612" y="60845"/>
                </a:lnTo>
                <a:lnTo>
                  <a:pt x="255612" y="53848"/>
                </a:lnTo>
                <a:lnTo>
                  <a:pt x="258445" y="51625"/>
                </a:lnTo>
                <a:lnTo>
                  <a:pt x="265811" y="51625"/>
                </a:lnTo>
                <a:lnTo>
                  <a:pt x="265811" y="48310"/>
                </a:lnTo>
                <a:lnTo>
                  <a:pt x="223088" y="48310"/>
                </a:lnTo>
                <a:lnTo>
                  <a:pt x="223088" y="51625"/>
                </a:lnTo>
                <a:lnTo>
                  <a:pt x="226517" y="51993"/>
                </a:lnTo>
                <a:lnTo>
                  <a:pt x="230962" y="53174"/>
                </a:lnTo>
                <a:lnTo>
                  <a:pt x="234429" y="56845"/>
                </a:lnTo>
                <a:lnTo>
                  <a:pt x="238696" y="65913"/>
                </a:lnTo>
                <a:lnTo>
                  <a:pt x="245554" y="83350"/>
                </a:lnTo>
                <a:lnTo>
                  <a:pt x="268503" y="143827"/>
                </a:lnTo>
                <a:lnTo>
                  <a:pt x="264210" y="154647"/>
                </a:lnTo>
                <a:lnTo>
                  <a:pt x="262128" y="157111"/>
                </a:lnTo>
                <a:lnTo>
                  <a:pt x="259295" y="161036"/>
                </a:lnTo>
                <a:lnTo>
                  <a:pt x="255981" y="163499"/>
                </a:lnTo>
                <a:lnTo>
                  <a:pt x="253161" y="163499"/>
                </a:lnTo>
                <a:lnTo>
                  <a:pt x="251929" y="163258"/>
                </a:lnTo>
                <a:lnTo>
                  <a:pt x="245554" y="160426"/>
                </a:lnTo>
                <a:lnTo>
                  <a:pt x="242722" y="159816"/>
                </a:lnTo>
                <a:lnTo>
                  <a:pt x="234137" y="159816"/>
                </a:lnTo>
                <a:lnTo>
                  <a:pt x="228612" y="165100"/>
                </a:lnTo>
                <a:lnTo>
                  <a:pt x="228612" y="176403"/>
                </a:lnTo>
                <a:lnTo>
                  <a:pt x="235115" y="181330"/>
                </a:lnTo>
                <a:lnTo>
                  <a:pt x="250456" y="181330"/>
                </a:lnTo>
                <a:lnTo>
                  <a:pt x="305092" y="71666"/>
                </a:lnTo>
                <a:lnTo>
                  <a:pt x="310616" y="55930"/>
                </a:lnTo>
                <a:lnTo>
                  <a:pt x="312458" y="53479"/>
                </a:lnTo>
                <a:lnTo>
                  <a:pt x="321056" y="51625"/>
                </a:lnTo>
                <a:lnTo>
                  <a:pt x="321056" y="48310"/>
                </a:lnTo>
                <a:close/>
              </a:path>
              <a:path w="622300" h="181610">
                <a:moveTo>
                  <a:pt x="390791" y="120840"/>
                </a:moveTo>
                <a:lnTo>
                  <a:pt x="345973" y="78435"/>
                </a:lnTo>
                <a:lnTo>
                  <a:pt x="341680" y="73507"/>
                </a:lnTo>
                <a:lnTo>
                  <a:pt x="341680" y="59372"/>
                </a:lnTo>
                <a:lnTo>
                  <a:pt x="347573" y="53848"/>
                </a:lnTo>
                <a:lnTo>
                  <a:pt x="355803" y="53848"/>
                </a:lnTo>
                <a:lnTo>
                  <a:pt x="364401" y="55435"/>
                </a:lnTo>
                <a:lnTo>
                  <a:pt x="371195" y="60172"/>
                </a:lnTo>
                <a:lnTo>
                  <a:pt x="376123" y="67945"/>
                </a:lnTo>
                <a:lnTo>
                  <a:pt x="379133" y="78676"/>
                </a:lnTo>
                <a:lnTo>
                  <a:pt x="382816" y="78676"/>
                </a:lnTo>
                <a:lnTo>
                  <a:pt x="382816" y="47332"/>
                </a:lnTo>
                <a:lnTo>
                  <a:pt x="378879" y="47332"/>
                </a:lnTo>
                <a:lnTo>
                  <a:pt x="378269" y="49174"/>
                </a:lnTo>
                <a:lnTo>
                  <a:pt x="377291" y="50152"/>
                </a:lnTo>
                <a:lnTo>
                  <a:pt x="375196" y="50152"/>
                </a:lnTo>
                <a:lnTo>
                  <a:pt x="374586" y="49784"/>
                </a:lnTo>
                <a:lnTo>
                  <a:pt x="362915" y="46710"/>
                </a:lnTo>
                <a:lnTo>
                  <a:pt x="355803" y="46710"/>
                </a:lnTo>
                <a:lnTo>
                  <a:pt x="344297" y="48755"/>
                </a:lnTo>
                <a:lnTo>
                  <a:pt x="335153" y="54457"/>
                </a:lnTo>
                <a:lnTo>
                  <a:pt x="329120" y="63207"/>
                </a:lnTo>
                <a:lnTo>
                  <a:pt x="326948" y="74371"/>
                </a:lnTo>
                <a:lnTo>
                  <a:pt x="326948" y="82118"/>
                </a:lnTo>
                <a:lnTo>
                  <a:pt x="330022" y="88265"/>
                </a:lnTo>
                <a:lnTo>
                  <a:pt x="340207" y="97726"/>
                </a:lnTo>
                <a:lnTo>
                  <a:pt x="340817" y="97726"/>
                </a:lnTo>
                <a:lnTo>
                  <a:pt x="350278" y="103263"/>
                </a:lnTo>
                <a:lnTo>
                  <a:pt x="358863" y="107937"/>
                </a:lnTo>
                <a:lnTo>
                  <a:pt x="369671" y="114084"/>
                </a:lnTo>
                <a:lnTo>
                  <a:pt x="374586" y="120230"/>
                </a:lnTo>
                <a:lnTo>
                  <a:pt x="374586" y="135229"/>
                </a:lnTo>
                <a:lnTo>
                  <a:pt x="368071" y="140754"/>
                </a:lnTo>
                <a:lnTo>
                  <a:pt x="359854" y="140754"/>
                </a:lnTo>
                <a:lnTo>
                  <a:pt x="350329" y="138925"/>
                </a:lnTo>
                <a:lnTo>
                  <a:pt x="342646" y="133502"/>
                </a:lnTo>
                <a:lnTo>
                  <a:pt x="336867" y="124574"/>
                </a:lnTo>
                <a:lnTo>
                  <a:pt x="333082" y="112242"/>
                </a:lnTo>
                <a:lnTo>
                  <a:pt x="329399" y="112242"/>
                </a:lnTo>
                <a:lnTo>
                  <a:pt x="329399" y="147891"/>
                </a:lnTo>
                <a:lnTo>
                  <a:pt x="333082" y="147891"/>
                </a:lnTo>
                <a:lnTo>
                  <a:pt x="333705" y="145427"/>
                </a:lnTo>
                <a:lnTo>
                  <a:pt x="334683" y="144818"/>
                </a:lnTo>
                <a:lnTo>
                  <a:pt x="338975" y="144818"/>
                </a:lnTo>
                <a:lnTo>
                  <a:pt x="340207" y="145427"/>
                </a:lnTo>
                <a:lnTo>
                  <a:pt x="350888" y="148132"/>
                </a:lnTo>
                <a:lnTo>
                  <a:pt x="354330" y="148742"/>
                </a:lnTo>
                <a:lnTo>
                  <a:pt x="360464" y="148742"/>
                </a:lnTo>
                <a:lnTo>
                  <a:pt x="372719" y="146672"/>
                </a:lnTo>
                <a:lnTo>
                  <a:pt x="382308" y="140881"/>
                </a:lnTo>
                <a:lnTo>
                  <a:pt x="388556" y="132041"/>
                </a:lnTo>
                <a:lnTo>
                  <a:pt x="390791" y="120840"/>
                </a:lnTo>
                <a:close/>
              </a:path>
              <a:path w="622300" h="181610">
                <a:moveTo>
                  <a:pt x="435356" y="8597"/>
                </a:moveTo>
                <a:lnTo>
                  <a:pt x="430441" y="3441"/>
                </a:lnTo>
                <a:lnTo>
                  <a:pt x="418172" y="3441"/>
                </a:lnTo>
                <a:lnTo>
                  <a:pt x="413016" y="8597"/>
                </a:lnTo>
                <a:lnTo>
                  <a:pt x="413016" y="20891"/>
                </a:lnTo>
                <a:lnTo>
                  <a:pt x="418172" y="25819"/>
                </a:lnTo>
                <a:lnTo>
                  <a:pt x="430441" y="25819"/>
                </a:lnTo>
                <a:lnTo>
                  <a:pt x="435356" y="20891"/>
                </a:lnTo>
                <a:lnTo>
                  <a:pt x="435356" y="8597"/>
                </a:lnTo>
                <a:close/>
              </a:path>
              <a:path w="622300" h="181610">
                <a:moveTo>
                  <a:pt x="449846" y="143586"/>
                </a:moveTo>
                <a:lnTo>
                  <a:pt x="446773" y="143586"/>
                </a:lnTo>
                <a:lnTo>
                  <a:pt x="440245" y="142748"/>
                </a:lnTo>
                <a:lnTo>
                  <a:pt x="436397" y="139446"/>
                </a:lnTo>
                <a:lnTo>
                  <a:pt x="434581" y="132537"/>
                </a:lnTo>
                <a:lnTo>
                  <a:pt x="434124" y="120840"/>
                </a:lnTo>
                <a:lnTo>
                  <a:pt x="434124" y="61836"/>
                </a:lnTo>
                <a:lnTo>
                  <a:pt x="434124" y="45237"/>
                </a:lnTo>
                <a:lnTo>
                  <a:pt x="425196" y="49796"/>
                </a:lnTo>
                <a:lnTo>
                  <a:pt x="418338" y="53111"/>
                </a:lnTo>
                <a:lnTo>
                  <a:pt x="411187" y="56235"/>
                </a:lnTo>
                <a:lnTo>
                  <a:pt x="401345" y="60236"/>
                </a:lnTo>
                <a:lnTo>
                  <a:pt x="402577" y="63309"/>
                </a:lnTo>
                <a:lnTo>
                  <a:pt x="405282" y="62699"/>
                </a:lnTo>
                <a:lnTo>
                  <a:pt x="406501" y="62077"/>
                </a:lnTo>
                <a:lnTo>
                  <a:pt x="408101" y="61836"/>
                </a:lnTo>
                <a:lnTo>
                  <a:pt x="415709" y="61836"/>
                </a:lnTo>
                <a:lnTo>
                  <a:pt x="417309" y="64909"/>
                </a:lnTo>
                <a:lnTo>
                  <a:pt x="417309" y="120840"/>
                </a:lnTo>
                <a:lnTo>
                  <a:pt x="416788" y="132537"/>
                </a:lnTo>
                <a:lnTo>
                  <a:pt x="416699" y="134607"/>
                </a:lnTo>
                <a:lnTo>
                  <a:pt x="416077" y="136817"/>
                </a:lnTo>
                <a:lnTo>
                  <a:pt x="414489" y="141744"/>
                </a:lnTo>
                <a:lnTo>
                  <a:pt x="411416" y="143586"/>
                </a:lnTo>
                <a:lnTo>
                  <a:pt x="400977" y="143586"/>
                </a:lnTo>
                <a:lnTo>
                  <a:pt x="400977" y="147269"/>
                </a:lnTo>
                <a:lnTo>
                  <a:pt x="449846" y="147269"/>
                </a:lnTo>
                <a:lnTo>
                  <a:pt x="449846" y="143586"/>
                </a:lnTo>
                <a:close/>
              </a:path>
              <a:path w="622300" h="181610">
                <a:moveTo>
                  <a:pt x="542048" y="109169"/>
                </a:moveTo>
                <a:lnTo>
                  <a:pt x="538365" y="107315"/>
                </a:lnTo>
                <a:lnTo>
                  <a:pt x="533323" y="117487"/>
                </a:lnTo>
                <a:lnTo>
                  <a:pt x="526542" y="124879"/>
                </a:lnTo>
                <a:lnTo>
                  <a:pt x="518160" y="129400"/>
                </a:lnTo>
                <a:lnTo>
                  <a:pt x="508279" y="130924"/>
                </a:lnTo>
                <a:lnTo>
                  <a:pt x="495960" y="128206"/>
                </a:lnTo>
                <a:lnTo>
                  <a:pt x="486549" y="120421"/>
                </a:lnTo>
                <a:lnTo>
                  <a:pt x="480555" y="108153"/>
                </a:lnTo>
                <a:lnTo>
                  <a:pt x="478447" y="91948"/>
                </a:lnTo>
                <a:lnTo>
                  <a:pt x="480212" y="76644"/>
                </a:lnTo>
                <a:lnTo>
                  <a:pt x="485203" y="64897"/>
                </a:lnTo>
                <a:lnTo>
                  <a:pt x="492950" y="57365"/>
                </a:lnTo>
                <a:lnTo>
                  <a:pt x="503008" y="54698"/>
                </a:lnTo>
                <a:lnTo>
                  <a:pt x="511352" y="54698"/>
                </a:lnTo>
                <a:lnTo>
                  <a:pt x="515035" y="58394"/>
                </a:lnTo>
                <a:lnTo>
                  <a:pt x="516267" y="67614"/>
                </a:lnTo>
                <a:lnTo>
                  <a:pt x="517486" y="74993"/>
                </a:lnTo>
                <a:lnTo>
                  <a:pt x="521169" y="78676"/>
                </a:lnTo>
                <a:lnTo>
                  <a:pt x="534060" y="78676"/>
                </a:lnTo>
                <a:lnTo>
                  <a:pt x="538365" y="74739"/>
                </a:lnTo>
                <a:lnTo>
                  <a:pt x="538365" y="69215"/>
                </a:lnTo>
                <a:lnTo>
                  <a:pt x="535787" y="60502"/>
                </a:lnTo>
                <a:lnTo>
                  <a:pt x="528777" y="53352"/>
                </a:lnTo>
                <a:lnTo>
                  <a:pt x="518426" y="48501"/>
                </a:lnTo>
                <a:lnTo>
                  <a:pt x="505828" y="46710"/>
                </a:lnTo>
                <a:lnTo>
                  <a:pt x="487629" y="50546"/>
                </a:lnTo>
                <a:lnTo>
                  <a:pt x="473341" y="61277"/>
                </a:lnTo>
                <a:lnTo>
                  <a:pt x="463994" y="77724"/>
                </a:lnTo>
                <a:lnTo>
                  <a:pt x="460654" y="98717"/>
                </a:lnTo>
                <a:lnTo>
                  <a:pt x="461289" y="108496"/>
                </a:lnTo>
                <a:lnTo>
                  <a:pt x="484924" y="144449"/>
                </a:lnTo>
                <a:lnTo>
                  <a:pt x="501777" y="148742"/>
                </a:lnTo>
                <a:lnTo>
                  <a:pt x="514718" y="146227"/>
                </a:lnTo>
                <a:lnTo>
                  <a:pt x="525830" y="138734"/>
                </a:lnTo>
                <a:lnTo>
                  <a:pt x="534974" y="126339"/>
                </a:lnTo>
                <a:lnTo>
                  <a:pt x="542048" y="109169"/>
                </a:lnTo>
                <a:close/>
              </a:path>
              <a:path w="622300" h="181610">
                <a:moveTo>
                  <a:pt x="621842" y="120840"/>
                </a:moveTo>
                <a:lnTo>
                  <a:pt x="577037" y="78435"/>
                </a:lnTo>
                <a:lnTo>
                  <a:pt x="572744" y="73507"/>
                </a:lnTo>
                <a:lnTo>
                  <a:pt x="572744" y="59372"/>
                </a:lnTo>
                <a:lnTo>
                  <a:pt x="578510" y="53848"/>
                </a:lnTo>
                <a:lnTo>
                  <a:pt x="586854" y="53848"/>
                </a:lnTo>
                <a:lnTo>
                  <a:pt x="595388" y="55435"/>
                </a:lnTo>
                <a:lnTo>
                  <a:pt x="602157" y="60172"/>
                </a:lnTo>
                <a:lnTo>
                  <a:pt x="607110" y="67945"/>
                </a:lnTo>
                <a:lnTo>
                  <a:pt x="610184" y="78676"/>
                </a:lnTo>
                <a:lnTo>
                  <a:pt x="613867" y="78676"/>
                </a:lnTo>
                <a:lnTo>
                  <a:pt x="613867" y="47332"/>
                </a:lnTo>
                <a:lnTo>
                  <a:pt x="609815" y="47332"/>
                </a:lnTo>
                <a:lnTo>
                  <a:pt x="609206" y="49174"/>
                </a:lnTo>
                <a:lnTo>
                  <a:pt x="608342" y="50152"/>
                </a:lnTo>
                <a:lnTo>
                  <a:pt x="606132" y="50152"/>
                </a:lnTo>
                <a:lnTo>
                  <a:pt x="605523" y="49784"/>
                </a:lnTo>
                <a:lnTo>
                  <a:pt x="593852" y="46710"/>
                </a:lnTo>
                <a:lnTo>
                  <a:pt x="586854" y="46710"/>
                </a:lnTo>
                <a:lnTo>
                  <a:pt x="575360" y="48755"/>
                </a:lnTo>
                <a:lnTo>
                  <a:pt x="566216" y="54457"/>
                </a:lnTo>
                <a:lnTo>
                  <a:pt x="560184" y="63207"/>
                </a:lnTo>
                <a:lnTo>
                  <a:pt x="558012" y="74371"/>
                </a:lnTo>
                <a:lnTo>
                  <a:pt x="558012" y="82118"/>
                </a:lnTo>
                <a:lnTo>
                  <a:pt x="561073" y="88265"/>
                </a:lnTo>
                <a:lnTo>
                  <a:pt x="567461" y="94411"/>
                </a:lnTo>
                <a:lnTo>
                  <a:pt x="571144" y="97726"/>
                </a:lnTo>
                <a:lnTo>
                  <a:pt x="571754" y="97726"/>
                </a:lnTo>
                <a:lnTo>
                  <a:pt x="581329" y="103263"/>
                </a:lnTo>
                <a:lnTo>
                  <a:pt x="589927" y="107937"/>
                </a:lnTo>
                <a:lnTo>
                  <a:pt x="600608" y="114084"/>
                </a:lnTo>
                <a:lnTo>
                  <a:pt x="605523" y="120230"/>
                </a:lnTo>
                <a:lnTo>
                  <a:pt x="605523" y="135229"/>
                </a:lnTo>
                <a:lnTo>
                  <a:pt x="599135" y="140754"/>
                </a:lnTo>
                <a:lnTo>
                  <a:pt x="590791" y="140754"/>
                </a:lnTo>
                <a:lnTo>
                  <a:pt x="581342" y="138925"/>
                </a:lnTo>
                <a:lnTo>
                  <a:pt x="573697" y="133502"/>
                </a:lnTo>
                <a:lnTo>
                  <a:pt x="567931" y="124574"/>
                </a:lnTo>
                <a:lnTo>
                  <a:pt x="564146" y="112242"/>
                </a:lnTo>
                <a:lnTo>
                  <a:pt x="560463" y="112242"/>
                </a:lnTo>
                <a:lnTo>
                  <a:pt x="560463" y="147891"/>
                </a:lnTo>
                <a:lnTo>
                  <a:pt x="564146" y="147891"/>
                </a:lnTo>
                <a:lnTo>
                  <a:pt x="564756" y="145427"/>
                </a:lnTo>
                <a:lnTo>
                  <a:pt x="565619" y="144818"/>
                </a:lnTo>
                <a:lnTo>
                  <a:pt x="569912" y="144818"/>
                </a:lnTo>
                <a:lnTo>
                  <a:pt x="571144" y="145427"/>
                </a:lnTo>
                <a:lnTo>
                  <a:pt x="581952" y="148132"/>
                </a:lnTo>
                <a:lnTo>
                  <a:pt x="585266" y="148742"/>
                </a:lnTo>
                <a:lnTo>
                  <a:pt x="591400" y="148742"/>
                </a:lnTo>
                <a:lnTo>
                  <a:pt x="603669" y="146672"/>
                </a:lnTo>
                <a:lnTo>
                  <a:pt x="613295" y="140881"/>
                </a:lnTo>
                <a:lnTo>
                  <a:pt x="619594" y="132041"/>
                </a:lnTo>
                <a:lnTo>
                  <a:pt x="621842" y="12084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9612748" y="2925110"/>
            <a:ext cx="518159" cy="146685"/>
            <a:chOff x="9612748" y="2925110"/>
            <a:chExt cx="518159" cy="14668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2748" y="2925110"/>
              <a:ext cx="83731" cy="1465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3367" y="2926339"/>
              <a:ext cx="77346" cy="1453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3918" y="2925110"/>
              <a:ext cx="306563" cy="14653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420915" y="3179950"/>
            <a:ext cx="436245" cy="145415"/>
            <a:chOff x="6420915" y="3179950"/>
            <a:chExt cx="436245" cy="145415"/>
          </a:xfrm>
        </p:grpSpPr>
        <p:sp>
          <p:nvSpPr>
            <p:cNvPr id="27" name="object 27"/>
            <p:cNvSpPr/>
            <p:nvPr/>
          </p:nvSpPr>
          <p:spPr>
            <a:xfrm>
              <a:off x="6420915" y="3179950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10" h="145414">
                  <a:moveTo>
                    <a:pt x="36831" y="0"/>
                  </a:moveTo>
                  <a:lnTo>
                    <a:pt x="32841" y="0"/>
                  </a:lnTo>
                  <a:lnTo>
                    <a:pt x="29772" y="1229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0" y="16964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3811" y="17210"/>
                  </a:lnTo>
                  <a:lnTo>
                    <a:pt x="15960" y="18439"/>
                  </a:lnTo>
                  <a:lnTo>
                    <a:pt x="18415" y="22127"/>
                  </a:lnTo>
                  <a:lnTo>
                    <a:pt x="18722" y="23357"/>
                  </a:lnTo>
                  <a:lnTo>
                    <a:pt x="18722" y="136209"/>
                  </a:lnTo>
                  <a:lnTo>
                    <a:pt x="14732" y="141127"/>
                  </a:lnTo>
                  <a:lnTo>
                    <a:pt x="1534" y="141127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127"/>
                  </a:lnTo>
                  <a:lnTo>
                    <a:pt x="40821" y="141127"/>
                  </a:lnTo>
                  <a:lnTo>
                    <a:pt x="36831" y="136209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0275" y="3179950"/>
              <a:ext cx="88089" cy="1450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11863" y="3179950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09" h="145414">
                  <a:moveTo>
                    <a:pt x="36831" y="0"/>
                  </a:moveTo>
                  <a:lnTo>
                    <a:pt x="32841" y="0"/>
                  </a:lnTo>
                  <a:lnTo>
                    <a:pt x="29772" y="1229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0" y="16964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3811" y="17210"/>
                  </a:lnTo>
                  <a:lnTo>
                    <a:pt x="15960" y="18439"/>
                  </a:lnTo>
                  <a:lnTo>
                    <a:pt x="18415" y="22127"/>
                  </a:lnTo>
                  <a:lnTo>
                    <a:pt x="18722" y="23357"/>
                  </a:lnTo>
                  <a:lnTo>
                    <a:pt x="18722" y="136209"/>
                  </a:lnTo>
                  <a:lnTo>
                    <a:pt x="14732" y="141127"/>
                  </a:lnTo>
                  <a:lnTo>
                    <a:pt x="1534" y="141127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127"/>
                  </a:lnTo>
                  <a:lnTo>
                    <a:pt x="40821" y="141127"/>
                  </a:lnTo>
                  <a:lnTo>
                    <a:pt x="36831" y="136209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1223" y="3179950"/>
              <a:ext cx="88089" cy="1450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02824" y="3179950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09" h="145414">
                  <a:moveTo>
                    <a:pt x="36831" y="0"/>
                  </a:moveTo>
                  <a:lnTo>
                    <a:pt x="32841" y="0"/>
                  </a:lnTo>
                  <a:lnTo>
                    <a:pt x="29772" y="1229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0" y="16964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3811" y="17210"/>
                  </a:lnTo>
                  <a:lnTo>
                    <a:pt x="15960" y="18439"/>
                  </a:lnTo>
                  <a:lnTo>
                    <a:pt x="18415" y="22127"/>
                  </a:lnTo>
                  <a:lnTo>
                    <a:pt x="18722" y="23357"/>
                  </a:lnTo>
                  <a:lnTo>
                    <a:pt x="18722" y="136209"/>
                  </a:lnTo>
                  <a:lnTo>
                    <a:pt x="14732" y="141127"/>
                  </a:lnTo>
                  <a:lnTo>
                    <a:pt x="1534" y="141127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127"/>
                  </a:lnTo>
                  <a:lnTo>
                    <a:pt x="40821" y="141127"/>
                  </a:lnTo>
                  <a:lnTo>
                    <a:pt x="36831" y="136209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5058" y="3181180"/>
            <a:ext cx="291634" cy="146044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8374329" y="3181184"/>
            <a:ext cx="676910" cy="146050"/>
          </a:xfrm>
          <a:custGeom>
            <a:avLst/>
            <a:gdLst/>
            <a:ahLst/>
            <a:cxnLst/>
            <a:rect l="l" t="t" r="r" b="b"/>
            <a:pathLst>
              <a:path w="676909" h="146050">
                <a:moveTo>
                  <a:pt x="117868" y="31965"/>
                </a:moveTo>
                <a:lnTo>
                  <a:pt x="115773" y="0"/>
                </a:lnTo>
                <a:lnTo>
                  <a:pt x="0" y="0"/>
                </a:lnTo>
                <a:lnTo>
                  <a:pt x="0" y="4064"/>
                </a:lnTo>
                <a:lnTo>
                  <a:pt x="4673" y="4305"/>
                </a:lnTo>
                <a:lnTo>
                  <a:pt x="15963" y="4305"/>
                </a:lnTo>
                <a:lnTo>
                  <a:pt x="19405" y="8610"/>
                </a:lnTo>
                <a:lnTo>
                  <a:pt x="19405" y="135229"/>
                </a:lnTo>
                <a:lnTo>
                  <a:pt x="15963" y="139534"/>
                </a:lnTo>
                <a:lnTo>
                  <a:pt x="0" y="139903"/>
                </a:lnTo>
                <a:lnTo>
                  <a:pt x="0" y="143827"/>
                </a:lnTo>
                <a:lnTo>
                  <a:pt x="61760" y="143827"/>
                </a:lnTo>
                <a:lnTo>
                  <a:pt x="61760" y="139903"/>
                </a:lnTo>
                <a:lnTo>
                  <a:pt x="45427" y="139534"/>
                </a:lnTo>
                <a:lnTo>
                  <a:pt x="42113" y="135229"/>
                </a:lnTo>
                <a:lnTo>
                  <a:pt x="42113" y="72529"/>
                </a:lnTo>
                <a:lnTo>
                  <a:pt x="76733" y="72529"/>
                </a:lnTo>
                <a:lnTo>
                  <a:pt x="85382" y="73469"/>
                </a:lnTo>
                <a:lnTo>
                  <a:pt x="90881" y="76758"/>
                </a:lnTo>
                <a:lnTo>
                  <a:pt x="93865" y="83159"/>
                </a:lnTo>
                <a:lnTo>
                  <a:pt x="94907" y="93433"/>
                </a:lnTo>
                <a:lnTo>
                  <a:pt x="98590" y="93433"/>
                </a:lnTo>
                <a:lnTo>
                  <a:pt x="98590" y="41554"/>
                </a:lnTo>
                <a:lnTo>
                  <a:pt x="94907" y="41554"/>
                </a:lnTo>
                <a:lnTo>
                  <a:pt x="94297" y="49542"/>
                </a:lnTo>
                <a:lnTo>
                  <a:pt x="93929" y="51384"/>
                </a:lnTo>
                <a:lnTo>
                  <a:pt x="90855" y="59994"/>
                </a:lnTo>
                <a:lnTo>
                  <a:pt x="85699" y="62699"/>
                </a:lnTo>
                <a:lnTo>
                  <a:pt x="42113" y="62699"/>
                </a:lnTo>
                <a:lnTo>
                  <a:pt x="42113" y="8610"/>
                </a:lnTo>
                <a:lnTo>
                  <a:pt x="82016" y="8610"/>
                </a:lnTo>
                <a:lnTo>
                  <a:pt x="95770" y="9728"/>
                </a:lnTo>
                <a:lnTo>
                  <a:pt x="105067" y="13589"/>
                </a:lnTo>
                <a:lnTo>
                  <a:pt x="110820" y="20955"/>
                </a:lnTo>
                <a:lnTo>
                  <a:pt x="113931" y="32575"/>
                </a:lnTo>
                <a:lnTo>
                  <a:pt x="117868" y="31965"/>
                </a:lnTo>
                <a:close/>
              </a:path>
              <a:path w="676909" h="146050">
                <a:moveTo>
                  <a:pt x="158013" y="5283"/>
                </a:moveTo>
                <a:lnTo>
                  <a:pt x="153098" y="0"/>
                </a:lnTo>
                <a:lnTo>
                  <a:pt x="140830" y="0"/>
                </a:lnTo>
                <a:lnTo>
                  <a:pt x="135674" y="5283"/>
                </a:lnTo>
                <a:lnTo>
                  <a:pt x="135674" y="17576"/>
                </a:lnTo>
                <a:lnTo>
                  <a:pt x="140830" y="22504"/>
                </a:lnTo>
                <a:lnTo>
                  <a:pt x="153098" y="22504"/>
                </a:lnTo>
                <a:lnTo>
                  <a:pt x="158013" y="17576"/>
                </a:lnTo>
                <a:lnTo>
                  <a:pt x="158013" y="5283"/>
                </a:lnTo>
                <a:close/>
              </a:path>
              <a:path w="676909" h="146050">
                <a:moveTo>
                  <a:pt x="172504" y="140144"/>
                </a:moveTo>
                <a:lnTo>
                  <a:pt x="169430" y="140144"/>
                </a:lnTo>
                <a:lnTo>
                  <a:pt x="162902" y="139319"/>
                </a:lnTo>
                <a:lnTo>
                  <a:pt x="159054" y="136055"/>
                </a:lnTo>
                <a:lnTo>
                  <a:pt x="157238" y="129146"/>
                </a:lnTo>
                <a:lnTo>
                  <a:pt x="156781" y="117398"/>
                </a:lnTo>
                <a:lnTo>
                  <a:pt x="156781" y="58394"/>
                </a:lnTo>
                <a:lnTo>
                  <a:pt x="156781" y="41795"/>
                </a:lnTo>
                <a:lnTo>
                  <a:pt x="147853" y="46355"/>
                </a:lnTo>
                <a:lnTo>
                  <a:pt x="140995" y="49682"/>
                </a:lnTo>
                <a:lnTo>
                  <a:pt x="133845" y="52844"/>
                </a:lnTo>
                <a:lnTo>
                  <a:pt x="124002" y="56921"/>
                </a:lnTo>
                <a:lnTo>
                  <a:pt x="125234" y="59994"/>
                </a:lnTo>
                <a:lnTo>
                  <a:pt x="127939" y="59372"/>
                </a:lnTo>
                <a:lnTo>
                  <a:pt x="129159" y="58762"/>
                </a:lnTo>
                <a:lnTo>
                  <a:pt x="130759" y="58394"/>
                </a:lnTo>
                <a:lnTo>
                  <a:pt x="138366" y="58394"/>
                </a:lnTo>
                <a:lnTo>
                  <a:pt x="139966" y="61468"/>
                </a:lnTo>
                <a:lnTo>
                  <a:pt x="139966" y="117398"/>
                </a:lnTo>
                <a:lnTo>
                  <a:pt x="139446" y="129146"/>
                </a:lnTo>
                <a:lnTo>
                  <a:pt x="139357" y="131292"/>
                </a:lnTo>
                <a:lnTo>
                  <a:pt x="138734" y="133388"/>
                </a:lnTo>
                <a:lnTo>
                  <a:pt x="137147" y="138303"/>
                </a:lnTo>
                <a:lnTo>
                  <a:pt x="134073" y="140144"/>
                </a:lnTo>
                <a:lnTo>
                  <a:pt x="123634" y="140144"/>
                </a:lnTo>
                <a:lnTo>
                  <a:pt x="123634" y="143827"/>
                </a:lnTo>
                <a:lnTo>
                  <a:pt x="172504" y="143827"/>
                </a:lnTo>
                <a:lnTo>
                  <a:pt x="172504" y="140144"/>
                </a:lnTo>
                <a:close/>
              </a:path>
              <a:path w="676909" h="146050">
                <a:moveTo>
                  <a:pt x="282867" y="140144"/>
                </a:moveTo>
                <a:lnTo>
                  <a:pt x="274891" y="140144"/>
                </a:lnTo>
                <a:lnTo>
                  <a:pt x="271818" y="138671"/>
                </a:lnTo>
                <a:lnTo>
                  <a:pt x="270687" y="136055"/>
                </a:lnTo>
                <a:lnTo>
                  <a:pt x="270598" y="135839"/>
                </a:lnTo>
                <a:lnTo>
                  <a:pt x="269125" y="133134"/>
                </a:lnTo>
                <a:lnTo>
                  <a:pt x="268770" y="117398"/>
                </a:lnTo>
                <a:lnTo>
                  <a:pt x="268744" y="82118"/>
                </a:lnTo>
                <a:lnTo>
                  <a:pt x="268579" y="73291"/>
                </a:lnTo>
                <a:lnTo>
                  <a:pt x="267970" y="66167"/>
                </a:lnTo>
                <a:lnTo>
                  <a:pt x="266839" y="60579"/>
                </a:lnTo>
                <a:lnTo>
                  <a:pt x="265379" y="56553"/>
                </a:lnTo>
                <a:lnTo>
                  <a:pt x="265074" y="55689"/>
                </a:lnTo>
                <a:lnTo>
                  <a:pt x="261759" y="48310"/>
                </a:lnTo>
                <a:lnTo>
                  <a:pt x="253771" y="43395"/>
                </a:lnTo>
                <a:lnTo>
                  <a:pt x="244817" y="43395"/>
                </a:lnTo>
                <a:lnTo>
                  <a:pt x="237007" y="44462"/>
                </a:lnTo>
                <a:lnTo>
                  <a:pt x="229069" y="47726"/>
                </a:lnTo>
                <a:lnTo>
                  <a:pt x="220713" y="53352"/>
                </a:lnTo>
                <a:lnTo>
                  <a:pt x="211670" y="61468"/>
                </a:lnTo>
                <a:lnTo>
                  <a:pt x="211670" y="58394"/>
                </a:lnTo>
                <a:lnTo>
                  <a:pt x="211670" y="41795"/>
                </a:lnTo>
                <a:lnTo>
                  <a:pt x="202730" y="46355"/>
                </a:lnTo>
                <a:lnTo>
                  <a:pt x="195872" y="49682"/>
                </a:lnTo>
                <a:lnTo>
                  <a:pt x="188722" y="52844"/>
                </a:lnTo>
                <a:lnTo>
                  <a:pt x="178879" y="56921"/>
                </a:lnTo>
                <a:lnTo>
                  <a:pt x="180111" y="59994"/>
                </a:lnTo>
                <a:lnTo>
                  <a:pt x="182562" y="59372"/>
                </a:lnTo>
                <a:lnTo>
                  <a:pt x="184035" y="58762"/>
                </a:lnTo>
                <a:lnTo>
                  <a:pt x="185267" y="58394"/>
                </a:lnTo>
                <a:lnTo>
                  <a:pt x="193243" y="58394"/>
                </a:lnTo>
                <a:lnTo>
                  <a:pt x="194843" y="61468"/>
                </a:lnTo>
                <a:lnTo>
                  <a:pt x="194843" y="117398"/>
                </a:lnTo>
                <a:lnTo>
                  <a:pt x="194437" y="126987"/>
                </a:lnTo>
                <a:lnTo>
                  <a:pt x="194348" y="129146"/>
                </a:lnTo>
                <a:lnTo>
                  <a:pt x="192608" y="135597"/>
                </a:lnTo>
                <a:lnTo>
                  <a:pt x="192481" y="136055"/>
                </a:lnTo>
                <a:lnTo>
                  <a:pt x="188734" y="139319"/>
                </a:lnTo>
                <a:lnTo>
                  <a:pt x="182562" y="140144"/>
                </a:lnTo>
                <a:lnTo>
                  <a:pt x="178511" y="140144"/>
                </a:lnTo>
                <a:lnTo>
                  <a:pt x="178511" y="143827"/>
                </a:lnTo>
                <a:lnTo>
                  <a:pt x="226771" y="143827"/>
                </a:lnTo>
                <a:lnTo>
                  <a:pt x="226771" y="140144"/>
                </a:lnTo>
                <a:lnTo>
                  <a:pt x="218173" y="140144"/>
                </a:lnTo>
                <a:lnTo>
                  <a:pt x="214731" y="138303"/>
                </a:lnTo>
                <a:lnTo>
                  <a:pt x="213715" y="136055"/>
                </a:lnTo>
                <a:lnTo>
                  <a:pt x="213614" y="135839"/>
                </a:lnTo>
                <a:lnTo>
                  <a:pt x="213512" y="135597"/>
                </a:lnTo>
                <a:lnTo>
                  <a:pt x="212280" y="133388"/>
                </a:lnTo>
                <a:lnTo>
                  <a:pt x="211670" y="126987"/>
                </a:lnTo>
                <a:lnTo>
                  <a:pt x="211670" y="69456"/>
                </a:lnTo>
                <a:lnTo>
                  <a:pt x="236588" y="56553"/>
                </a:lnTo>
                <a:lnTo>
                  <a:pt x="244005" y="57734"/>
                </a:lnTo>
                <a:lnTo>
                  <a:pt x="248729" y="61823"/>
                </a:lnTo>
                <a:lnTo>
                  <a:pt x="251142" y="69456"/>
                </a:lnTo>
                <a:lnTo>
                  <a:pt x="251206" y="69672"/>
                </a:lnTo>
                <a:lnTo>
                  <a:pt x="251929" y="82118"/>
                </a:lnTo>
                <a:lnTo>
                  <a:pt x="251904" y="117398"/>
                </a:lnTo>
                <a:lnTo>
                  <a:pt x="251320" y="133134"/>
                </a:lnTo>
                <a:lnTo>
                  <a:pt x="250202" y="135597"/>
                </a:lnTo>
                <a:lnTo>
                  <a:pt x="248869" y="138671"/>
                </a:lnTo>
                <a:lnTo>
                  <a:pt x="246037" y="140144"/>
                </a:lnTo>
                <a:lnTo>
                  <a:pt x="236829" y="140144"/>
                </a:lnTo>
                <a:lnTo>
                  <a:pt x="236829" y="143827"/>
                </a:lnTo>
                <a:lnTo>
                  <a:pt x="282867" y="143827"/>
                </a:lnTo>
                <a:lnTo>
                  <a:pt x="282867" y="140144"/>
                </a:lnTo>
                <a:close/>
              </a:path>
              <a:path w="676909" h="146050">
                <a:moveTo>
                  <a:pt x="381711" y="130060"/>
                </a:moveTo>
                <a:lnTo>
                  <a:pt x="378879" y="127609"/>
                </a:lnTo>
                <a:lnTo>
                  <a:pt x="375196" y="131292"/>
                </a:lnTo>
                <a:lnTo>
                  <a:pt x="371881" y="132765"/>
                </a:lnTo>
                <a:lnTo>
                  <a:pt x="365379" y="132765"/>
                </a:lnTo>
                <a:lnTo>
                  <a:pt x="364553" y="130759"/>
                </a:lnTo>
                <a:lnTo>
                  <a:pt x="364515" y="129692"/>
                </a:lnTo>
                <a:lnTo>
                  <a:pt x="364515" y="86664"/>
                </a:lnTo>
                <a:lnTo>
                  <a:pt x="364515" y="63677"/>
                </a:lnTo>
                <a:lnTo>
                  <a:pt x="362737" y="56553"/>
                </a:lnTo>
                <a:lnTo>
                  <a:pt x="362673" y="56299"/>
                </a:lnTo>
                <a:lnTo>
                  <a:pt x="358622" y="52006"/>
                </a:lnTo>
                <a:lnTo>
                  <a:pt x="355815" y="49542"/>
                </a:lnTo>
                <a:lnTo>
                  <a:pt x="354431" y="48323"/>
                </a:lnTo>
                <a:lnTo>
                  <a:pt x="348830" y="45631"/>
                </a:lnTo>
                <a:lnTo>
                  <a:pt x="342087" y="43967"/>
                </a:lnTo>
                <a:lnTo>
                  <a:pt x="334441" y="43395"/>
                </a:lnTo>
                <a:lnTo>
                  <a:pt x="320243" y="45377"/>
                </a:lnTo>
                <a:lnTo>
                  <a:pt x="308521" y="50711"/>
                </a:lnTo>
                <a:lnTo>
                  <a:pt x="300545" y="58547"/>
                </a:lnTo>
                <a:lnTo>
                  <a:pt x="297611" y="67983"/>
                </a:lnTo>
                <a:lnTo>
                  <a:pt x="297611" y="73520"/>
                </a:lnTo>
                <a:lnTo>
                  <a:pt x="301904" y="78676"/>
                </a:lnTo>
                <a:lnTo>
                  <a:pt x="311975" y="78676"/>
                </a:lnTo>
                <a:lnTo>
                  <a:pt x="315658" y="74371"/>
                </a:lnTo>
                <a:lnTo>
                  <a:pt x="315658" y="55079"/>
                </a:lnTo>
                <a:lnTo>
                  <a:pt x="322160" y="49542"/>
                </a:lnTo>
                <a:lnTo>
                  <a:pt x="337134" y="49542"/>
                </a:lnTo>
                <a:lnTo>
                  <a:pt x="342049" y="52006"/>
                </a:lnTo>
                <a:lnTo>
                  <a:pt x="344144" y="56299"/>
                </a:lnTo>
                <a:lnTo>
                  <a:pt x="346341" y="60604"/>
                </a:lnTo>
                <a:lnTo>
                  <a:pt x="346710" y="63677"/>
                </a:lnTo>
                <a:lnTo>
                  <a:pt x="346710" y="79667"/>
                </a:lnTo>
                <a:lnTo>
                  <a:pt x="346710" y="86664"/>
                </a:lnTo>
                <a:lnTo>
                  <a:pt x="346710" y="122313"/>
                </a:lnTo>
                <a:lnTo>
                  <a:pt x="340817" y="129082"/>
                </a:lnTo>
                <a:lnTo>
                  <a:pt x="335051" y="131914"/>
                </a:lnTo>
                <a:lnTo>
                  <a:pt x="319341" y="131914"/>
                </a:lnTo>
                <a:lnTo>
                  <a:pt x="312953" y="125145"/>
                </a:lnTo>
                <a:lnTo>
                  <a:pt x="312953" y="115316"/>
                </a:lnTo>
                <a:lnTo>
                  <a:pt x="314426" y="107315"/>
                </a:lnTo>
                <a:lnTo>
                  <a:pt x="319709" y="100622"/>
                </a:lnTo>
                <a:lnTo>
                  <a:pt x="330047" y="94119"/>
                </a:lnTo>
                <a:lnTo>
                  <a:pt x="346710" y="86664"/>
                </a:lnTo>
                <a:lnTo>
                  <a:pt x="346710" y="79667"/>
                </a:lnTo>
                <a:lnTo>
                  <a:pt x="304774" y="99695"/>
                </a:lnTo>
                <a:lnTo>
                  <a:pt x="294779" y="121094"/>
                </a:lnTo>
                <a:lnTo>
                  <a:pt x="296125" y="129082"/>
                </a:lnTo>
                <a:lnTo>
                  <a:pt x="296240" y="129692"/>
                </a:lnTo>
                <a:lnTo>
                  <a:pt x="296291" y="130060"/>
                </a:lnTo>
                <a:lnTo>
                  <a:pt x="296418" y="130759"/>
                </a:lnTo>
                <a:lnTo>
                  <a:pt x="300926" y="138468"/>
                </a:lnTo>
                <a:lnTo>
                  <a:pt x="307733" y="143586"/>
                </a:lnTo>
                <a:lnTo>
                  <a:pt x="316268" y="145427"/>
                </a:lnTo>
                <a:lnTo>
                  <a:pt x="323481" y="144576"/>
                </a:lnTo>
                <a:lnTo>
                  <a:pt x="330657" y="141846"/>
                </a:lnTo>
                <a:lnTo>
                  <a:pt x="338264" y="136982"/>
                </a:lnTo>
                <a:lnTo>
                  <a:pt x="344144" y="131914"/>
                </a:lnTo>
                <a:lnTo>
                  <a:pt x="346710" y="129692"/>
                </a:lnTo>
                <a:lnTo>
                  <a:pt x="347941" y="140144"/>
                </a:lnTo>
                <a:lnTo>
                  <a:pt x="352234" y="145427"/>
                </a:lnTo>
                <a:lnTo>
                  <a:pt x="358990" y="145427"/>
                </a:lnTo>
                <a:lnTo>
                  <a:pt x="364540" y="144576"/>
                </a:lnTo>
                <a:lnTo>
                  <a:pt x="364896" y="144576"/>
                </a:lnTo>
                <a:lnTo>
                  <a:pt x="370903" y="141668"/>
                </a:lnTo>
                <a:lnTo>
                  <a:pt x="376339" y="136982"/>
                </a:lnTo>
                <a:lnTo>
                  <a:pt x="379628" y="132765"/>
                </a:lnTo>
                <a:lnTo>
                  <a:pt x="381711" y="130060"/>
                </a:lnTo>
                <a:close/>
              </a:path>
              <a:path w="676909" h="146050">
                <a:moveTo>
                  <a:pt x="490486" y="140144"/>
                </a:moveTo>
                <a:lnTo>
                  <a:pt x="482498" y="140144"/>
                </a:lnTo>
                <a:lnTo>
                  <a:pt x="479437" y="138671"/>
                </a:lnTo>
                <a:lnTo>
                  <a:pt x="478294" y="136055"/>
                </a:lnTo>
                <a:lnTo>
                  <a:pt x="478205" y="135839"/>
                </a:lnTo>
                <a:lnTo>
                  <a:pt x="476605" y="133134"/>
                </a:lnTo>
                <a:lnTo>
                  <a:pt x="476377" y="117398"/>
                </a:lnTo>
                <a:lnTo>
                  <a:pt x="476351" y="82118"/>
                </a:lnTo>
                <a:lnTo>
                  <a:pt x="476161" y="73291"/>
                </a:lnTo>
                <a:lnTo>
                  <a:pt x="461264" y="43395"/>
                </a:lnTo>
                <a:lnTo>
                  <a:pt x="452424" y="43395"/>
                </a:lnTo>
                <a:lnTo>
                  <a:pt x="444601" y="44462"/>
                </a:lnTo>
                <a:lnTo>
                  <a:pt x="436626" y="47726"/>
                </a:lnTo>
                <a:lnTo>
                  <a:pt x="428269" y="53352"/>
                </a:lnTo>
                <a:lnTo>
                  <a:pt x="419277" y="61468"/>
                </a:lnTo>
                <a:lnTo>
                  <a:pt x="419277" y="58394"/>
                </a:lnTo>
                <a:lnTo>
                  <a:pt x="419277" y="41795"/>
                </a:lnTo>
                <a:lnTo>
                  <a:pt x="410260" y="46355"/>
                </a:lnTo>
                <a:lnTo>
                  <a:pt x="403377" y="49682"/>
                </a:lnTo>
                <a:lnTo>
                  <a:pt x="396201" y="52844"/>
                </a:lnTo>
                <a:lnTo>
                  <a:pt x="386372" y="56921"/>
                </a:lnTo>
                <a:lnTo>
                  <a:pt x="387604" y="59994"/>
                </a:lnTo>
                <a:lnTo>
                  <a:pt x="390055" y="59372"/>
                </a:lnTo>
                <a:lnTo>
                  <a:pt x="391655" y="58762"/>
                </a:lnTo>
                <a:lnTo>
                  <a:pt x="392874" y="58394"/>
                </a:lnTo>
                <a:lnTo>
                  <a:pt x="400862" y="58394"/>
                </a:lnTo>
                <a:lnTo>
                  <a:pt x="402336" y="61468"/>
                </a:lnTo>
                <a:lnTo>
                  <a:pt x="402336" y="117398"/>
                </a:lnTo>
                <a:lnTo>
                  <a:pt x="401929" y="126987"/>
                </a:lnTo>
                <a:lnTo>
                  <a:pt x="401840" y="129146"/>
                </a:lnTo>
                <a:lnTo>
                  <a:pt x="400138" y="135597"/>
                </a:lnTo>
                <a:lnTo>
                  <a:pt x="400011" y="136055"/>
                </a:lnTo>
                <a:lnTo>
                  <a:pt x="396265" y="139319"/>
                </a:lnTo>
                <a:lnTo>
                  <a:pt x="390055" y="140144"/>
                </a:lnTo>
                <a:lnTo>
                  <a:pt x="386130" y="140144"/>
                </a:lnTo>
                <a:lnTo>
                  <a:pt x="386130" y="143827"/>
                </a:lnTo>
                <a:lnTo>
                  <a:pt x="434251" y="143827"/>
                </a:lnTo>
                <a:lnTo>
                  <a:pt x="434251" y="140144"/>
                </a:lnTo>
                <a:lnTo>
                  <a:pt x="425653" y="140144"/>
                </a:lnTo>
                <a:lnTo>
                  <a:pt x="422338" y="138303"/>
                </a:lnTo>
                <a:lnTo>
                  <a:pt x="421322" y="136055"/>
                </a:lnTo>
                <a:lnTo>
                  <a:pt x="421220" y="135839"/>
                </a:lnTo>
                <a:lnTo>
                  <a:pt x="421119" y="135597"/>
                </a:lnTo>
                <a:lnTo>
                  <a:pt x="419887" y="133388"/>
                </a:lnTo>
                <a:lnTo>
                  <a:pt x="419277" y="126987"/>
                </a:lnTo>
                <a:lnTo>
                  <a:pt x="419277" y="69456"/>
                </a:lnTo>
                <a:lnTo>
                  <a:pt x="444068" y="56553"/>
                </a:lnTo>
                <a:lnTo>
                  <a:pt x="451548" y="57734"/>
                </a:lnTo>
                <a:lnTo>
                  <a:pt x="456260" y="61823"/>
                </a:lnTo>
                <a:lnTo>
                  <a:pt x="458647" y="69456"/>
                </a:lnTo>
                <a:lnTo>
                  <a:pt x="458711" y="69672"/>
                </a:lnTo>
                <a:lnTo>
                  <a:pt x="459422" y="82118"/>
                </a:lnTo>
                <a:lnTo>
                  <a:pt x="459384" y="117398"/>
                </a:lnTo>
                <a:lnTo>
                  <a:pt x="458800" y="133134"/>
                </a:lnTo>
                <a:lnTo>
                  <a:pt x="457695" y="135597"/>
                </a:lnTo>
                <a:lnTo>
                  <a:pt x="456349" y="138671"/>
                </a:lnTo>
                <a:lnTo>
                  <a:pt x="453644" y="140144"/>
                </a:lnTo>
                <a:lnTo>
                  <a:pt x="444436" y="140144"/>
                </a:lnTo>
                <a:lnTo>
                  <a:pt x="444436" y="143827"/>
                </a:lnTo>
                <a:lnTo>
                  <a:pt x="490486" y="143827"/>
                </a:lnTo>
                <a:lnTo>
                  <a:pt x="490486" y="140144"/>
                </a:lnTo>
                <a:close/>
              </a:path>
              <a:path w="676909" h="146050">
                <a:moveTo>
                  <a:pt x="583666" y="105727"/>
                </a:moveTo>
                <a:lnTo>
                  <a:pt x="579983" y="103886"/>
                </a:lnTo>
                <a:lnTo>
                  <a:pt x="574941" y="114071"/>
                </a:lnTo>
                <a:lnTo>
                  <a:pt x="568172" y="121500"/>
                </a:lnTo>
                <a:lnTo>
                  <a:pt x="559777" y="126060"/>
                </a:lnTo>
                <a:lnTo>
                  <a:pt x="549910" y="127609"/>
                </a:lnTo>
                <a:lnTo>
                  <a:pt x="537641" y="124866"/>
                </a:lnTo>
                <a:lnTo>
                  <a:pt x="528281" y="117043"/>
                </a:lnTo>
                <a:lnTo>
                  <a:pt x="522300" y="104736"/>
                </a:lnTo>
                <a:lnTo>
                  <a:pt x="520192" y="88519"/>
                </a:lnTo>
                <a:lnTo>
                  <a:pt x="521957" y="73279"/>
                </a:lnTo>
                <a:lnTo>
                  <a:pt x="526948" y="61556"/>
                </a:lnTo>
                <a:lnTo>
                  <a:pt x="534695" y="54038"/>
                </a:lnTo>
                <a:lnTo>
                  <a:pt x="544753" y="51384"/>
                </a:lnTo>
                <a:lnTo>
                  <a:pt x="552970" y="51384"/>
                </a:lnTo>
                <a:lnTo>
                  <a:pt x="556653" y="55079"/>
                </a:lnTo>
                <a:lnTo>
                  <a:pt x="557885" y="64300"/>
                </a:lnTo>
                <a:lnTo>
                  <a:pt x="559117" y="71666"/>
                </a:lnTo>
                <a:lnTo>
                  <a:pt x="562800" y="75361"/>
                </a:lnTo>
                <a:lnTo>
                  <a:pt x="575691" y="75361"/>
                </a:lnTo>
                <a:lnTo>
                  <a:pt x="579983" y="71297"/>
                </a:lnTo>
                <a:lnTo>
                  <a:pt x="579983" y="65773"/>
                </a:lnTo>
                <a:lnTo>
                  <a:pt x="577405" y="57086"/>
                </a:lnTo>
                <a:lnTo>
                  <a:pt x="570395" y="49974"/>
                </a:lnTo>
                <a:lnTo>
                  <a:pt x="560044" y="45161"/>
                </a:lnTo>
                <a:lnTo>
                  <a:pt x="547446" y="43395"/>
                </a:lnTo>
                <a:lnTo>
                  <a:pt x="529272" y="47231"/>
                </a:lnTo>
                <a:lnTo>
                  <a:pt x="515023" y="57950"/>
                </a:lnTo>
                <a:lnTo>
                  <a:pt x="505714" y="74358"/>
                </a:lnTo>
                <a:lnTo>
                  <a:pt x="502386" y="95275"/>
                </a:lnTo>
                <a:lnTo>
                  <a:pt x="503008" y="105054"/>
                </a:lnTo>
                <a:lnTo>
                  <a:pt x="526605" y="141122"/>
                </a:lnTo>
                <a:lnTo>
                  <a:pt x="543521" y="145427"/>
                </a:lnTo>
                <a:lnTo>
                  <a:pt x="556437" y="142913"/>
                </a:lnTo>
                <a:lnTo>
                  <a:pt x="567512" y="135394"/>
                </a:lnTo>
                <a:lnTo>
                  <a:pt x="576618" y="122974"/>
                </a:lnTo>
                <a:lnTo>
                  <a:pt x="583666" y="105727"/>
                </a:lnTo>
                <a:close/>
              </a:path>
              <a:path w="676909" h="146050">
                <a:moveTo>
                  <a:pt x="676846" y="105727"/>
                </a:moveTo>
                <a:lnTo>
                  <a:pt x="673785" y="103263"/>
                </a:lnTo>
                <a:lnTo>
                  <a:pt x="667486" y="113804"/>
                </a:lnTo>
                <a:lnTo>
                  <a:pt x="660260" y="121424"/>
                </a:lnTo>
                <a:lnTo>
                  <a:pt x="652183" y="126047"/>
                </a:lnTo>
                <a:lnTo>
                  <a:pt x="643331" y="127609"/>
                </a:lnTo>
                <a:lnTo>
                  <a:pt x="631469" y="124460"/>
                </a:lnTo>
                <a:lnTo>
                  <a:pt x="622084" y="115595"/>
                </a:lnTo>
                <a:lnTo>
                  <a:pt x="615797" y="101879"/>
                </a:lnTo>
                <a:lnTo>
                  <a:pt x="613257" y="84213"/>
                </a:lnTo>
                <a:lnTo>
                  <a:pt x="673785" y="84213"/>
                </a:lnTo>
                <a:lnTo>
                  <a:pt x="672414" y="75603"/>
                </a:lnTo>
                <a:lnTo>
                  <a:pt x="651319" y="45961"/>
                </a:lnTo>
                <a:lnTo>
                  <a:pt x="651319" y="75603"/>
                </a:lnTo>
                <a:lnTo>
                  <a:pt x="613625" y="75603"/>
                </a:lnTo>
                <a:lnTo>
                  <a:pt x="615797" y="65951"/>
                </a:lnTo>
                <a:lnTo>
                  <a:pt x="619975" y="58712"/>
                </a:lnTo>
                <a:lnTo>
                  <a:pt x="625944" y="54190"/>
                </a:lnTo>
                <a:lnTo>
                  <a:pt x="633514" y="52616"/>
                </a:lnTo>
                <a:lnTo>
                  <a:pt x="640816" y="54190"/>
                </a:lnTo>
                <a:lnTo>
                  <a:pt x="646366" y="58712"/>
                </a:lnTo>
                <a:lnTo>
                  <a:pt x="649947" y="65951"/>
                </a:lnTo>
                <a:lnTo>
                  <a:pt x="651319" y="75603"/>
                </a:lnTo>
                <a:lnTo>
                  <a:pt x="651319" y="45961"/>
                </a:lnTo>
                <a:lnTo>
                  <a:pt x="608990" y="57937"/>
                </a:lnTo>
                <a:lnTo>
                  <a:pt x="597293" y="94411"/>
                </a:lnTo>
                <a:lnTo>
                  <a:pt x="600176" y="113804"/>
                </a:lnTo>
                <a:lnTo>
                  <a:pt x="600290" y="114579"/>
                </a:lnTo>
                <a:lnTo>
                  <a:pt x="608609" y="130759"/>
                </a:lnTo>
                <a:lnTo>
                  <a:pt x="621169" y="141528"/>
                </a:lnTo>
                <a:lnTo>
                  <a:pt x="636955" y="145427"/>
                </a:lnTo>
                <a:lnTo>
                  <a:pt x="650570" y="142684"/>
                </a:lnTo>
                <a:lnTo>
                  <a:pt x="662152" y="134797"/>
                </a:lnTo>
                <a:lnTo>
                  <a:pt x="667296" y="127609"/>
                </a:lnTo>
                <a:lnTo>
                  <a:pt x="671106" y="122301"/>
                </a:lnTo>
                <a:lnTo>
                  <a:pt x="676846" y="10572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9612748" y="3179950"/>
            <a:ext cx="518159" cy="146685"/>
            <a:chOff x="9612748" y="3179950"/>
            <a:chExt cx="518159" cy="14668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12748" y="3179950"/>
              <a:ext cx="83731" cy="1466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6614" y="3179950"/>
              <a:ext cx="413866" cy="14665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6384046" y="3434914"/>
            <a:ext cx="501650" cy="146685"/>
            <a:chOff x="6384046" y="3434914"/>
            <a:chExt cx="501650" cy="146685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4046" y="3434914"/>
              <a:ext cx="77346" cy="1465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7310" y="3434914"/>
              <a:ext cx="88089" cy="14506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98542" y="3434914"/>
              <a:ext cx="77346" cy="14653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7399" y="3434914"/>
              <a:ext cx="89010" cy="1450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8324" y="3434914"/>
              <a:ext cx="77346" cy="146536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98128" y="3432701"/>
            <a:ext cx="180156" cy="14727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49861" y="3432701"/>
            <a:ext cx="356163" cy="149363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8374329" y="3436149"/>
            <a:ext cx="636905" cy="178435"/>
          </a:xfrm>
          <a:custGeom>
            <a:avLst/>
            <a:gdLst/>
            <a:ahLst/>
            <a:cxnLst/>
            <a:rect l="l" t="t" r="r" b="b"/>
            <a:pathLst>
              <a:path w="636904" h="178435">
                <a:moveTo>
                  <a:pt x="148564" y="0"/>
                </a:moveTo>
                <a:lnTo>
                  <a:pt x="86563" y="0"/>
                </a:lnTo>
                <a:lnTo>
                  <a:pt x="86563" y="3937"/>
                </a:lnTo>
                <a:lnTo>
                  <a:pt x="91465" y="4305"/>
                </a:lnTo>
                <a:lnTo>
                  <a:pt x="102882" y="4305"/>
                </a:lnTo>
                <a:lnTo>
                  <a:pt x="106565" y="8610"/>
                </a:lnTo>
                <a:lnTo>
                  <a:pt x="106565" y="65773"/>
                </a:lnTo>
                <a:lnTo>
                  <a:pt x="42113" y="65773"/>
                </a:lnTo>
                <a:lnTo>
                  <a:pt x="42113" y="8610"/>
                </a:lnTo>
                <a:lnTo>
                  <a:pt x="45427" y="4305"/>
                </a:lnTo>
                <a:lnTo>
                  <a:pt x="56845" y="4305"/>
                </a:lnTo>
                <a:lnTo>
                  <a:pt x="61760" y="3937"/>
                </a:lnTo>
                <a:lnTo>
                  <a:pt x="61760" y="0"/>
                </a:lnTo>
                <a:lnTo>
                  <a:pt x="0" y="0"/>
                </a:lnTo>
                <a:lnTo>
                  <a:pt x="0" y="3937"/>
                </a:lnTo>
                <a:lnTo>
                  <a:pt x="4673" y="4305"/>
                </a:lnTo>
                <a:lnTo>
                  <a:pt x="15963" y="4305"/>
                </a:lnTo>
                <a:lnTo>
                  <a:pt x="19405" y="8610"/>
                </a:lnTo>
                <a:lnTo>
                  <a:pt x="19405" y="135229"/>
                </a:lnTo>
                <a:lnTo>
                  <a:pt x="15963" y="139534"/>
                </a:lnTo>
                <a:lnTo>
                  <a:pt x="0" y="139776"/>
                </a:lnTo>
                <a:lnTo>
                  <a:pt x="0" y="143827"/>
                </a:lnTo>
                <a:lnTo>
                  <a:pt x="61760" y="143827"/>
                </a:lnTo>
                <a:lnTo>
                  <a:pt x="61760" y="139776"/>
                </a:lnTo>
                <a:lnTo>
                  <a:pt x="45427" y="139534"/>
                </a:lnTo>
                <a:lnTo>
                  <a:pt x="42113" y="135229"/>
                </a:lnTo>
                <a:lnTo>
                  <a:pt x="42113" y="75603"/>
                </a:lnTo>
                <a:lnTo>
                  <a:pt x="106565" y="75603"/>
                </a:lnTo>
                <a:lnTo>
                  <a:pt x="106565" y="135229"/>
                </a:lnTo>
                <a:lnTo>
                  <a:pt x="102882" y="139534"/>
                </a:lnTo>
                <a:lnTo>
                  <a:pt x="86563" y="139776"/>
                </a:lnTo>
                <a:lnTo>
                  <a:pt x="86563" y="143827"/>
                </a:lnTo>
                <a:lnTo>
                  <a:pt x="148564" y="143827"/>
                </a:lnTo>
                <a:lnTo>
                  <a:pt x="148564" y="139776"/>
                </a:lnTo>
                <a:lnTo>
                  <a:pt x="132359" y="139534"/>
                </a:lnTo>
                <a:lnTo>
                  <a:pt x="128917" y="135229"/>
                </a:lnTo>
                <a:lnTo>
                  <a:pt x="128917" y="8610"/>
                </a:lnTo>
                <a:lnTo>
                  <a:pt x="132359" y="4305"/>
                </a:lnTo>
                <a:lnTo>
                  <a:pt x="143649" y="4305"/>
                </a:lnTo>
                <a:lnTo>
                  <a:pt x="148564" y="3937"/>
                </a:lnTo>
                <a:lnTo>
                  <a:pt x="148564" y="0"/>
                </a:lnTo>
                <a:close/>
              </a:path>
              <a:path w="636904" h="178435">
                <a:moveTo>
                  <a:pt x="191655" y="5168"/>
                </a:moveTo>
                <a:lnTo>
                  <a:pt x="186740" y="0"/>
                </a:lnTo>
                <a:lnTo>
                  <a:pt x="174459" y="0"/>
                </a:lnTo>
                <a:lnTo>
                  <a:pt x="169303" y="5168"/>
                </a:lnTo>
                <a:lnTo>
                  <a:pt x="169303" y="17462"/>
                </a:lnTo>
                <a:lnTo>
                  <a:pt x="174459" y="22377"/>
                </a:lnTo>
                <a:lnTo>
                  <a:pt x="186740" y="22377"/>
                </a:lnTo>
                <a:lnTo>
                  <a:pt x="191655" y="17462"/>
                </a:lnTo>
                <a:lnTo>
                  <a:pt x="191655" y="5168"/>
                </a:lnTo>
                <a:close/>
              </a:path>
              <a:path w="636904" h="178435">
                <a:moveTo>
                  <a:pt x="206146" y="140144"/>
                </a:moveTo>
                <a:lnTo>
                  <a:pt x="203073" y="140144"/>
                </a:lnTo>
                <a:lnTo>
                  <a:pt x="196532" y="139306"/>
                </a:lnTo>
                <a:lnTo>
                  <a:pt x="192697" y="136004"/>
                </a:lnTo>
                <a:lnTo>
                  <a:pt x="190881" y="129095"/>
                </a:lnTo>
                <a:lnTo>
                  <a:pt x="190423" y="117398"/>
                </a:lnTo>
                <a:lnTo>
                  <a:pt x="190423" y="58394"/>
                </a:lnTo>
                <a:lnTo>
                  <a:pt x="190423" y="41795"/>
                </a:lnTo>
                <a:lnTo>
                  <a:pt x="181483" y="46355"/>
                </a:lnTo>
                <a:lnTo>
                  <a:pt x="174637" y="49669"/>
                </a:lnTo>
                <a:lnTo>
                  <a:pt x="167474" y="52793"/>
                </a:lnTo>
                <a:lnTo>
                  <a:pt x="157645" y="56794"/>
                </a:lnTo>
                <a:lnTo>
                  <a:pt x="158877" y="59867"/>
                </a:lnTo>
                <a:lnTo>
                  <a:pt x="161569" y="59258"/>
                </a:lnTo>
                <a:lnTo>
                  <a:pt x="162801" y="58635"/>
                </a:lnTo>
                <a:lnTo>
                  <a:pt x="164401" y="58394"/>
                </a:lnTo>
                <a:lnTo>
                  <a:pt x="172008" y="58394"/>
                </a:lnTo>
                <a:lnTo>
                  <a:pt x="173609" y="61468"/>
                </a:lnTo>
                <a:lnTo>
                  <a:pt x="173609" y="117398"/>
                </a:lnTo>
                <a:lnTo>
                  <a:pt x="173088" y="129095"/>
                </a:lnTo>
                <a:lnTo>
                  <a:pt x="172986" y="131165"/>
                </a:lnTo>
                <a:lnTo>
                  <a:pt x="172377" y="133388"/>
                </a:lnTo>
                <a:lnTo>
                  <a:pt x="170776" y="138303"/>
                </a:lnTo>
                <a:lnTo>
                  <a:pt x="167716" y="140144"/>
                </a:lnTo>
                <a:lnTo>
                  <a:pt x="157276" y="140144"/>
                </a:lnTo>
                <a:lnTo>
                  <a:pt x="157276" y="143827"/>
                </a:lnTo>
                <a:lnTo>
                  <a:pt x="206146" y="143827"/>
                </a:lnTo>
                <a:lnTo>
                  <a:pt x="206146" y="140144"/>
                </a:lnTo>
                <a:close/>
              </a:path>
              <a:path w="636904" h="178435">
                <a:moveTo>
                  <a:pt x="282016" y="117398"/>
                </a:moveTo>
                <a:lnTo>
                  <a:pt x="237197" y="74993"/>
                </a:lnTo>
                <a:lnTo>
                  <a:pt x="232905" y="70065"/>
                </a:lnTo>
                <a:lnTo>
                  <a:pt x="232905" y="55930"/>
                </a:lnTo>
                <a:lnTo>
                  <a:pt x="238798" y="50406"/>
                </a:lnTo>
                <a:lnTo>
                  <a:pt x="247027" y="50406"/>
                </a:lnTo>
                <a:lnTo>
                  <a:pt x="255625" y="52006"/>
                </a:lnTo>
                <a:lnTo>
                  <a:pt x="262420" y="56730"/>
                </a:lnTo>
                <a:lnTo>
                  <a:pt x="267347" y="64503"/>
                </a:lnTo>
                <a:lnTo>
                  <a:pt x="270344" y="75234"/>
                </a:lnTo>
                <a:lnTo>
                  <a:pt x="274027" y="75234"/>
                </a:lnTo>
                <a:lnTo>
                  <a:pt x="274027" y="43891"/>
                </a:lnTo>
                <a:lnTo>
                  <a:pt x="270103" y="43891"/>
                </a:lnTo>
                <a:lnTo>
                  <a:pt x="269494" y="45732"/>
                </a:lnTo>
                <a:lnTo>
                  <a:pt x="268503" y="46710"/>
                </a:lnTo>
                <a:lnTo>
                  <a:pt x="266420" y="46710"/>
                </a:lnTo>
                <a:lnTo>
                  <a:pt x="265811" y="46342"/>
                </a:lnTo>
                <a:lnTo>
                  <a:pt x="254139" y="43268"/>
                </a:lnTo>
                <a:lnTo>
                  <a:pt x="247027" y="43268"/>
                </a:lnTo>
                <a:lnTo>
                  <a:pt x="235521" y="45313"/>
                </a:lnTo>
                <a:lnTo>
                  <a:pt x="226377" y="51015"/>
                </a:lnTo>
                <a:lnTo>
                  <a:pt x="220345" y="59766"/>
                </a:lnTo>
                <a:lnTo>
                  <a:pt x="218173" y="70929"/>
                </a:lnTo>
                <a:lnTo>
                  <a:pt x="218173" y="78676"/>
                </a:lnTo>
                <a:lnTo>
                  <a:pt x="221246" y="84823"/>
                </a:lnTo>
                <a:lnTo>
                  <a:pt x="231432" y="94284"/>
                </a:lnTo>
                <a:lnTo>
                  <a:pt x="232041" y="94284"/>
                </a:lnTo>
                <a:lnTo>
                  <a:pt x="241503" y="99822"/>
                </a:lnTo>
                <a:lnTo>
                  <a:pt x="250088" y="104495"/>
                </a:lnTo>
                <a:lnTo>
                  <a:pt x="260896" y="110642"/>
                </a:lnTo>
                <a:lnTo>
                  <a:pt x="265811" y="116789"/>
                </a:lnTo>
                <a:lnTo>
                  <a:pt x="265811" y="131787"/>
                </a:lnTo>
                <a:lnTo>
                  <a:pt x="259295" y="137312"/>
                </a:lnTo>
                <a:lnTo>
                  <a:pt x="251079" y="137312"/>
                </a:lnTo>
                <a:lnTo>
                  <a:pt x="241554" y="135483"/>
                </a:lnTo>
                <a:lnTo>
                  <a:pt x="233870" y="130060"/>
                </a:lnTo>
                <a:lnTo>
                  <a:pt x="228092" y="121132"/>
                </a:lnTo>
                <a:lnTo>
                  <a:pt x="224307" y="108800"/>
                </a:lnTo>
                <a:lnTo>
                  <a:pt x="220624" y="108800"/>
                </a:lnTo>
                <a:lnTo>
                  <a:pt x="220624" y="144449"/>
                </a:lnTo>
                <a:lnTo>
                  <a:pt x="224307" y="144449"/>
                </a:lnTo>
                <a:lnTo>
                  <a:pt x="224929" y="141986"/>
                </a:lnTo>
                <a:lnTo>
                  <a:pt x="225907" y="141376"/>
                </a:lnTo>
                <a:lnTo>
                  <a:pt x="230200" y="141376"/>
                </a:lnTo>
                <a:lnTo>
                  <a:pt x="231432" y="141986"/>
                </a:lnTo>
                <a:lnTo>
                  <a:pt x="242112" y="144691"/>
                </a:lnTo>
                <a:lnTo>
                  <a:pt x="245554" y="145300"/>
                </a:lnTo>
                <a:lnTo>
                  <a:pt x="251688" y="145300"/>
                </a:lnTo>
                <a:lnTo>
                  <a:pt x="263931" y="143230"/>
                </a:lnTo>
                <a:lnTo>
                  <a:pt x="273532" y="137439"/>
                </a:lnTo>
                <a:lnTo>
                  <a:pt x="279781" y="128612"/>
                </a:lnTo>
                <a:lnTo>
                  <a:pt x="282016" y="117398"/>
                </a:lnTo>
                <a:close/>
              </a:path>
              <a:path w="636904" h="178435">
                <a:moveTo>
                  <a:pt x="349910" y="126009"/>
                </a:moveTo>
                <a:lnTo>
                  <a:pt x="346837" y="123177"/>
                </a:lnTo>
                <a:lnTo>
                  <a:pt x="342290" y="129933"/>
                </a:lnTo>
                <a:lnTo>
                  <a:pt x="337997" y="132765"/>
                </a:lnTo>
                <a:lnTo>
                  <a:pt x="330631" y="132765"/>
                </a:lnTo>
                <a:lnTo>
                  <a:pt x="328422" y="131787"/>
                </a:lnTo>
                <a:lnTo>
                  <a:pt x="323265" y="127482"/>
                </a:lnTo>
                <a:lnTo>
                  <a:pt x="322287" y="123177"/>
                </a:lnTo>
                <a:lnTo>
                  <a:pt x="322287" y="52489"/>
                </a:lnTo>
                <a:lnTo>
                  <a:pt x="342544" y="52489"/>
                </a:lnTo>
                <a:lnTo>
                  <a:pt x="342544" y="44869"/>
                </a:lnTo>
                <a:lnTo>
                  <a:pt x="322287" y="44869"/>
                </a:lnTo>
                <a:lnTo>
                  <a:pt x="322287" y="16840"/>
                </a:lnTo>
                <a:lnTo>
                  <a:pt x="317373" y="16840"/>
                </a:lnTo>
                <a:lnTo>
                  <a:pt x="313004" y="28130"/>
                </a:lnTo>
                <a:lnTo>
                  <a:pt x="307505" y="36385"/>
                </a:lnTo>
                <a:lnTo>
                  <a:pt x="299808" y="42811"/>
                </a:lnTo>
                <a:lnTo>
                  <a:pt x="288886" y="48552"/>
                </a:lnTo>
                <a:lnTo>
                  <a:pt x="288886" y="52489"/>
                </a:lnTo>
                <a:lnTo>
                  <a:pt x="304241" y="52489"/>
                </a:lnTo>
                <a:lnTo>
                  <a:pt x="304241" y="124409"/>
                </a:lnTo>
                <a:lnTo>
                  <a:pt x="304850" y="129082"/>
                </a:lnTo>
                <a:lnTo>
                  <a:pt x="309765" y="141376"/>
                </a:lnTo>
                <a:lnTo>
                  <a:pt x="316509" y="145300"/>
                </a:lnTo>
                <a:lnTo>
                  <a:pt x="324739" y="145300"/>
                </a:lnTo>
                <a:lnTo>
                  <a:pt x="332333" y="144145"/>
                </a:lnTo>
                <a:lnTo>
                  <a:pt x="338975" y="140589"/>
                </a:lnTo>
                <a:lnTo>
                  <a:pt x="344805" y="134569"/>
                </a:lnTo>
                <a:lnTo>
                  <a:pt x="349910" y="126009"/>
                </a:lnTo>
                <a:close/>
              </a:path>
              <a:path w="636904" h="178435">
                <a:moveTo>
                  <a:pt x="451434" y="92811"/>
                </a:moveTo>
                <a:lnTo>
                  <a:pt x="448005" y="72986"/>
                </a:lnTo>
                <a:lnTo>
                  <a:pt x="438492" y="57302"/>
                </a:lnTo>
                <a:lnTo>
                  <a:pt x="432041" y="52679"/>
                </a:lnTo>
                <a:lnTo>
                  <a:pt x="432041" y="99212"/>
                </a:lnTo>
                <a:lnTo>
                  <a:pt x="430225" y="115074"/>
                </a:lnTo>
                <a:lnTo>
                  <a:pt x="425043" y="127203"/>
                </a:lnTo>
                <a:lnTo>
                  <a:pt x="416915" y="134962"/>
                </a:lnTo>
                <a:lnTo>
                  <a:pt x="406260" y="137680"/>
                </a:lnTo>
                <a:lnTo>
                  <a:pt x="394462" y="134429"/>
                </a:lnTo>
                <a:lnTo>
                  <a:pt x="385267" y="125285"/>
                </a:lnTo>
                <a:lnTo>
                  <a:pt x="379298" y="111188"/>
                </a:lnTo>
                <a:lnTo>
                  <a:pt x="377164" y="93065"/>
                </a:lnTo>
                <a:lnTo>
                  <a:pt x="378891" y="75184"/>
                </a:lnTo>
                <a:lnTo>
                  <a:pt x="383933" y="61849"/>
                </a:lnTo>
                <a:lnTo>
                  <a:pt x="392023" y="53517"/>
                </a:lnTo>
                <a:lnTo>
                  <a:pt x="402945" y="50647"/>
                </a:lnTo>
                <a:lnTo>
                  <a:pt x="414845" y="54229"/>
                </a:lnTo>
                <a:lnTo>
                  <a:pt x="424027" y="64236"/>
                </a:lnTo>
                <a:lnTo>
                  <a:pt x="429945" y="79590"/>
                </a:lnTo>
                <a:lnTo>
                  <a:pt x="432041" y="99212"/>
                </a:lnTo>
                <a:lnTo>
                  <a:pt x="432041" y="52679"/>
                </a:lnTo>
                <a:lnTo>
                  <a:pt x="429209" y="50647"/>
                </a:lnTo>
                <a:lnTo>
                  <a:pt x="424091" y="46990"/>
                </a:lnTo>
                <a:lnTo>
                  <a:pt x="406019" y="43268"/>
                </a:lnTo>
                <a:lnTo>
                  <a:pt x="396430" y="44094"/>
                </a:lnTo>
                <a:lnTo>
                  <a:pt x="361721" y="74498"/>
                </a:lnTo>
                <a:lnTo>
                  <a:pt x="357759" y="95516"/>
                </a:lnTo>
                <a:lnTo>
                  <a:pt x="361276" y="115074"/>
                </a:lnTo>
                <a:lnTo>
                  <a:pt x="361302" y="115227"/>
                </a:lnTo>
                <a:lnTo>
                  <a:pt x="371017" y="131013"/>
                </a:lnTo>
                <a:lnTo>
                  <a:pt x="385635" y="141503"/>
                </a:lnTo>
                <a:lnTo>
                  <a:pt x="403809" y="145300"/>
                </a:lnTo>
                <a:lnTo>
                  <a:pt x="422389" y="141198"/>
                </a:lnTo>
                <a:lnTo>
                  <a:pt x="427126" y="137680"/>
                </a:lnTo>
                <a:lnTo>
                  <a:pt x="437515" y="129984"/>
                </a:lnTo>
                <a:lnTo>
                  <a:pt x="447713" y="113309"/>
                </a:lnTo>
                <a:lnTo>
                  <a:pt x="451396" y="93065"/>
                </a:lnTo>
                <a:lnTo>
                  <a:pt x="451434" y="92811"/>
                </a:lnTo>
                <a:close/>
              </a:path>
              <a:path w="636904" h="178435">
                <a:moveTo>
                  <a:pt x="532104" y="47942"/>
                </a:moveTo>
                <a:lnTo>
                  <a:pt x="526821" y="43268"/>
                </a:lnTo>
                <a:lnTo>
                  <a:pt x="518845" y="43268"/>
                </a:lnTo>
                <a:lnTo>
                  <a:pt x="512864" y="44272"/>
                </a:lnTo>
                <a:lnTo>
                  <a:pt x="506920" y="47332"/>
                </a:lnTo>
                <a:lnTo>
                  <a:pt x="501040" y="52501"/>
                </a:lnTo>
                <a:lnTo>
                  <a:pt x="495274" y="59867"/>
                </a:lnTo>
                <a:lnTo>
                  <a:pt x="495274" y="41795"/>
                </a:lnTo>
                <a:lnTo>
                  <a:pt x="479374" y="49669"/>
                </a:lnTo>
                <a:lnTo>
                  <a:pt x="472198" y="52793"/>
                </a:lnTo>
                <a:lnTo>
                  <a:pt x="462368" y="56794"/>
                </a:lnTo>
                <a:lnTo>
                  <a:pt x="463600" y="59867"/>
                </a:lnTo>
                <a:lnTo>
                  <a:pt x="466051" y="59258"/>
                </a:lnTo>
                <a:lnTo>
                  <a:pt x="467652" y="58635"/>
                </a:lnTo>
                <a:lnTo>
                  <a:pt x="469125" y="58394"/>
                </a:lnTo>
                <a:lnTo>
                  <a:pt x="476859" y="58394"/>
                </a:lnTo>
                <a:lnTo>
                  <a:pt x="478332" y="61468"/>
                </a:lnTo>
                <a:lnTo>
                  <a:pt x="478332" y="117398"/>
                </a:lnTo>
                <a:lnTo>
                  <a:pt x="477837" y="129095"/>
                </a:lnTo>
                <a:lnTo>
                  <a:pt x="476008" y="136004"/>
                </a:lnTo>
                <a:lnTo>
                  <a:pt x="472262" y="139306"/>
                </a:lnTo>
                <a:lnTo>
                  <a:pt x="466051" y="140144"/>
                </a:lnTo>
                <a:lnTo>
                  <a:pt x="461137" y="140144"/>
                </a:lnTo>
                <a:lnTo>
                  <a:pt x="461137" y="143827"/>
                </a:lnTo>
                <a:lnTo>
                  <a:pt x="513930" y="143827"/>
                </a:lnTo>
                <a:lnTo>
                  <a:pt x="513930" y="140144"/>
                </a:lnTo>
                <a:lnTo>
                  <a:pt x="507542" y="140144"/>
                </a:lnTo>
                <a:lnTo>
                  <a:pt x="501230" y="139306"/>
                </a:lnTo>
                <a:lnTo>
                  <a:pt x="497497" y="136004"/>
                </a:lnTo>
                <a:lnTo>
                  <a:pt x="495719" y="129095"/>
                </a:lnTo>
                <a:lnTo>
                  <a:pt x="495274" y="117398"/>
                </a:lnTo>
                <a:lnTo>
                  <a:pt x="495274" y="71297"/>
                </a:lnTo>
                <a:lnTo>
                  <a:pt x="500430" y="62331"/>
                </a:lnTo>
                <a:lnTo>
                  <a:pt x="504723" y="58026"/>
                </a:lnTo>
                <a:lnTo>
                  <a:pt x="510006" y="58026"/>
                </a:lnTo>
                <a:lnTo>
                  <a:pt x="511225" y="58635"/>
                </a:lnTo>
                <a:lnTo>
                  <a:pt x="516750" y="64173"/>
                </a:lnTo>
                <a:lnTo>
                  <a:pt x="518223" y="64782"/>
                </a:lnTo>
                <a:lnTo>
                  <a:pt x="528053" y="64782"/>
                </a:lnTo>
                <a:lnTo>
                  <a:pt x="532104" y="60477"/>
                </a:lnTo>
                <a:lnTo>
                  <a:pt x="532104" y="47942"/>
                </a:lnTo>
                <a:close/>
              </a:path>
              <a:path w="636904" h="178435">
                <a:moveTo>
                  <a:pt x="636701" y="44869"/>
                </a:moveTo>
                <a:lnTo>
                  <a:pt x="606005" y="44869"/>
                </a:lnTo>
                <a:lnTo>
                  <a:pt x="606005" y="48183"/>
                </a:lnTo>
                <a:lnTo>
                  <a:pt x="612152" y="48183"/>
                </a:lnTo>
                <a:lnTo>
                  <a:pt x="615213" y="50406"/>
                </a:lnTo>
                <a:lnTo>
                  <a:pt x="615213" y="57404"/>
                </a:lnTo>
                <a:lnTo>
                  <a:pt x="613740" y="62331"/>
                </a:lnTo>
                <a:lnTo>
                  <a:pt x="594106" y="116166"/>
                </a:lnTo>
                <a:lnTo>
                  <a:pt x="575322" y="68846"/>
                </a:lnTo>
                <a:lnTo>
                  <a:pt x="572617" y="61468"/>
                </a:lnTo>
                <a:lnTo>
                  <a:pt x="571385" y="57404"/>
                </a:lnTo>
                <a:lnTo>
                  <a:pt x="571385" y="50406"/>
                </a:lnTo>
                <a:lnTo>
                  <a:pt x="574090" y="48183"/>
                </a:lnTo>
                <a:lnTo>
                  <a:pt x="581456" y="48183"/>
                </a:lnTo>
                <a:lnTo>
                  <a:pt x="581456" y="44869"/>
                </a:lnTo>
                <a:lnTo>
                  <a:pt x="538848" y="44869"/>
                </a:lnTo>
                <a:lnTo>
                  <a:pt x="538848" y="48183"/>
                </a:lnTo>
                <a:lnTo>
                  <a:pt x="542163" y="48552"/>
                </a:lnTo>
                <a:lnTo>
                  <a:pt x="546608" y="49733"/>
                </a:lnTo>
                <a:lnTo>
                  <a:pt x="550075" y="53403"/>
                </a:lnTo>
                <a:lnTo>
                  <a:pt x="554342" y="62471"/>
                </a:lnTo>
                <a:lnTo>
                  <a:pt x="561200" y="79908"/>
                </a:lnTo>
                <a:lnTo>
                  <a:pt x="584276" y="140385"/>
                </a:lnTo>
                <a:lnTo>
                  <a:pt x="579983" y="151206"/>
                </a:lnTo>
                <a:lnTo>
                  <a:pt x="577773" y="153670"/>
                </a:lnTo>
                <a:lnTo>
                  <a:pt x="575068" y="157594"/>
                </a:lnTo>
                <a:lnTo>
                  <a:pt x="571639" y="160058"/>
                </a:lnTo>
                <a:lnTo>
                  <a:pt x="568934" y="160058"/>
                </a:lnTo>
                <a:lnTo>
                  <a:pt x="566115" y="159194"/>
                </a:lnTo>
                <a:lnTo>
                  <a:pt x="561200" y="156984"/>
                </a:lnTo>
                <a:lnTo>
                  <a:pt x="558495" y="156375"/>
                </a:lnTo>
                <a:lnTo>
                  <a:pt x="549910" y="156375"/>
                </a:lnTo>
                <a:lnTo>
                  <a:pt x="544385" y="161658"/>
                </a:lnTo>
                <a:lnTo>
                  <a:pt x="544385" y="172961"/>
                </a:lnTo>
                <a:lnTo>
                  <a:pt x="550760" y="177888"/>
                </a:lnTo>
                <a:lnTo>
                  <a:pt x="566115" y="177888"/>
                </a:lnTo>
                <a:lnTo>
                  <a:pt x="620737" y="68224"/>
                </a:lnTo>
                <a:lnTo>
                  <a:pt x="626262" y="52489"/>
                </a:lnTo>
                <a:lnTo>
                  <a:pt x="628103" y="50038"/>
                </a:lnTo>
                <a:lnTo>
                  <a:pt x="636701" y="48183"/>
                </a:lnTo>
                <a:lnTo>
                  <a:pt x="636701" y="448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9614222" y="3434913"/>
            <a:ext cx="516255" cy="146685"/>
            <a:chOff x="9614222" y="3434913"/>
            <a:chExt cx="516255" cy="146685"/>
          </a:xfrm>
        </p:grpSpPr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14222" y="3434914"/>
              <a:ext cx="82257" cy="14653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16614" y="3434913"/>
              <a:ext cx="413866" cy="146536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6379184" y="3689754"/>
            <a:ext cx="510540" cy="146685"/>
            <a:chOff x="6379184" y="3689754"/>
            <a:chExt cx="510540" cy="146685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79184" y="3689754"/>
              <a:ext cx="89010" cy="14506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90416" y="3690983"/>
              <a:ext cx="77346" cy="14542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97671" y="3690983"/>
              <a:ext cx="77346" cy="14542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03083" y="3689754"/>
              <a:ext cx="82257" cy="14665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12167" y="3690983"/>
              <a:ext cx="77346" cy="145429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198128" y="3690984"/>
            <a:ext cx="397219" cy="145429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8377771" y="3689756"/>
            <a:ext cx="557530" cy="180340"/>
          </a:xfrm>
          <a:custGeom>
            <a:avLst/>
            <a:gdLst/>
            <a:ahLst/>
            <a:cxnLst/>
            <a:rect l="l" t="t" r="r" b="b"/>
            <a:pathLst>
              <a:path w="557529" h="180339">
                <a:moveTo>
                  <a:pt x="129768" y="113715"/>
                </a:moveTo>
                <a:lnTo>
                  <a:pt x="126085" y="111633"/>
                </a:lnTo>
                <a:lnTo>
                  <a:pt x="115735" y="122859"/>
                </a:lnTo>
                <a:lnTo>
                  <a:pt x="104279" y="130810"/>
                </a:lnTo>
                <a:lnTo>
                  <a:pt x="91605" y="135521"/>
                </a:lnTo>
                <a:lnTo>
                  <a:pt x="77597" y="137071"/>
                </a:lnTo>
                <a:lnTo>
                  <a:pt x="56222" y="132626"/>
                </a:lnTo>
                <a:lnTo>
                  <a:pt x="39979" y="119938"/>
                </a:lnTo>
                <a:lnTo>
                  <a:pt x="29654" y="99987"/>
                </a:lnTo>
                <a:lnTo>
                  <a:pt x="26022" y="73761"/>
                </a:lnTo>
                <a:lnTo>
                  <a:pt x="29641" y="46596"/>
                </a:lnTo>
                <a:lnTo>
                  <a:pt x="39903" y="25768"/>
                </a:lnTo>
                <a:lnTo>
                  <a:pt x="55968" y="12446"/>
                </a:lnTo>
                <a:lnTo>
                  <a:pt x="76974" y="7747"/>
                </a:lnTo>
                <a:lnTo>
                  <a:pt x="86499" y="8699"/>
                </a:lnTo>
                <a:lnTo>
                  <a:pt x="120281" y="34569"/>
                </a:lnTo>
                <a:lnTo>
                  <a:pt x="124612" y="50406"/>
                </a:lnTo>
                <a:lnTo>
                  <a:pt x="128295" y="49796"/>
                </a:lnTo>
                <a:lnTo>
                  <a:pt x="127431" y="15989"/>
                </a:lnTo>
                <a:lnTo>
                  <a:pt x="127317" y="11480"/>
                </a:lnTo>
                <a:lnTo>
                  <a:pt x="127279" y="9842"/>
                </a:lnTo>
                <a:lnTo>
                  <a:pt x="127177" y="5689"/>
                </a:lnTo>
                <a:lnTo>
                  <a:pt x="127076" y="1600"/>
                </a:lnTo>
                <a:lnTo>
                  <a:pt x="122402" y="1600"/>
                </a:lnTo>
                <a:lnTo>
                  <a:pt x="121793" y="7378"/>
                </a:lnTo>
                <a:lnTo>
                  <a:pt x="119341" y="9842"/>
                </a:lnTo>
                <a:lnTo>
                  <a:pt x="113817" y="9842"/>
                </a:lnTo>
                <a:lnTo>
                  <a:pt x="109245" y="7747"/>
                </a:lnTo>
                <a:lnTo>
                  <a:pt x="105219" y="5905"/>
                </a:lnTo>
                <a:lnTo>
                  <a:pt x="98247" y="3429"/>
                </a:lnTo>
                <a:lnTo>
                  <a:pt x="90868" y="1600"/>
                </a:lnTo>
                <a:lnTo>
                  <a:pt x="82892" y="406"/>
                </a:lnTo>
                <a:lnTo>
                  <a:pt x="74891" y="0"/>
                </a:lnTo>
                <a:lnTo>
                  <a:pt x="45580" y="5689"/>
                </a:lnTo>
                <a:lnTo>
                  <a:pt x="21793" y="21272"/>
                </a:lnTo>
                <a:lnTo>
                  <a:pt x="5829" y="44500"/>
                </a:lnTo>
                <a:lnTo>
                  <a:pt x="0" y="73152"/>
                </a:lnTo>
                <a:lnTo>
                  <a:pt x="5702" y="101752"/>
                </a:lnTo>
                <a:lnTo>
                  <a:pt x="21209" y="125120"/>
                </a:lnTo>
                <a:lnTo>
                  <a:pt x="44132" y="140881"/>
                </a:lnTo>
                <a:lnTo>
                  <a:pt x="72072" y="146659"/>
                </a:lnTo>
                <a:lnTo>
                  <a:pt x="88773" y="144424"/>
                </a:lnTo>
                <a:lnTo>
                  <a:pt x="104368" y="137934"/>
                </a:lnTo>
                <a:lnTo>
                  <a:pt x="105524" y="137071"/>
                </a:lnTo>
                <a:lnTo>
                  <a:pt x="118249" y="127584"/>
                </a:lnTo>
                <a:lnTo>
                  <a:pt x="129768" y="113715"/>
                </a:lnTo>
                <a:close/>
              </a:path>
              <a:path w="557529" h="180339">
                <a:moveTo>
                  <a:pt x="240144" y="94043"/>
                </a:moveTo>
                <a:lnTo>
                  <a:pt x="236728" y="74295"/>
                </a:lnTo>
                <a:lnTo>
                  <a:pt x="227241" y="58648"/>
                </a:lnTo>
                <a:lnTo>
                  <a:pt x="220865" y="54089"/>
                </a:lnTo>
                <a:lnTo>
                  <a:pt x="220865" y="100558"/>
                </a:lnTo>
                <a:lnTo>
                  <a:pt x="219036" y="116408"/>
                </a:lnTo>
                <a:lnTo>
                  <a:pt x="213829" y="128498"/>
                </a:lnTo>
                <a:lnTo>
                  <a:pt x="205689" y="136207"/>
                </a:lnTo>
                <a:lnTo>
                  <a:pt x="195084" y="138925"/>
                </a:lnTo>
                <a:lnTo>
                  <a:pt x="183273" y="135686"/>
                </a:lnTo>
                <a:lnTo>
                  <a:pt x="174028" y="126580"/>
                </a:lnTo>
                <a:lnTo>
                  <a:pt x="168021" y="112522"/>
                </a:lnTo>
                <a:lnTo>
                  <a:pt x="165862" y="94411"/>
                </a:lnTo>
                <a:lnTo>
                  <a:pt x="167614" y="76479"/>
                </a:lnTo>
                <a:lnTo>
                  <a:pt x="172681" y="63157"/>
                </a:lnTo>
                <a:lnTo>
                  <a:pt x="180784" y="54864"/>
                </a:lnTo>
                <a:lnTo>
                  <a:pt x="191643" y="52006"/>
                </a:lnTo>
                <a:lnTo>
                  <a:pt x="203619" y="55562"/>
                </a:lnTo>
                <a:lnTo>
                  <a:pt x="212839" y="65544"/>
                </a:lnTo>
                <a:lnTo>
                  <a:pt x="218770" y="80886"/>
                </a:lnTo>
                <a:lnTo>
                  <a:pt x="220865" y="100558"/>
                </a:lnTo>
                <a:lnTo>
                  <a:pt x="220865" y="54089"/>
                </a:lnTo>
                <a:lnTo>
                  <a:pt x="217970" y="52006"/>
                </a:lnTo>
                <a:lnTo>
                  <a:pt x="212852" y="48336"/>
                </a:lnTo>
                <a:lnTo>
                  <a:pt x="194716" y="44627"/>
                </a:lnTo>
                <a:lnTo>
                  <a:pt x="185140" y="45453"/>
                </a:lnTo>
                <a:lnTo>
                  <a:pt x="150533" y="75793"/>
                </a:lnTo>
                <a:lnTo>
                  <a:pt x="146596" y="96875"/>
                </a:lnTo>
                <a:lnTo>
                  <a:pt x="150075" y="116408"/>
                </a:lnTo>
                <a:lnTo>
                  <a:pt x="150114" y="116586"/>
                </a:lnTo>
                <a:lnTo>
                  <a:pt x="159804" y="132372"/>
                </a:lnTo>
                <a:lnTo>
                  <a:pt x="174409" y="142862"/>
                </a:lnTo>
                <a:lnTo>
                  <a:pt x="192633" y="146659"/>
                </a:lnTo>
                <a:lnTo>
                  <a:pt x="211188" y="142557"/>
                </a:lnTo>
                <a:lnTo>
                  <a:pt x="216077" y="138925"/>
                </a:lnTo>
                <a:lnTo>
                  <a:pt x="226288" y="131330"/>
                </a:lnTo>
                <a:lnTo>
                  <a:pt x="236435" y="114617"/>
                </a:lnTo>
                <a:lnTo>
                  <a:pt x="240080" y="94411"/>
                </a:lnTo>
                <a:lnTo>
                  <a:pt x="240144" y="94043"/>
                </a:lnTo>
                <a:close/>
              </a:path>
              <a:path w="557529" h="180339">
                <a:moveTo>
                  <a:pt x="410679" y="141376"/>
                </a:moveTo>
                <a:lnTo>
                  <a:pt x="402082" y="141376"/>
                </a:lnTo>
                <a:lnTo>
                  <a:pt x="399262" y="139903"/>
                </a:lnTo>
                <a:lnTo>
                  <a:pt x="398119" y="137287"/>
                </a:lnTo>
                <a:lnTo>
                  <a:pt x="396913" y="134620"/>
                </a:lnTo>
                <a:lnTo>
                  <a:pt x="396798" y="134366"/>
                </a:lnTo>
                <a:lnTo>
                  <a:pt x="396214" y="118630"/>
                </a:lnTo>
                <a:lnTo>
                  <a:pt x="396189" y="117779"/>
                </a:lnTo>
                <a:lnTo>
                  <a:pt x="396087" y="72478"/>
                </a:lnTo>
                <a:lnTo>
                  <a:pt x="395782" y="68237"/>
                </a:lnTo>
                <a:lnTo>
                  <a:pt x="393179" y="57785"/>
                </a:lnTo>
                <a:lnTo>
                  <a:pt x="391896" y="55321"/>
                </a:lnTo>
                <a:lnTo>
                  <a:pt x="387667" y="48666"/>
                </a:lnTo>
                <a:lnTo>
                  <a:pt x="387794" y="48666"/>
                </a:lnTo>
                <a:lnTo>
                  <a:pt x="380225" y="44627"/>
                </a:lnTo>
                <a:lnTo>
                  <a:pt x="371640" y="44627"/>
                </a:lnTo>
                <a:lnTo>
                  <a:pt x="363270" y="45554"/>
                </a:lnTo>
                <a:lnTo>
                  <a:pt x="363778" y="45554"/>
                </a:lnTo>
                <a:lnTo>
                  <a:pt x="356425" y="48666"/>
                </a:lnTo>
                <a:lnTo>
                  <a:pt x="356590" y="48666"/>
                </a:lnTo>
                <a:lnTo>
                  <a:pt x="348996" y="54432"/>
                </a:lnTo>
                <a:lnTo>
                  <a:pt x="339471" y="63931"/>
                </a:lnTo>
                <a:lnTo>
                  <a:pt x="316382" y="44627"/>
                </a:lnTo>
                <a:lnTo>
                  <a:pt x="309041" y="45554"/>
                </a:lnTo>
                <a:lnTo>
                  <a:pt x="301688" y="48666"/>
                </a:lnTo>
                <a:lnTo>
                  <a:pt x="293636" y="54432"/>
                </a:lnTo>
                <a:lnTo>
                  <a:pt x="284226" y="63309"/>
                </a:lnTo>
                <a:lnTo>
                  <a:pt x="284226" y="59626"/>
                </a:lnTo>
                <a:lnTo>
                  <a:pt x="284226" y="43027"/>
                </a:lnTo>
                <a:lnTo>
                  <a:pt x="275209" y="47586"/>
                </a:lnTo>
                <a:lnTo>
                  <a:pt x="268325" y="50914"/>
                </a:lnTo>
                <a:lnTo>
                  <a:pt x="261150" y="54076"/>
                </a:lnTo>
                <a:lnTo>
                  <a:pt x="251320" y="58153"/>
                </a:lnTo>
                <a:lnTo>
                  <a:pt x="252539" y="61226"/>
                </a:lnTo>
                <a:lnTo>
                  <a:pt x="255003" y="60604"/>
                </a:lnTo>
                <a:lnTo>
                  <a:pt x="255981" y="59994"/>
                </a:lnTo>
                <a:lnTo>
                  <a:pt x="258064" y="59626"/>
                </a:lnTo>
                <a:lnTo>
                  <a:pt x="261747" y="59626"/>
                </a:lnTo>
                <a:lnTo>
                  <a:pt x="264210" y="60604"/>
                </a:lnTo>
                <a:lnTo>
                  <a:pt x="265188" y="62458"/>
                </a:lnTo>
                <a:lnTo>
                  <a:pt x="266661" y="63931"/>
                </a:lnTo>
                <a:lnTo>
                  <a:pt x="267042" y="64427"/>
                </a:lnTo>
                <a:lnTo>
                  <a:pt x="267119" y="64973"/>
                </a:lnTo>
                <a:lnTo>
                  <a:pt x="267195" y="65557"/>
                </a:lnTo>
                <a:lnTo>
                  <a:pt x="267271" y="118630"/>
                </a:lnTo>
                <a:lnTo>
                  <a:pt x="266877" y="128219"/>
                </a:lnTo>
                <a:lnTo>
                  <a:pt x="266788" y="130378"/>
                </a:lnTo>
                <a:lnTo>
                  <a:pt x="265049" y="136829"/>
                </a:lnTo>
                <a:lnTo>
                  <a:pt x="264934" y="137287"/>
                </a:lnTo>
                <a:lnTo>
                  <a:pt x="261112" y="140550"/>
                </a:lnTo>
                <a:lnTo>
                  <a:pt x="254749" y="141376"/>
                </a:lnTo>
                <a:lnTo>
                  <a:pt x="251066" y="141376"/>
                </a:lnTo>
                <a:lnTo>
                  <a:pt x="251066" y="145059"/>
                </a:lnTo>
                <a:lnTo>
                  <a:pt x="299199" y="145059"/>
                </a:lnTo>
                <a:lnTo>
                  <a:pt x="299199" y="141376"/>
                </a:lnTo>
                <a:lnTo>
                  <a:pt x="290601" y="141376"/>
                </a:lnTo>
                <a:lnTo>
                  <a:pt x="287286" y="139534"/>
                </a:lnTo>
                <a:lnTo>
                  <a:pt x="286270" y="137287"/>
                </a:lnTo>
                <a:lnTo>
                  <a:pt x="286169" y="137071"/>
                </a:lnTo>
                <a:lnTo>
                  <a:pt x="286067" y="136829"/>
                </a:lnTo>
                <a:lnTo>
                  <a:pt x="284835" y="134620"/>
                </a:lnTo>
                <a:lnTo>
                  <a:pt x="284226" y="128219"/>
                </a:lnTo>
                <a:lnTo>
                  <a:pt x="284226" y="71310"/>
                </a:lnTo>
                <a:lnTo>
                  <a:pt x="308406" y="57785"/>
                </a:lnTo>
                <a:lnTo>
                  <a:pt x="313321" y="57785"/>
                </a:lnTo>
                <a:lnTo>
                  <a:pt x="323126" y="118630"/>
                </a:lnTo>
                <a:lnTo>
                  <a:pt x="322986" y="128219"/>
                </a:lnTo>
                <a:lnTo>
                  <a:pt x="322897" y="134366"/>
                </a:lnTo>
                <a:lnTo>
                  <a:pt x="321297" y="137071"/>
                </a:lnTo>
                <a:lnTo>
                  <a:pt x="320065" y="139903"/>
                </a:lnTo>
                <a:lnTo>
                  <a:pt x="317373" y="141376"/>
                </a:lnTo>
                <a:lnTo>
                  <a:pt x="308406" y="141376"/>
                </a:lnTo>
                <a:lnTo>
                  <a:pt x="308406" y="145059"/>
                </a:lnTo>
                <a:lnTo>
                  <a:pt x="354444" y="145059"/>
                </a:lnTo>
                <a:lnTo>
                  <a:pt x="354444" y="141376"/>
                </a:lnTo>
                <a:lnTo>
                  <a:pt x="345846" y="141376"/>
                </a:lnTo>
                <a:lnTo>
                  <a:pt x="343154" y="139903"/>
                </a:lnTo>
                <a:lnTo>
                  <a:pt x="342011" y="137287"/>
                </a:lnTo>
                <a:lnTo>
                  <a:pt x="340804" y="134620"/>
                </a:lnTo>
                <a:lnTo>
                  <a:pt x="340690" y="134366"/>
                </a:lnTo>
                <a:lnTo>
                  <a:pt x="340118" y="118630"/>
                </a:lnTo>
                <a:lnTo>
                  <a:pt x="340080" y="71056"/>
                </a:lnTo>
                <a:lnTo>
                  <a:pt x="347967" y="64427"/>
                </a:lnTo>
                <a:lnTo>
                  <a:pt x="348678" y="63931"/>
                </a:lnTo>
                <a:lnTo>
                  <a:pt x="353898" y="60363"/>
                </a:lnTo>
                <a:lnTo>
                  <a:pt x="358902" y="58331"/>
                </a:lnTo>
                <a:lnTo>
                  <a:pt x="364020" y="57785"/>
                </a:lnTo>
                <a:lnTo>
                  <a:pt x="370166" y="57785"/>
                </a:lnTo>
                <a:lnTo>
                  <a:pt x="374929" y="60363"/>
                </a:lnTo>
                <a:lnTo>
                  <a:pt x="374878" y="60604"/>
                </a:lnTo>
                <a:lnTo>
                  <a:pt x="376948" y="64973"/>
                </a:lnTo>
                <a:lnTo>
                  <a:pt x="379006" y="68237"/>
                </a:lnTo>
                <a:lnTo>
                  <a:pt x="379285" y="71056"/>
                </a:lnTo>
                <a:lnTo>
                  <a:pt x="379349" y="118630"/>
                </a:lnTo>
                <a:lnTo>
                  <a:pt x="379133" y="128219"/>
                </a:lnTo>
                <a:lnTo>
                  <a:pt x="379095" y="130378"/>
                </a:lnTo>
                <a:lnTo>
                  <a:pt x="379006" y="134366"/>
                </a:lnTo>
                <a:lnTo>
                  <a:pt x="377532" y="137071"/>
                </a:lnTo>
                <a:lnTo>
                  <a:pt x="376301" y="139903"/>
                </a:lnTo>
                <a:lnTo>
                  <a:pt x="373227" y="141376"/>
                </a:lnTo>
                <a:lnTo>
                  <a:pt x="365252" y="141376"/>
                </a:lnTo>
                <a:lnTo>
                  <a:pt x="365252" y="145059"/>
                </a:lnTo>
                <a:lnTo>
                  <a:pt x="410679" y="145059"/>
                </a:lnTo>
                <a:lnTo>
                  <a:pt x="410679" y="141376"/>
                </a:lnTo>
                <a:close/>
              </a:path>
              <a:path w="557529" h="180339">
                <a:moveTo>
                  <a:pt x="512572" y="93433"/>
                </a:moveTo>
                <a:lnTo>
                  <a:pt x="509727" y="74663"/>
                </a:lnTo>
                <a:lnTo>
                  <a:pt x="502564" y="60236"/>
                </a:lnTo>
                <a:lnTo>
                  <a:pt x="502005" y="59118"/>
                </a:lnTo>
                <a:lnTo>
                  <a:pt x="493179" y="50888"/>
                </a:lnTo>
                <a:lnTo>
                  <a:pt x="493179" y="99949"/>
                </a:lnTo>
                <a:lnTo>
                  <a:pt x="491274" y="115735"/>
                </a:lnTo>
                <a:lnTo>
                  <a:pt x="485914" y="128054"/>
                </a:lnTo>
                <a:lnTo>
                  <a:pt x="477697" y="136067"/>
                </a:lnTo>
                <a:lnTo>
                  <a:pt x="467156" y="138912"/>
                </a:lnTo>
                <a:lnTo>
                  <a:pt x="460400" y="138912"/>
                </a:lnTo>
                <a:lnTo>
                  <a:pt x="453885" y="135597"/>
                </a:lnTo>
                <a:lnTo>
                  <a:pt x="450202" y="130314"/>
                </a:lnTo>
                <a:lnTo>
                  <a:pt x="447509" y="126009"/>
                </a:lnTo>
                <a:lnTo>
                  <a:pt x="446519" y="121704"/>
                </a:lnTo>
                <a:lnTo>
                  <a:pt x="446519" y="74129"/>
                </a:lnTo>
                <a:lnTo>
                  <a:pt x="455066" y="63931"/>
                </a:lnTo>
                <a:lnTo>
                  <a:pt x="456107" y="62699"/>
                </a:lnTo>
                <a:lnTo>
                  <a:pt x="459790" y="60236"/>
                </a:lnTo>
                <a:lnTo>
                  <a:pt x="467398" y="60236"/>
                </a:lnTo>
                <a:lnTo>
                  <a:pt x="477901" y="63080"/>
                </a:lnTo>
                <a:lnTo>
                  <a:pt x="486041" y="71107"/>
                </a:lnTo>
                <a:lnTo>
                  <a:pt x="491312" y="83629"/>
                </a:lnTo>
                <a:lnTo>
                  <a:pt x="493179" y="99949"/>
                </a:lnTo>
                <a:lnTo>
                  <a:pt x="493179" y="50888"/>
                </a:lnTo>
                <a:lnTo>
                  <a:pt x="490664" y="48539"/>
                </a:lnTo>
                <a:lnTo>
                  <a:pt x="476973" y="44627"/>
                </a:lnTo>
                <a:lnTo>
                  <a:pt x="469379" y="45567"/>
                </a:lnTo>
                <a:lnTo>
                  <a:pt x="462305" y="48742"/>
                </a:lnTo>
                <a:lnTo>
                  <a:pt x="454939" y="54686"/>
                </a:lnTo>
                <a:lnTo>
                  <a:pt x="446519" y="63931"/>
                </a:lnTo>
                <a:lnTo>
                  <a:pt x="446519" y="59626"/>
                </a:lnTo>
                <a:lnTo>
                  <a:pt x="446519" y="43027"/>
                </a:lnTo>
                <a:lnTo>
                  <a:pt x="437426" y="47586"/>
                </a:lnTo>
                <a:lnTo>
                  <a:pt x="430593" y="50914"/>
                </a:lnTo>
                <a:lnTo>
                  <a:pt x="423532" y="54076"/>
                </a:lnTo>
                <a:lnTo>
                  <a:pt x="413740" y="58153"/>
                </a:lnTo>
                <a:lnTo>
                  <a:pt x="414972" y="61226"/>
                </a:lnTo>
                <a:lnTo>
                  <a:pt x="417055" y="60604"/>
                </a:lnTo>
                <a:lnTo>
                  <a:pt x="418287" y="59994"/>
                </a:lnTo>
                <a:lnTo>
                  <a:pt x="420128" y="59626"/>
                </a:lnTo>
                <a:lnTo>
                  <a:pt x="427494" y="59626"/>
                </a:lnTo>
                <a:lnTo>
                  <a:pt x="429704" y="63677"/>
                </a:lnTo>
                <a:lnTo>
                  <a:pt x="429704" y="153670"/>
                </a:lnTo>
                <a:lnTo>
                  <a:pt x="428726" y="168173"/>
                </a:lnTo>
                <a:lnTo>
                  <a:pt x="426631" y="174574"/>
                </a:lnTo>
                <a:lnTo>
                  <a:pt x="423570" y="176415"/>
                </a:lnTo>
                <a:lnTo>
                  <a:pt x="413131" y="176415"/>
                </a:lnTo>
                <a:lnTo>
                  <a:pt x="413131" y="180098"/>
                </a:lnTo>
                <a:lnTo>
                  <a:pt x="462241" y="180098"/>
                </a:lnTo>
                <a:lnTo>
                  <a:pt x="462241" y="176415"/>
                </a:lnTo>
                <a:lnTo>
                  <a:pt x="459790" y="176415"/>
                </a:lnTo>
                <a:lnTo>
                  <a:pt x="453313" y="175450"/>
                </a:lnTo>
                <a:lnTo>
                  <a:pt x="449237" y="171958"/>
                </a:lnTo>
                <a:lnTo>
                  <a:pt x="447128" y="164998"/>
                </a:lnTo>
                <a:lnTo>
                  <a:pt x="446519" y="153670"/>
                </a:lnTo>
                <a:lnTo>
                  <a:pt x="446519" y="139534"/>
                </a:lnTo>
                <a:lnTo>
                  <a:pt x="455117" y="144818"/>
                </a:lnTo>
                <a:lnTo>
                  <a:pt x="460400" y="146659"/>
                </a:lnTo>
                <a:lnTo>
                  <a:pt x="467156" y="146659"/>
                </a:lnTo>
                <a:lnTo>
                  <a:pt x="484606" y="142405"/>
                </a:lnTo>
                <a:lnTo>
                  <a:pt x="488213" y="139534"/>
                </a:lnTo>
                <a:lnTo>
                  <a:pt x="488988" y="138912"/>
                </a:lnTo>
                <a:lnTo>
                  <a:pt x="499071" y="130886"/>
                </a:lnTo>
                <a:lnTo>
                  <a:pt x="508927" y="113944"/>
                </a:lnTo>
                <a:lnTo>
                  <a:pt x="512572" y="93433"/>
                </a:lnTo>
                <a:close/>
              </a:path>
              <a:path w="557529" h="180339">
                <a:moveTo>
                  <a:pt x="557149" y="128219"/>
                </a:moveTo>
                <a:lnTo>
                  <a:pt x="551624" y="122694"/>
                </a:lnTo>
                <a:lnTo>
                  <a:pt x="545109" y="122694"/>
                </a:lnTo>
                <a:lnTo>
                  <a:pt x="538353" y="122694"/>
                </a:lnTo>
                <a:lnTo>
                  <a:pt x="533196" y="128219"/>
                </a:lnTo>
                <a:lnTo>
                  <a:pt x="533196" y="141135"/>
                </a:lnTo>
                <a:lnTo>
                  <a:pt x="538353" y="146659"/>
                </a:lnTo>
                <a:lnTo>
                  <a:pt x="551624" y="146659"/>
                </a:lnTo>
                <a:lnTo>
                  <a:pt x="557149" y="141135"/>
                </a:lnTo>
                <a:lnTo>
                  <a:pt x="557149" y="12821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016810" y="3689754"/>
            <a:ext cx="286183" cy="146659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9627850" y="3689754"/>
            <a:ext cx="502920" cy="146685"/>
            <a:chOff x="9627850" y="3689754"/>
            <a:chExt cx="502920" cy="146685"/>
          </a:xfrm>
        </p:grpSpPr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627850" y="3690983"/>
              <a:ext cx="172864" cy="14542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23918" y="3689754"/>
              <a:ext cx="306563" cy="146659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6380977" y="3944718"/>
            <a:ext cx="505459" cy="146685"/>
            <a:chOff x="6380977" y="3944718"/>
            <a:chExt cx="505459" cy="146685"/>
          </a:xfrm>
        </p:grpSpPr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80977" y="3944718"/>
              <a:ext cx="83792" cy="14653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92835" y="3944718"/>
              <a:ext cx="76426" cy="14653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98542" y="3944718"/>
              <a:ext cx="77346" cy="14653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7399" y="3944718"/>
              <a:ext cx="89010" cy="14506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08631" y="3945947"/>
              <a:ext cx="77346" cy="145307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98128" y="3945947"/>
            <a:ext cx="363702" cy="143831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8374340" y="3942505"/>
            <a:ext cx="408940" cy="149225"/>
            <a:chOff x="8374340" y="3942505"/>
            <a:chExt cx="408940" cy="149225"/>
          </a:xfrm>
        </p:grpSpPr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74340" y="3942505"/>
              <a:ext cx="365248" cy="14874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758865" y="406728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29">
                  <a:moveTo>
                    <a:pt x="18415" y="0"/>
                  </a:moveTo>
                  <a:lnTo>
                    <a:pt x="12031" y="0"/>
                  </a:lnTo>
                  <a:lnTo>
                    <a:pt x="5279" y="0"/>
                  </a:lnTo>
                  <a:lnTo>
                    <a:pt x="0" y="5531"/>
                  </a:lnTo>
                  <a:lnTo>
                    <a:pt x="0" y="18439"/>
                  </a:lnTo>
                  <a:lnTo>
                    <a:pt x="5279" y="23971"/>
                  </a:lnTo>
                  <a:lnTo>
                    <a:pt x="18415" y="23971"/>
                  </a:lnTo>
                  <a:lnTo>
                    <a:pt x="23940" y="18439"/>
                  </a:lnTo>
                  <a:lnTo>
                    <a:pt x="23940" y="5531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1" name="object 7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54872" y="3945947"/>
            <a:ext cx="372615" cy="178498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9617292" y="3944717"/>
            <a:ext cx="513715" cy="146685"/>
            <a:chOff x="9617292" y="3944717"/>
            <a:chExt cx="513715" cy="146685"/>
          </a:xfrm>
        </p:grpSpPr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17292" y="3944717"/>
              <a:ext cx="76487" cy="14653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16615" y="3944717"/>
              <a:ext cx="413866" cy="146536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6396041" y="4199681"/>
            <a:ext cx="480059" cy="146685"/>
            <a:chOff x="6396041" y="4199681"/>
            <a:chExt cx="480059" cy="146685"/>
          </a:xfrm>
        </p:grpSpPr>
        <p:pic>
          <p:nvPicPr>
            <p:cNvPr id="76" name="object 7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96041" y="4199681"/>
              <a:ext cx="372774" cy="14653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93812" y="4199681"/>
              <a:ext cx="82257" cy="146536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201504" y="4197468"/>
            <a:ext cx="469961" cy="148749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8374329" y="4197476"/>
            <a:ext cx="645160" cy="182245"/>
          </a:xfrm>
          <a:custGeom>
            <a:avLst/>
            <a:gdLst/>
            <a:ahLst/>
            <a:cxnLst/>
            <a:rect l="l" t="t" r="r" b="b"/>
            <a:pathLst>
              <a:path w="645159" h="182245">
                <a:moveTo>
                  <a:pt x="115785" y="98717"/>
                </a:moveTo>
                <a:lnTo>
                  <a:pt x="112953" y="90728"/>
                </a:lnTo>
                <a:lnTo>
                  <a:pt x="107188" y="84582"/>
                </a:lnTo>
                <a:lnTo>
                  <a:pt x="102273" y="79044"/>
                </a:lnTo>
                <a:lnTo>
                  <a:pt x="98628" y="76835"/>
                </a:lnTo>
                <a:lnTo>
                  <a:pt x="97612" y="76212"/>
                </a:lnTo>
                <a:lnTo>
                  <a:pt x="89014" y="73253"/>
                </a:lnTo>
                <a:lnTo>
                  <a:pt x="89014" y="107569"/>
                </a:lnTo>
                <a:lnTo>
                  <a:pt x="86652" y="120142"/>
                </a:lnTo>
                <a:lnTo>
                  <a:pt x="79997" y="129844"/>
                </a:lnTo>
                <a:lnTo>
                  <a:pt x="69646" y="136093"/>
                </a:lnTo>
                <a:lnTo>
                  <a:pt x="56235" y="138303"/>
                </a:lnTo>
                <a:lnTo>
                  <a:pt x="51320" y="138303"/>
                </a:lnTo>
                <a:lnTo>
                  <a:pt x="48260" y="138049"/>
                </a:lnTo>
                <a:lnTo>
                  <a:pt x="42113" y="136448"/>
                </a:lnTo>
                <a:lnTo>
                  <a:pt x="42113" y="78054"/>
                </a:lnTo>
                <a:lnTo>
                  <a:pt x="47269" y="76835"/>
                </a:lnTo>
                <a:lnTo>
                  <a:pt x="53416" y="76835"/>
                </a:lnTo>
                <a:lnTo>
                  <a:pt x="68935" y="79044"/>
                </a:lnTo>
                <a:lnTo>
                  <a:pt x="68465" y="79044"/>
                </a:lnTo>
                <a:lnTo>
                  <a:pt x="79502" y="85051"/>
                </a:lnTo>
                <a:lnTo>
                  <a:pt x="86563" y="94729"/>
                </a:lnTo>
                <a:lnTo>
                  <a:pt x="88963" y="107315"/>
                </a:lnTo>
                <a:lnTo>
                  <a:pt x="89014" y="107569"/>
                </a:lnTo>
                <a:lnTo>
                  <a:pt x="89014" y="73253"/>
                </a:lnTo>
                <a:lnTo>
                  <a:pt x="86931" y="72529"/>
                </a:lnTo>
                <a:lnTo>
                  <a:pt x="94297" y="69215"/>
                </a:lnTo>
                <a:lnTo>
                  <a:pt x="95656" y="68224"/>
                </a:lnTo>
                <a:lnTo>
                  <a:pt x="97358" y="66992"/>
                </a:lnTo>
                <a:lnTo>
                  <a:pt x="100672" y="63677"/>
                </a:lnTo>
                <a:lnTo>
                  <a:pt x="106565" y="57531"/>
                </a:lnTo>
                <a:lnTo>
                  <a:pt x="109880" y="48310"/>
                </a:lnTo>
                <a:lnTo>
                  <a:pt x="109880" y="40322"/>
                </a:lnTo>
                <a:lnTo>
                  <a:pt x="84721" y="7721"/>
                </a:lnTo>
                <a:lnTo>
                  <a:pt x="84721" y="40322"/>
                </a:lnTo>
                <a:lnTo>
                  <a:pt x="82651" y="52044"/>
                </a:lnTo>
                <a:lnTo>
                  <a:pt x="76619" y="60820"/>
                </a:lnTo>
                <a:lnTo>
                  <a:pt x="66903" y="66319"/>
                </a:lnTo>
                <a:lnTo>
                  <a:pt x="53784" y="68224"/>
                </a:lnTo>
                <a:lnTo>
                  <a:pt x="47269" y="68224"/>
                </a:lnTo>
                <a:lnTo>
                  <a:pt x="42113" y="66992"/>
                </a:lnTo>
                <a:lnTo>
                  <a:pt x="42113" y="12661"/>
                </a:lnTo>
                <a:lnTo>
                  <a:pt x="46659" y="12039"/>
                </a:lnTo>
                <a:lnTo>
                  <a:pt x="48869" y="11671"/>
                </a:lnTo>
                <a:lnTo>
                  <a:pt x="51574" y="11671"/>
                </a:lnTo>
                <a:lnTo>
                  <a:pt x="65290" y="13728"/>
                </a:lnTo>
                <a:lnTo>
                  <a:pt x="75742" y="19545"/>
                </a:lnTo>
                <a:lnTo>
                  <a:pt x="82384" y="28587"/>
                </a:lnTo>
                <a:lnTo>
                  <a:pt x="84721" y="40322"/>
                </a:lnTo>
                <a:lnTo>
                  <a:pt x="84721" y="7721"/>
                </a:lnTo>
                <a:lnTo>
                  <a:pt x="82588" y="6756"/>
                </a:lnTo>
                <a:lnTo>
                  <a:pt x="75031" y="4787"/>
                </a:lnTo>
                <a:lnTo>
                  <a:pt x="65303" y="3746"/>
                </a:lnTo>
                <a:lnTo>
                  <a:pt x="51943" y="3441"/>
                </a:lnTo>
                <a:lnTo>
                  <a:pt x="0" y="3441"/>
                </a:lnTo>
                <a:lnTo>
                  <a:pt x="0" y="7378"/>
                </a:lnTo>
                <a:lnTo>
                  <a:pt x="4673" y="7747"/>
                </a:lnTo>
                <a:lnTo>
                  <a:pt x="15963" y="7747"/>
                </a:lnTo>
                <a:lnTo>
                  <a:pt x="19405" y="12039"/>
                </a:lnTo>
                <a:lnTo>
                  <a:pt x="19405" y="138671"/>
                </a:lnTo>
                <a:lnTo>
                  <a:pt x="15963" y="142963"/>
                </a:lnTo>
                <a:lnTo>
                  <a:pt x="4673" y="143217"/>
                </a:lnTo>
                <a:lnTo>
                  <a:pt x="0" y="143217"/>
                </a:lnTo>
                <a:lnTo>
                  <a:pt x="0" y="147269"/>
                </a:lnTo>
                <a:lnTo>
                  <a:pt x="42976" y="147269"/>
                </a:lnTo>
                <a:lnTo>
                  <a:pt x="63614" y="147104"/>
                </a:lnTo>
                <a:lnTo>
                  <a:pt x="102679" y="135724"/>
                </a:lnTo>
                <a:lnTo>
                  <a:pt x="115747" y="107569"/>
                </a:lnTo>
                <a:lnTo>
                  <a:pt x="115785" y="98717"/>
                </a:lnTo>
                <a:close/>
              </a:path>
              <a:path w="645159" h="182245">
                <a:moveTo>
                  <a:pt x="163410" y="8597"/>
                </a:moveTo>
                <a:lnTo>
                  <a:pt x="158508" y="3441"/>
                </a:lnTo>
                <a:lnTo>
                  <a:pt x="146227" y="3441"/>
                </a:lnTo>
                <a:lnTo>
                  <a:pt x="140944" y="8597"/>
                </a:lnTo>
                <a:lnTo>
                  <a:pt x="140944" y="20891"/>
                </a:lnTo>
                <a:lnTo>
                  <a:pt x="146227" y="25819"/>
                </a:lnTo>
                <a:lnTo>
                  <a:pt x="158508" y="25819"/>
                </a:lnTo>
                <a:lnTo>
                  <a:pt x="163410" y="20891"/>
                </a:lnTo>
                <a:lnTo>
                  <a:pt x="163410" y="8597"/>
                </a:lnTo>
                <a:close/>
              </a:path>
              <a:path w="645159" h="182245">
                <a:moveTo>
                  <a:pt x="177774" y="143586"/>
                </a:moveTo>
                <a:lnTo>
                  <a:pt x="174713" y="143586"/>
                </a:lnTo>
                <a:lnTo>
                  <a:pt x="168249" y="142748"/>
                </a:lnTo>
                <a:lnTo>
                  <a:pt x="164439" y="139446"/>
                </a:lnTo>
                <a:lnTo>
                  <a:pt x="162636" y="132537"/>
                </a:lnTo>
                <a:lnTo>
                  <a:pt x="162191" y="120840"/>
                </a:lnTo>
                <a:lnTo>
                  <a:pt x="162191" y="61836"/>
                </a:lnTo>
                <a:lnTo>
                  <a:pt x="162191" y="45237"/>
                </a:lnTo>
                <a:lnTo>
                  <a:pt x="153174" y="49796"/>
                </a:lnTo>
                <a:lnTo>
                  <a:pt x="146291" y="53098"/>
                </a:lnTo>
                <a:lnTo>
                  <a:pt x="139115" y="56235"/>
                </a:lnTo>
                <a:lnTo>
                  <a:pt x="129286" y="60236"/>
                </a:lnTo>
                <a:lnTo>
                  <a:pt x="130517" y="63309"/>
                </a:lnTo>
                <a:lnTo>
                  <a:pt x="133337" y="62699"/>
                </a:lnTo>
                <a:lnTo>
                  <a:pt x="134569" y="62077"/>
                </a:lnTo>
                <a:lnTo>
                  <a:pt x="136042" y="61836"/>
                </a:lnTo>
                <a:lnTo>
                  <a:pt x="143776" y="61836"/>
                </a:lnTo>
                <a:lnTo>
                  <a:pt x="145249" y="64909"/>
                </a:lnTo>
                <a:lnTo>
                  <a:pt x="145249" y="120840"/>
                </a:lnTo>
                <a:lnTo>
                  <a:pt x="144729" y="132537"/>
                </a:lnTo>
                <a:lnTo>
                  <a:pt x="144627" y="134607"/>
                </a:lnTo>
                <a:lnTo>
                  <a:pt x="144018" y="136817"/>
                </a:lnTo>
                <a:lnTo>
                  <a:pt x="142544" y="141744"/>
                </a:lnTo>
                <a:lnTo>
                  <a:pt x="139471" y="143586"/>
                </a:lnTo>
                <a:lnTo>
                  <a:pt x="129044" y="143586"/>
                </a:lnTo>
                <a:lnTo>
                  <a:pt x="129044" y="147269"/>
                </a:lnTo>
                <a:lnTo>
                  <a:pt x="177774" y="147269"/>
                </a:lnTo>
                <a:lnTo>
                  <a:pt x="177774" y="143586"/>
                </a:lnTo>
                <a:close/>
              </a:path>
              <a:path w="645159" h="182245">
                <a:moveTo>
                  <a:pt x="281762" y="96253"/>
                </a:moveTo>
                <a:lnTo>
                  <a:pt x="278345" y="76428"/>
                </a:lnTo>
                <a:lnTo>
                  <a:pt x="268859" y="60744"/>
                </a:lnTo>
                <a:lnTo>
                  <a:pt x="262496" y="56184"/>
                </a:lnTo>
                <a:lnTo>
                  <a:pt x="262496" y="102641"/>
                </a:lnTo>
                <a:lnTo>
                  <a:pt x="260654" y="118516"/>
                </a:lnTo>
                <a:lnTo>
                  <a:pt x="255447" y="130644"/>
                </a:lnTo>
                <a:lnTo>
                  <a:pt x="247319" y="138391"/>
                </a:lnTo>
                <a:lnTo>
                  <a:pt x="236715" y="141122"/>
                </a:lnTo>
                <a:lnTo>
                  <a:pt x="224891" y="137871"/>
                </a:lnTo>
                <a:lnTo>
                  <a:pt x="215658" y="128727"/>
                </a:lnTo>
                <a:lnTo>
                  <a:pt x="209638" y="114617"/>
                </a:lnTo>
                <a:lnTo>
                  <a:pt x="207492" y="96494"/>
                </a:lnTo>
                <a:lnTo>
                  <a:pt x="209245" y="78625"/>
                </a:lnTo>
                <a:lnTo>
                  <a:pt x="214299" y="65290"/>
                </a:lnTo>
                <a:lnTo>
                  <a:pt x="222402" y="56959"/>
                </a:lnTo>
                <a:lnTo>
                  <a:pt x="233273" y="54089"/>
                </a:lnTo>
                <a:lnTo>
                  <a:pt x="245249" y="57670"/>
                </a:lnTo>
                <a:lnTo>
                  <a:pt x="254469" y="67678"/>
                </a:lnTo>
                <a:lnTo>
                  <a:pt x="260400" y="83032"/>
                </a:lnTo>
                <a:lnTo>
                  <a:pt x="262496" y="102641"/>
                </a:lnTo>
                <a:lnTo>
                  <a:pt x="262496" y="56184"/>
                </a:lnTo>
                <a:lnTo>
                  <a:pt x="259575" y="54089"/>
                </a:lnTo>
                <a:lnTo>
                  <a:pt x="254469" y="50431"/>
                </a:lnTo>
                <a:lnTo>
                  <a:pt x="236347" y="46710"/>
                </a:lnTo>
                <a:lnTo>
                  <a:pt x="226758" y="47536"/>
                </a:lnTo>
                <a:lnTo>
                  <a:pt x="192163" y="77939"/>
                </a:lnTo>
                <a:lnTo>
                  <a:pt x="188214" y="98958"/>
                </a:lnTo>
                <a:lnTo>
                  <a:pt x="191706" y="118516"/>
                </a:lnTo>
                <a:lnTo>
                  <a:pt x="191731" y="118668"/>
                </a:lnTo>
                <a:lnTo>
                  <a:pt x="201434" y="134454"/>
                </a:lnTo>
                <a:lnTo>
                  <a:pt x="216027" y="144945"/>
                </a:lnTo>
                <a:lnTo>
                  <a:pt x="234251" y="148742"/>
                </a:lnTo>
                <a:lnTo>
                  <a:pt x="252818" y="144640"/>
                </a:lnTo>
                <a:lnTo>
                  <a:pt x="257543" y="141122"/>
                </a:lnTo>
                <a:lnTo>
                  <a:pt x="267906" y="133426"/>
                </a:lnTo>
                <a:lnTo>
                  <a:pt x="278053" y="116751"/>
                </a:lnTo>
                <a:lnTo>
                  <a:pt x="281724" y="96494"/>
                </a:lnTo>
                <a:lnTo>
                  <a:pt x="281762" y="96253"/>
                </a:lnTo>
                <a:close/>
              </a:path>
              <a:path w="645159" h="182245">
                <a:moveTo>
                  <a:pt x="341439" y="143586"/>
                </a:moveTo>
                <a:lnTo>
                  <a:pt x="337997" y="143586"/>
                </a:lnTo>
                <a:lnTo>
                  <a:pt x="331635" y="142748"/>
                </a:lnTo>
                <a:lnTo>
                  <a:pt x="327825" y="139446"/>
                </a:lnTo>
                <a:lnTo>
                  <a:pt x="325970" y="132537"/>
                </a:lnTo>
                <a:lnTo>
                  <a:pt x="325475" y="120840"/>
                </a:lnTo>
                <a:lnTo>
                  <a:pt x="325475" y="0"/>
                </a:lnTo>
                <a:lnTo>
                  <a:pt x="309575" y="7886"/>
                </a:lnTo>
                <a:lnTo>
                  <a:pt x="292569" y="15113"/>
                </a:lnTo>
                <a:lnTo>
                  <a:pt x="293801" y="18186"/>
                </a:lnTo>
                <a:lnTo>
                  <a:pt x="299326" y="16598"/>
                </a:lnTo>
                <a:lnTo>
                  <a:pt x="303377" y="16598"/>
                </a:lnTo>
                <a:lnTo>
                  <a:pt x="305460" y="17576"/>
                </a:lnTo>
                <a:lnTo>
                  <a:pt x="308292" y="21259"/>
                </a:lnTo>
                <a:lnTo>
                  <a:pt x="308533" y="23114"/>
                </a:lnTo>
                <a:lnTo>
                  <a:pt x="308533" y="120840"/>
                </a:lnTo>
                <a:lnTo>
                  <a:pt x="308076" y="132537"/>
                </a:lnTo>
                <a:lnTo>
                  <a:pt x="306273" y="139446"/>
                </a:lnTo>
                <a:lnTo>
                  <a:pt x="302475" y="142748"/>
                </a:lnTo>
                <a:lnTo>
                  <a:pt x="296011" y="143586"/>
                </a:lnTo>
                <a:lnTo>
                  <a:pt x="292569" y="143586"/>
                </a:lnTo>
                <a:lnTo>
                  <a:pt x="292569" y="147269"/>
                </a:lnTo>
                <a:lnTo>
                  <a:pt x="341439" y="147269"/>
                </a:lnTo>
                <a:lnTo>
                  <a:pt x="341439" y="143586"/>
                </a:lnTo>
                <a:close/>
              </a:path>
              <a:path w="645159" h="182245">
                <a:moveTo>
                  <a:pt x="445427" y="96253"/>
                </a:moveTo>
                <a:lnTo>
                  <a:pt x="441985" y="76428"/>
                </a:lnTo>
                <a:lnTo>
                  <a:pt x="432473" y="60744"/>
                </a:lnTo>
                <a:lnTo>
                  <a:pt x="426021" y="56121"/>
                </a:lnTo>
                <a:lnTo>
                  <a:pt x="426021" y="102641"/>
                </a:lnTo>
                <a:lnTo>
                  <a:pt x="424205" y="118516"/>
                </a:lnTo>
                <a:lnTo>
                  <a:pt x="419023" y="130644"/>
                </a:lnTo>
                <a:lnTo>
                  <a:pt x="410908" y="138391"/>
                </a:lnTo>
                <a:lnTo>
                  <a:pt x="400240" y="141122"/>
                </a:lnTo>
                <a:lnTo>
                  <a:pt x="388442" y="137871"/>
                </a:lnTo>
                <a:lnTo>
                  <a:pt x="379247" y="128727"/>
                </a:lnTo>
                <a:lnTo>
                  <a:pt x="373278" y="114617"/>
                </a:lnTo>
                <a:lnTo>
                  <a:pt x="371144" y="96494"/>
                </a:lnTo>
                <a:lnTo>
                  <a:pt x="372884" y="78625"/>
                </a:lnTo>
                <a:lnTo>
                  <a:pt x="377913" y="65290"/>
                </a:lnTo>
                <a:lnTo>
                  <a:pt x="386016" y="56959"/>
                </a:lnTo>
                <a:lnTo>
                  <a:pt x="396925" y="54089"/>
                </a:lnTo>
                <a:lnTo>
                  <a:pt x="408825" y="57670"/>
                </a:lnTo>
                <a:lnTo>
                  <a:pt x="418020" y="67678"/>
                </a:lnTo>
                <a:lnTo>
                  <a:pt x="423926" y="83032"/>
                </a:lnTo>
                <a:lnTo>
                  <a:pt x="426021" y="102641"/>
                </a:lnTo>
                <a:lnTo>
                  <a:pt x="426021" y="56121"/>
                </a:lnTo>
                <a:lnTo>
                  <a:pt x="423189" y="54089"/>
                </a:lnTo>
                <a:lnTo>
                  <a:pt x="418071" y="50431"/>
                </a:lnTo>
                <a:lnTo>
                  <a:pt x="399999" y="46710"/>
                </a:lnTo>
                <a:lnTo>
                  <a:pt x="390410" y="47536"/>
                </a:lnTo>
                <a:lnTo>
                  <a:pt x="355714" y="77939"/>
                </a:lnTo>
                <a:lnTo>
                  <a:pt x="351751" y="98958"/>
                </a:lnTo>
                <a:lnTo>
                  <a:pt x="355257" y="118516"/>
                </a:lnTo>
                <a:lnTo>
                  <a:pt x="355282" y="118668"/>
                </a:lnTo>
                <a:lnTo>
                  <a:pt x="365010" y="134454"/>
                </a:lnTo>
                <a:lnTo>
                  <a:pt x="379615" y="144945"/>
                </a:lnTo>
                <a:lnTo>
                  <a:pt x="397789" y="148742"/>
                </a:lnTo>
                <a:lnTo>
                  <a:pt x="416369" y="144640"/>
                </a:lnTo>
                <a:lnTo>
                  <a:pt x="421119" y="141122"/>
                </a:lnTo>
                <a:lnTo>
                  <a:pt x="431507" y="133426"/>
                </a:lnTo>
                <a:lnTo>
                  <a:pt x="441693" y="116751"/>
                </a:lnTo>
                <a:lnTo>
                  <a:pt x="445376" y="96494"/>
                </a:lnTo>
                <a:lnTo>
                  <a:pt x="445427" y="96253"/>
                </a:lnTo>
                <a:close/>
              </a:path>
              <a:path w="645159" h="182245">
                <a:moveTo>
                  <a:pt x="543026" y="52616"/>
                </a:moveTo>
                <a:lnTo>
                  <a:pt x="517004" y="52616"/>
                </a:lnTo>
                <a:lnTo>
                  <a:pt x="512953" y="50177"/>
                </a:lnTo>
                <a:lnTo>
                  <a:pt x="512953" y="84201"/>
                </a:lnTo>
                <a:lnTo>
                  <a:pt x="512953" y="96862"/>
                </a:lnTo>
                <a:lnTo>
                  <a:pt x="507796" y="104495"/>
                </a:lnTo>
                <a:lnTo>
                  <a:pt x="494284" y="104495"/>
                </a:lnTo>
                <a:lnTo>
                  <a:pt x="490601" y="102031"/>
                </a:lnTo>
                <a:lnTo>
                  <a:pt x="487540" y="97726"/>
                </a:lnTo>
                <a:lnTo>
                  <a:pt x="483235" y="91579"/>
                </a:lnTo>
                <a:lnTo>
                  <a:pt x="480415" y="82359"/>
                </a:lnTo>
                <a:lnTo>
                  <a:pt x="480415" y="61468"/>
                </a:lnTo>
                <a:lnTo>
                  <a:pt x="485698" y="53848"/>
                </a:lnTo>
                <a:lnTo>
                  <a:pt x="494538" y="53848"/>
                </a:lnTo>
                <a:lnTo>
                  <a:pt x="501713" y="56248"/>
                </a:lnTo>
                <a:lnTo>
                  <a:pt x="507568" y="62801"/>
                </a:lnTo>
                <a:lnTo>
                  <a:pt x="511505" y="72466"/>
                </a:lnTo>
                <a:lnTo>
                  <a:pt x="512953" y="84201"/>
                </a:lnTo>
                <a:lnTo>
                  <a:pt x="512953" y="50177"/>
                </a:lnTo>
                <a:lnTo>
                  <a:pt x="509879" y="48310"/>
                </a:lnTo>
                <a:lnTo>
                  <a:pt x="504723" y="46710"/>
                </a:lnTo>
                <a:lnTo>
                  <a:pt x="496379" y="46710"/>
                </a:lnTo>
                <a:lnTo>
                  <a:pt x="462114" y="79654"/>
                </a:lnTo>
                <a:lnTo>
                  <a:pt x="462000" y="80276"/>
                </a:lnTo>
                <a:lnTo>
                  <a:pt x="462991" y="88569"/>
                </a:lnTo>
                <a:lnTo>
                  <a:pt x="465937" y="95656"/>
                </a:lnTo>
                <a:lnTo>
                  <a:pt x="470852" y="101663"/>
                </a:lnTo>
                <a:lnTo>
                  <a:pt x="477710" y="106705"/>
                </a:lnTo>
                <a:lnTo>
                  <a:pt x="470446" y="115036"/>
                </a:lnTo>
                <a:lnTo>
                  <a:pt x="465569" y="121475"/>
                </a:lnTo>
                <a:lnTo>
                  <a:pt x="462851" y="126365"/>
                </a:lnTo>
                <a:lnTo>
                  <a:pt x="462000" y="130187"/>
                </a:lnTo>
                <a:lnTo>
                  <a:pt x="462000" y="134366"/>
                </a:lnTo>
                <a:lnTo>
                  <a:pt x="464820" y="136817"/>
                </a:lnTo>
                <a:lnTo>
                  <a:pt x="471817" y="138303"/>
                </a:lnTo>
                <a:lnTo>
                  <a:pt x="462521" y="148755"/>
                </a:lnTo>
                <a:lnTo>
                  <a:pt x="457250" y="155308"/>
                </a:lnTo>
                <a:lnTo>
                  <a:pt x="454914" y="159435"/>
                </a:lnTo>
                <a:lnTo>
                  <a:pt x="454380" y="162636"/>
                </a:lnTo>
                <a:lnTo>
                  <a:pt x="457492" y="169900"/>
                </a:lnTo>
                <a:lnTo>
                  <a:pt x="465848" y="176072"/>
                </a:lnTo>
                <a:lnTo>
                  <a:pt x="478053" y="180340"/>
                </a:lnTo>
                <a:lnTo>
                  <a:pt x="492696" y="181940"/>
                </a:lnTo>
                <a:lnTo>
                  <a:pt x="512470" y="179235"/>
                </a:lnTo>
                <a:lnTo>
                  <a:pt x="528447" y="171792"/>
                </a:lnTo>
                <a:lnTo>
                  <a:pt x="530758" y="169405"/>
                </a:lnTo>
                <a:lnTo>
                  <a:pt x="539140" y="160680"/>
                </a:lnTo>
                <a:lnTo>
                  <a:pt x="543026" y="146900"/>
                </a:lnTo>
                <a:lnTo>
                  <a:pt x="541566" y="140144"/>
                </a:lnTo>
                <a:lnTo>
                  <a:pt x="540918" y="137185"/>
                </a:lnTo>
                <a:lnTo>
                  <a:pt x="535051" y="130644"/>
                </a:lnTo>
                <a:lnTo>
                  <a:pt x="535051" y="147523"/>
                </a:lnTo>
                <a:lnTo>
                  <a:pt x="535051" y="150596"/>
                </a:lnTo>
                <a:lnTo>
                  <a:pt x="532409" y="158089"/>
                </a:lnTo>
                <a:lnTo>
                  <a:pt x="525132" y="164045"/>
                </a:lnTo>
                <a:lnTo>
                  <a:pt x="514223" y="167982"/>
                </a:lnTo>
                <a:lnTo>
                  <a:pt x="500672" y="169405"/>
                </a:lnTo>
                <a:lnTo>
                  <a:pt x="488670" y="168351"/>
                </a:lnTo>
                <a:lnTo>
                  <a:pt x="479285" y="165417"/>
                </a:lnTo>
                <a:lnTo>
                  <a:pt x="473151" y="160947"/>
                </a:lnTo>
                <a:lnTo>
                  <a:pt x="470979" y="155308"/>
                </a:lnTo>
                <a:lnTo>
                  <a:pt x="470966" y="150964"/>
                </a:lnTo>
                <a:lnTo>
                  <a:pt x="472440" y="147523"/>
                </a:lnTo>
                <a:lnTo>
                  <a:pt x="478332" y="140144"/>
                </a:lnTo>
                <a:lnTo>
                  <a:pt x="483489" y="141122"/>
                </a:lnTo>
                <a:lnTo>
                  <a:pt x="492074" y="141122"/>
                </a:lnTo>
                <a:lnTo>
                  <a:pt x="509879" y="141744"/>
                </a:lnTo>
                <a:lnTo>
                  <a:pt x="521906" y="141986"/>
                </a:lnTo>
                <a:lnTo>
                  <a:pt x="525843" y="142354"/>
                </a:lnTo>
                <a:lnTo>
                  <a:pt x="528904" y="143586"/>
                </a:lnTo>
                <a:lnTo>
                  <a:pt x="532955" y="145059"/>
                </a:lnTo>
                <a:lnTo>
                  <a:pt x="535051" y="147523"/>
                </a:lnTo>
                <a:lnTo>
                  <a:pt x="535051" y="130644"/>
                </a:lnTo>
                <a:lnTo>
                  <a:pt x="534644" y="130187"/>
                </a:lnTo>
                <a:lnTo>
                  <a:pt x="524281" y="125945"/>
                </a:lnTo>
                <a:lnTo>
                  <a:pt x="509879" y="124523"/>
                </a:lnTo>
                <a:lnTo>
                  <a:pt x="482015" y="124523"/>
                </a:lnTo>
                <a:lnTo>
                  <a:pt x="477710" y="123304"/>
                </a:lnTo>
                <a:lnTo>
                  <a:pt x="477710" y="118630"/>
                </a:lnTo>
                <a:lnTo>
                  <a:pt x="478942" y="116535"/>
                </a:lnTo>
                <a:lnTo>
                  <a:pt x="483743" y="109334"/>
                </a:lnTo>
                <a:lnTo>
                  <a:pt x="483857" y="109156"/>
                </a:lnTo>
                <a:lnTo>
                  <a:pt x="487540" y="111010"/>
                </a:lnTo>
                <a:lnTo>
                  <a:pt x="490601" y="111252"/>
                </a:lnTo>
                <a:lnTo>
                  <a:pt x="496379" y="111252"/>
                </a:lnTo>
                <a:lnTo>
                  <a:pt x="503872" y="110782"/>
                </a:lnTo>
                <a:lnTo>
                  <a:pt x="510311" y="109334"/>
                </a:lnTo>
                <a:lnTo>
                  <a:pt x="510692" y="109156"/>
                </a:lnTo>
                <a:lnTo>
                  <a:pt x="515924" y="106845"/>
                </a:lnTo>
                <a:lnTo>
                  <a:pt x="531736" y="74371"/>
                </a:lnTo>
                <a:lnTo>
                  <a:pt x="530745" y="70434"/>
                </a:lnTo>
                <a:lnTo>
                  <a:pt x="528053" y="63919"/>
                </a:lnTo>
                <a:lnTo>
                  <a:pt x="543026" y="63919"/>
                </a:lnTo>
                <a:lnTo>
                  <a:pt x="543026" y="53848"/>
                </a:lnTo>
                <a:lnTo>
                  <a:pt x="543026" y="52616"/>
                </a:lnTo>
                <a:close/>
              </a:path>
              <a:path w="645159" h="182245">
                <a:moveTo>
                  <a:pt x="645058" y="48310"/>
                </a:moveTo>
                <a:lnTo>
                  <a:pt x="614362" y="48310"/>
                </a:lnTo>
                <a:lnTo>
                  <a:pt x="614362" y="51625"/>
                </a:lnTo>
                <a:lnTo>
                  <a:pt x="620496" y="51625"/>
                </a:lnTo>
                <a:lnTo>
                  <a:pt x="623570" y="53848"/>
                </a:lnTo>
                <a:lnTo>
                  <a:pt x="623570" y="60845"/>
                </a:lnTo>
                <a:lnTo>
                  <a:pt x="622096" y="65773"/>
                </a:lnTo>
                <a:lnTo>
                  <a:pt x="602449" y="119608"/>
                </a:lnTo>
                <a:lnTo>
                  <a:pt x="583666" y="72288"/>
                </a:lnTo>
                <a:lnTo>
                  <a:pt x="580961" y="64909"/>
                </a:lnTo>
                <a:lnTo>
                  <a:pt x="579742" y="60845"/>
                </a:lnTo>
                <a:lnTo>
                  <a:pt x="579742" y="53848"/>
                </a:lnTo>
                <a:lnTo>
                  <a:pt x="582434" y="51625"/>
                </a:lnTo>
                <a:lnTo>
                  <a:pt x="589800" y="51625"/>
                </a:lnTo>
                <a:lnTo>
                  <a:pt x="589800" y="48310"/>
                </a:lnTo>
                <a:lnTo>
                  <a:pt x="547204" y="48310"/>
                </a:lnTo>
                <a:lnTo>
                  <a:pt x="547204" y="51625"/>
                </a:lnTo>
                <a:lnTo>
                  <a:pt x="550519" y="51993"/>
                </a:lnTo>
                <a:lnTo>
                  <a:pt x="554964" y="53174"/>
                </a:lnTo>
                <a:lnTo>
                  <a:pt x="558419" y="56845"/>
                </a:lnTo>
                <a:lnTo>
                  <a:pt x="562686" y="65913"/>
                </a:lnTo>
                <a:lnTo>
                  <a:pt x="569544" y="83350"/>
                </a:lnTo>
                <a:lnTo>
                  <a:pt x="592632" y="143827"/>
                </a:lnTo>
                <a:lnTo>
                  <a:pt x="588327" y="154647"/>
                </a:lnTo>
                <a:lnTo>
                  <a:pt x="586117" y="157111"/>
                </a:lnTo>
                <a:lnTo>
                  <a:pt x="583425" y="161036"/>
                </a:lnTo>
                <a:lnTo>
                  <a:pt x="579983" y="163499"/>
                </a:lnTo>
                <a:lnTo>
                  <a:pt x="577278" y="163499"/>
                </a:lnTo>
                <a:lnTo>
                  <a:pt x="574459" y="162636"/>
                </a:lnTo>
                <a:lnTo>
                  <a:pt x="569544" y="160426"/>
                </a:lnTo>
                <a:lnTo>
                  <a:pt x="566851" y="159816"/>
                </a:lnTo>
                <a:lnTo>
                  <a:pt x="558253" y="159816"/>
                </a:lnTo>
                <a:lnTo>
                  <a:pt x="552729" y="165100"/>
                </a:lnTo>
                <a:lnTo>
                  <a:pt x="552729" y="176403"/>
                </a:lnTo>
                <a:lnTo>
                  <a:pt x="559117" y="181330"/>
                </a:lnTo>
                <a:lnTo>
                  <a:pt x="574459" y="181330"/>
                </a:lnTo>
                <a:lnTo>
                  <a:pt x="629094" y="71666"/>
                </a:lnTo>
                <a:lnTo>
                  <a:pt x="634619" y="55930"/>
                </a:lnTo>
                <a:lnTo>
                  <a:pt x="636460" y="53479"/>
                </a:lnTo>
                <a:lnTo>
                  <a:pt x="645058" y="51625"/>
                </a:lnTo>
                <a:lnTo>
                  <a:pt x="645058" y="4831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object 8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623062" y="4199681"/>
            <a:ext cx="507419" cy="146536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6419736" y="4453415"/>
            <a:ext cx="438784" cy="146685"/>
            <a:chOff x="6419736" y="4453415"/>
            <a:chExt cx="438784" cy="146685"/>
          </a:xfrm>
        </p:grpSpPr>
        <p:sp>
          <p:nvSpPr>
            <p:cNvPr id="82" name="object 82"/>
            <p:cNvSpPr/>
            <p:nvPr/>
          </p:nvSpPr>
          <p:spPr>
            <a:xfrm>
              <a:off x="6419736" y="4453415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10" h="145414">
                  <a:moveTo>
                    <a:pt x="36831" y="0"/>
                  </a:moveTo>
                  <a:lnTo>
                    <a:pt x="32841" y="0"/>
                  </a:lnTo>
                  <a:lnTo>
                    <a:pt x="29465" y="1475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7059" y="13153"/>
                  </a:lnTo>
                  <a:lnTo>
                    <a:pt x="0" y="16841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8722" y="136087"/>
                  </a:lnTo>
                  <a:lnTo>
                    <a:pt x="14732" y="141004"/>
                  </a:lnTo>
                  <a:lnTo>
                    <a:pt x="1534" y="141004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004"/>
                  </a:lnTo>
                  <a:lnTo>
                    <a:pt x="40821" y="141004"/>
                  </a:lnTo>
                  <a:lnTo>
                    <a:pt x="36831" y="136087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95463" y="4453415"/>
              <a:ext cx="92079" cy="14653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611851" y="4453415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09" h="145414">
                  <a:moveTo>
                    <a:pt x="36831" y="0"/>
                  </a:moveTo>
                  <a:lnTo>
                    <a:pt x="32841" y="0"/>
                  </a:lnTo>
                  <a:lnTo>
                    <a:pt x="29465" y="1475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7059" y="13153"/>
                  </a:lnTo>
                  <a:lnTo>
                    <a:pt x="0" y="16841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8722" y="136087"/>
                  </a:lnTo>
                  <a:lnTo>
                    <a:pt x="14732" y="141004"/>
                  </a:lnTo>
                  <a:lnTo>
                    <a:pt x="1534" y="141004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004"/>
                  </a:lnTo>
                  <a:lnTo>
                    <a:pt x="40821" y="141004"/>
                  </a:lnTo>
                  <a:lnTo>
                    <a:pt x="36831" y="136087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687565" y="4453415"/>
              <a:ext cx="92079" cy="14653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803954" y="4453415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09" h="145414">
                  <a:moveTo>
                    <a:pt x="36831" y="0"/>
                  </a:moveTo>
                  <a:lnTo>
                    <a:pt x="32841" y="0"/>
                  </a:lnTo>
                  <a:lnTo>
                    <a:pt x="29465" y="1475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7059" y="13153"/>
                  </a:lnTo>
                  <a:lnTo>
                    <a:pt x="0" y="16841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8722" y="136087"/>
                  </a:lnTo>
                  <a:lnTo>
                    <a:pt x="14732" y="141004"/>
                  </a:lnTo>
                  <a:lnTo>
                    <a:pt x="1534" y="141004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004"/>
                  </a:lnTo>
                  <a:lnTo>
                    <a:pt x="40821" y="141004"/>
                  </a:lnTo>
                  <a:lnTo>
                    <a:pt x="36831" y="136087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7" name="object 8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206722" y="4453415"/>
            <a:ext cx="871612" cy="147150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8377771" y="4453420"/>
            <a:ext cx="557530" cy="180340"/>
          </a:xfrm>
          <a:custGeom>
            <a:avLst/>
            <a:gdLst/>
            <a:ahLst/>
            <a:cxnLst/>
            <a:rect l="l" t="t" r="r" b="b"/>
            <a:pathLst>
              <a:path w="557529" h="180339">
                <a:moveTo>
                  <a:pt x="129768" y="113715"/>
                </a:moveTo>
                <a:lnTo>
                  <a:pt x="126085" y="111506"/>
                </a:lnTo>
                <a:lnTo>
                  <a:pt x="115735" y="122758"/>
                </a:lnTo>
                <a:lnTo>
                  <a:pt x="104279" y="130746"/>
                </a:lnTo>
                <a:lnTo>
                  <a:pt x="91605" y="135496"/>
                </a:lnTo>
                <a:lnTo>
                  <a:pt x="77597" y="137071"/>
                </a:lnTo>
                <a:lnTo>
                  <a:pt x="56222" y="132626"/>
                </a:lnTo>
                <a:lnTo>
                  <a:pt x="39979" y="119938"/>
                </a:lnTo>
                <a:lnTo>
                  <a:pt x="29654" y="99987"/>
                </a:lnTo>
                <a:lnTo>
                  <a:pt x="26035" y="73761"/>
                </a:lnTo>
                <a:lnTo>
                  <a:pt x="29641" y="46570"/>
                </a:lnTo>
                <a:lnTo>
                  <a:pt x="39903" y="25704"/>
                </a:lnTo>
                <a:lnTo>
                  <a:pt x="55968" y="12344"/>
                </a:lnTo>
                <a:lnTo>
                  <a:pt x="76974" y="7620"/>
                </a:lnTo>
                <a:lnTo>
                  <a:pt x="86499" y="8597"/>
                </a:lnTo>
                <a:lnTo>
                  <a:pt x="120281" y="34518"/>
                </a:lnTo>
                <a:lnTo>
                  <a:pt x="124612" y="50406"/>
                </a:lnTo>
                <a:lnTo>
                  <a:pt x="128295" y="49784"/>
                </a:lnTo>
                <a:lnTo>
                  <a:pt x="127444" y="15976"/>
                </a:lnTo>
                <a:lnTo>
                  <a:pt x="127317" y="11417"/>
                </a:lnTo>
                <a:lnTo>
                  <a:pt x="127279" y="9842"/>
                </a:lnTo>
                <a:lnTo>
                  <a:pt x="127177" y="5778"/>
                </a:lnTo>
                <a:lnTo>
                  <a:pt x="127076" y="1511"/>
                </a:lnTo>
                <a:lnTo>
                  <a:pt x="122402" y="1511"/>
                </a:lnTo>
                <a:lnTo>
                  <a:pt x="121793" y="7378"/>
                </a:lnTo>
                <a:lnTo>
                  <a:pt x="119341" y="9842"/>
                </a:lnTo>
                <a:lnTo>
                  <a:pt x="113817" y="9842"/>
                </a:lnTo>
                <a:lnTo>
                  <a:pt x="109118" y="7620"/>
                </a:lnTo>
                <a:lnTo>
                  <a:pt x="105219" y="5778"/>
                </a:lnTo>
                <a:lnTo>
                  <a:pt x="98247" y="3314"/>
                </a:lnTo>
                <a:lnTo>
                  <a:pt x="90741" y="1511"/>
                </a:lnTo>
                <a:lnTo>
                  <a:pt x="82892" y="381"/>
                </a:lnTo>
                <a:lnTo>
                  <a:pt x="74891" y="0"/>
                </a:lnTo>
                <a:lnTo>
                  <a:pt x="45034" y="5778"/>
                </a:lnTo>
                <a:lnTo>
                  <a:pt x="45415" y="5778"/>
                </a:lnTo>
                <a:lnTo>
                  <a:pt x="21793" y="21221"/>
                </a:lnTo>
                <a:lnTo>
                  <a:pt x="5829" y="44450"/>
                </a:lnTo>
                <a:lnTo>
                  <a:pt x="0" y="73152"/>
                </a:lnTo>
                <a:lnTo>
                  <a:pt x="5702" y="101727"/>
                </a:lnTo>
                <a:lnTo>
                  <a:pt x="21209" y="125056"/>
                </a:lnTo>
                <a:lnTo>
                  <a:pt x="44132" y="140779"/>
                </a:lnTo>
                <a:lnTo>
                  <a:pt x="72072" y="146532"/>
                </a:lnTo>
                <a:lnTo>
                  <a:pt x="88773" y="144297"/>
                </a:lnTo>
                <a:lnTo>
                  <a:pt x="104368" y="137820"/>
                </a:lnTo>
                <a:lnTo>
                  <a:pt x="105384" y="137071"/>
                </a:lnTo>
                <a:lnTo>
                  <a:pt x="118249" y="127508"/>
                </a:lnTo>
                <a:lnTo>
                  <a:pt x="129768" y="113715"/>
                </a:lnTo>
                <a:close/>
              </a:path>
              <a:path w="557529" h="180339">
                <a:moveTo>
                  <a:pt x="240144" y="94043"/>
                </a:moveTo>
                <a:lnTo>
                  <a:pt x="236728" y="74218"/>
                </a:lnTo>
                <a:lnTo>
                  <a:pt x="227241" y="58534"/>
                </a:lnTo>
                <a:lnTo>
                  <a:pt x="220865" y="53975"/>
                </a:lnTo>
                <a:lnTo>
                  <a:pt x="220865" y="100444"/>
                </a:lnTo>
                <a:lnTo>
                  <a:pt x="219036" y="116306"/>
                </a:lnTo>
                <a:lnTo>
                  <a:pt x="213829" y="128435"/>
                </a:lnTo>
                <a:lnTo>
                  <a:pt x="205689" y="136194"/>
                </a:lnTo>
                <a:lnTo>
                  <a:pt x="195084" y="138912"/>
                </a:lnTo>
                <a:lnTo>
                  <a:pt x="183273" y="135661"/>
                </a:lnTo>
                <a:lnTo>
                  <a:pt x="174028" y="126517"/>
                </a:lnTo>
                <a:lnTo>
                  <a:pt x="168021" y="112420"/>
                </a:lnTo>
                <a:lnTo>
                  <a:pt x="165862" y="94297"/>
                </a:lnTo>
                <a:lnTo>
                  <a:pt x="167614" y="76415"/>
                </a:lnTo>
                <a:lnTo>
                  <a:pt x="172681" y="63080"/>
                </a:lnTo>
                <a:lnTo>
                  <a:pt x="180784" y="54749"/>
                </a:lnTo>
                <a:lnTo>
                  <a:pt x="191643" y="51879"/>
                </a:lnTo>
                <a:lnTo>
                  <a:pt x="203619" y="55460"/>
                </a:lnTo>
                <a:lnTo>
                  <a:pt x="212839" y="65468"/>
                </a:lnTo>
                <a:lnTo>
                  <a:pt x="218770" y="80822"/>
                </a:lnTo>
                <a:lnTo>
                  <a:pt x="220865" y="100444"/>
                </a:lnTo>
                <a:lnTo>
                  <a:pt x="220865" y="53975"/>
                </a:lnTo>
                <a:lnTo>
                  <a:pt x="217957" y="51879"/>
                </a:lnTo>
                <a:lnTo>
                  <a:pt x="212852" y="48221"/>
                </a:lnTo>
                <a:lnTo>
                  <a:pt x="194716" y="44500"/>
                </a:lnTo>
                <a:lnTo>
                  <a:pt x="185140" y="45326"/>
                </a:lnTo>
                <a:lnTo>
                  <a:pt x="150533" y="75730"/>
                </a:lnTo>
                <a:lnTo>
                  <a:pt x="146596" y="96748"/>
                </a:lnTo>
                <a:lnTo>
                  <a:pt x="150075" y="116306"/>
                </a:lnTo>
                <a:lnTo>
                  <a:pt x="150114" y="116459"/>
                </a:lnTo>
                <a:lnTo>
                  <a:pt x="159804" y="132245"/>
                </a:lnTo>
                <a:lnTo>
                  <a:pt x="174409" y="142735"/>
                </a:lnTo>
                <a:lnTo>
                  <a:pt x="192633" y="146532"/>
                </a:lnTo>
                <a:lnTo>
                  <a:pt x="211188" y="142430"/>
                </a:lnTo>
                <a:lnTo>
                  <a:pt x="215925" y="138912"/>
                </a:lnTo>
                <a:lnTo>
                  <a:pt x="226288" y="131216"/>
                </a:lnTo>
                <a:lnTo>
                  <a:pt x="236435" y="114541"/>
                </a:lnTo>
                <a:lnTo>
                  <a:pt x="240093" y="94297"/>
                </a:lnTo>
                <a:lnTo>
                  <a:pt x="240144" y="94043"/>
                </a:lnTo>
                <a:close/>
              </a:path>
              <a:path w="557529" h="180339">
                <a:moveTo>
                  <a:pt x="410679" y="141376"/>
                </a:moveTo>
                <a:lnTo>
                  <a:pt x="402082" y="141376"/>
                </a:lnTo>
                <a:lnTo>
                  <a:pt x="399262" y="139776"/>
                </a:lnTo>
                <a:lnTo>
                  <a:pt x="398106" y="137236"/>
                </a:lnTo>
                <a:lnTo>
                  <a:pt x="396798" y="134239"/>
                </a:lnTo>
                <a:lnTo>
                  <a:pt x="396227" y="118630"/>
                </a:lnTo>
                <a:lnTo>
                  <a:pt x="396189" y="117652"/>
                </a:lnTo>
                <a:lnTo>
                  <a:pt x="396087" y="72402"/>
                </a:lnTo>
                <a:lnTo>
                  <a:pt x="394411" y="60350"/>
                </a:lnTo>
                <a:lnTo>
                  <a:pt x="394284" y="59867"/>
                </a:lnTo>
                <a:lnTo>
                  <a:pt x="394182" y="59626"/>
                </a:lnTo>
                <a:lnTo>
                  <a:pt x="393192" y="57785"/>
                </a:lnTo>
                <a:lnTo>
                  <a:pt x="391896" y="55321"/>
                </a:lnTo>
                <a:lnTo>
                  <a:pt x="387629" y="48602"/>
                </a:lnTo>
                <a:lnTo>
                  <a:pt x="385826" y="47586"/>
                </a:lnTo>
                <a:lnTo>
                  <a:pt x="380225" y="44500"/>
                </a:lnTo>
                <a:lnTo>
                  <a:pt x="371640" y="44500"/>
                </a:lnTo>
                <a:lnTo>
                  <a:pt x="363296" y="45453"/>
                </a:lnTo>
                <a:lnTo>
                  <a:pt x="363791" y="45453"/>
                </a:lnTo>
                <a:lnTo>
                  <a:pt x="356438" y="48602"/>
                </a:lnTo>
                <a:lnTo>
                  <a:pt x="356590" y="48602"/>
                </a:lnTo>
                <a:lnTo>
                  <a:pt x="348996" y="54406"/>
                </a:lnTo>
                <a:lnTo>
                  <a:pt x="339471" y="63931"/>
                </a:lnTo>
                <a:lnTo>
                  <a:pt x="336677" y="58026"/>
                </a:lnTo>
                <a:lnTo>
                  <a:pt x="336562" y="57785"/>
                </a:lnTo>
                <a:lnTo>
                  <a:pt x="335407" y="55321"/>
                </a:lnTo>
                <a:lnTo>
                  <a:pt x="335343" y="55181"/>
                </a:lnTo>
                <a:lnTo>
                  <a:pt x="330225" y="49149"/>
                </a:lnTo>
                <a:lnTo>
                  <a:pt x="323964" y="45631"/>
                </a:lnTo>
                <a:lnTo>
                  <a:pt x="316382" y="44500"/>
                </a:lnTo>
                <a:lnTo>
                  <a:pt x="309041" y="45453"/>
                </a:lnTo>
                <a:lnTo>
                  <a:pt x="301688" y="48602"/>
                </a:lnTo>
                <a:lnTo>
                  <a:pt x="293636" y="54406"/>
                </a:lnTo>
                <a:lnTo>
                  <a:pt x="284226" y="63309"/>
                </a:lnTo>
                <a:lnTo>
                  <a:pt x="284226" y="59626"/>
                </a:lnTo>
                <a:lnTo>
                  <a:pt x="284226" y="43027"/>
                </a:lnTo>
                <a:lnTo>
                  <a:pt x="275209" y="47586"/>
                </a:lnTo>
                <a:lnTo>
                  <a:pt x="268325" y="50901"/>
                </a:lnTo>
                <a:lnTo>
                  <a:pt x="261150" y="54025"/>
                </a:lnTo>
                <a:lnTo>
                  <a:pt x="251320" y="58026"/>
                </a:lnTo>
                <a:lnTo>
                  <a:pt x="252539" y="61099"/>
                </a:lnTo>
                <a:lnTo>
                  <a:pt x="255003" y="60490"/>
                </a:lnTo>
                <a:lnTo>
                  <a:pt x="255981" y="59867"/>
                </a:lnTo>
                <a:lnTo>
                  <a:pt x="258064" y="59626"/>
                </a:lnTo>
                <a:lnTo>
                  <a:pt x="261747" y="59626"/>
                </a:lnTo>
                <a:lnTo>
                  <a:pt x="264210" y="60490"/>
                </a:lnTo>
                <a:lnTo>
                  <a:pt x="265188" y="62331"/>
                </a:lnTo>
                <a:lnTo>
                  <a:pt x="267030" y="64173"/>
                </a:lnTo>
                <a:lnTo>
                  <a:pt x="267131" y="64884"/>
                </a:lnTo>
                <a:lnTo>
                  <a:pt x="267220" y="65557"/>
                </a:lnTo>
                <a:lnTo>
                  <a:pt x="267271" y="118630"/>
                </a:lnTo>
                <a:lnTo>
                  <a:pt x="266877" y="128092"/>
                </a:lnTo>
                <a:lnTo>
                  <a:pt x="266788" y="130327"/>
                </a:lnTo>
                <a:lnTo>
                  <a:pt x="265074" y="136702"/>
                </a:lnTo>
                <a:lnTo>
                  <a:pt x="264972" y="137071"/>
                </a:lnTo>
                <a:lnTo>
                  <a:pt x="264934" y="137236"/>
                </a:lnTo>
                <a:lnTo>
                  <a:pt x="261112" y="140538"/>
                </a:lnTo>
                <a:lnTo>
                  <a:pt x="254749" y="141376"/>
                </a:lnTo>
                <a:lnTo>
                  <a:pt x="251066" y="141376"/>
                </a:lnTo>
                <a:lnTo>
                  <a:pt x="251066" y="145059"/>
                </a:lnTo>
                <a:lnTo>
                  <a:pt x="299199" y="145059"/>
                </a:lnTo>
                <a:lnTo>
                  <a:pt x="299199" y="141376"/>
                </a:lnTo>
                <a:lnTo>
                  <a:pt x="290601" y="141376"/>
                </a:lnTo>
                <a:lnTo>
                  <a:pt x="287286" y="139534"/>
                </a:lnTo>
                <a:lnTo>
                  <a:pt x="286067" y="136702"/>
                </a:lnTo>
                <a:lnTo>
                  <a:pt x="284835" y="134607"/>
                </a:lnTo>
                <a:lnTo>
                  <a:pt x="284226" y="128092"/>
                </a:lnTo>
                <a:lnTo>
                  <a:pt x="284226" y="71297"/>
                </a:lnTo>
                <a:lnTo>
                  <a:pt x="290245" y="65557"/>
                </a:lnTo>
                <a:lnTo>
                  <a:pt x="293458" y="63309"/>
                </a:lnTo>
                <a:lnTo>
                  <a:pt x="296316" y="61315"/>
                </a:lnTo>
                <a:lnTo>
                  <a:pt x="302387" y="58686"/>
                </a:lnTo>
                <a:lnTo>
                  <a:pt x="308406" y="57785"/>
                </a:lnTo>
                <a:lnTo>
                  <a:pt x="313321" y="57785"/>
                </a:lnTo>
                <a:lnTo>
                  <a:pt x="317614" y="59626"/>
                </a:lnTo>
                <a:lnTo>
                  <a:pt x="322275" y="66636"/>
                </a:lnTo>
                <a:lnTo>
                  <a:pt x="322973" y="70929"/>
                </a:lnTo>
                <a:lnTo>
                  <a:pt x="323037" y="71297"/>
                </a:lnTo>
                <a:lnTo>
                  <a:pt x="323126" y="118630"/>
                </a:lnTo>
                <a:lnTo>
                  <a:pt x="322986" y="128092"/>
                </a:lnTo>
                <a:lnTo>
                  <a:pt x="322897" y="134239"/>
                </a:lnTo>
                <a:lnTo>
                  <a:pt x="321297" y="137071"/>
                </a:lnTo>
                <a:lnTo>
                  <a:pt x="320179" y="139534"/>
                </a:lnTo>
                <a:lnTo>
                  <a:pt x="320065" y="139776"/>
                </a:lnTo>
                <a:lnTo>
                  <a:pt x="317373" y="141376"/>
                </a:lnTo>
                <a:lnTo>
                  <a:pt x="308406" y="141376"/>
                </a:lnTo>
                <a:lnTo>
                  <a:pt x="308406" y="145059"/>
                </a:lnTo>
                <a:lnTo>
                  <a:pt x="354444" y="145059"/>
                </a:lnTo>
                <a:lnTo>
                  <a:pt x="354444" y="141376"/>
                </a:lnTo>
                <a:lnTo>
                  <a:pt x="345846" y="141376"/>
                </a:lnTo>
                <a:lnTo>
                  <a:pt x="343154" y="139776"/>
                </a:lnTo>
                <a:lnTo>
                  <a:pt x="341998" y="137236"/>
                </a:lnTo>
                <a:lnTo>
                  <a:pt x="340690" y="134239"/>
                </a:lnTo>
                <a:lnTo>
                  <a:pt x="340118" y="118630"/>
                </a:lnTo>
                <a:lnTo>
                  <a:pt x="340080" y="70929"/>
                </a:lnTo>
                <a:lnTo>
                  <a:pt x="347967" y="64363"/>
                </a:lnTo>
                <a:lnTo>
                  <a:pt x="348615" y="63931"/>
                </a:lnTo>
                <a:lnTo>
                  <a:pt x="353898" y="60350"/>
                </a:lnTo>
                <a:lnTo>
                  <a:pt x="358902" y="58331"/>
                </a:lnTo>
                <a:lnTo>
                  <a:pt x="364020" y="57785"/>
                </a:lnTo>
                <a:lnTo>
                  <a:pt x="370166" y="57785"/>
                </a:lnTo>
                <a:lnTo>
                  <a:pt x="374904" y="60350"/>
                </a:lnTo>
                <a:lnTo>
                  <a:pt x="374827" y="60490"/>
                </a:lnTo>
                <a:lnTo>
                  <a:pt x="376974" y="64884"/>
                </a:lnTo>
                <a:lnTo>
                  <a:pt x="379006" y="68224"/>
                </a:lnTo>
                <a:lnTo>
                  <a:pt x="379272" y="70929"/>
                </a:lnTo>
                <a:lnTo>
                  <a:pt x="379349" y="118630"/>
                </a:lnTo>
                <a:lnTo>
                  <a:pt x="379133" y="128092"/>
                </a:lnTo>
                <a:lnTo>
                  <a:pt x="379082" y="130327"/>
                </a:lnTo>
                <a:lnTo>
                  <a:pt x="379006" y="134239"/>
                </a:lnTo>
                <a:lnTo>
                  <a:pt x="377532" y="137071"/>
                </a:lnTo>
                <a:lnTo>
                  <a:pt x="376415" y="139534"/>
                </a:lnTo>
                <a:lnTo>
                  <a:pt x="376301" y="139776"/>
                </a:lnTo>
                <a:lnTo>
                  <a:pt x="373227" y="141376"/>
                </a:lnTo>
                <a:lnTo>
                  <a:pt x="365252" y="141376"/>
                </a:lnTo>
                <a:lnTo>
                  <a:pt x="365252" y="145059"/>
                </a:lnTo>
                <a:lnTo>
                  <a:pt x="410679" y="145059"/>
                </a:lnTo>
                <a:lnTo>
                  <a:pt x="410679" y="141376"/>
                </a:lnTo>
                <a:close/>
              </a:path>
              <a:path w="557529" h="180339">
                <a:moveTo>
                  <a:pt x="512572" y="93433"/>
                </a:moveTo>
                <a:lnTo>
                  <a:pt x="509727" y="74637"/>
                </a:lnTo>
                <a:lnTo>
                  <a:pt x="502716" y="60490"/>
                </a:lnTo>
                <a:lnTo>
                  <a:pt x="502589" y="60236"/>
                </a:lnTo>
                <a:lnTo>
                  <a:pt x="502005" y="59055"/>
                </a:lnTo>
                <a:lnTo>
                  <a:pt x="493179" y="50800"/>
                </a:lnTo>
                <a:lnTo>
                  <a:pt x="493179" y="99822"/>
                </a:lnTo>
                <a:lnTo>
                  <a:pt x="491274" y="115684"/>
                </a:lnTo>
                <a:lnTo>
                  <a:pt x="485914" y="128041"/>
                </a:lnTo>
                <a:lnTo>
                  <a:pt x="477697" y="136055"/>
                </a:lnTo>
                <a:lnTo>
                  <a:pt x="467156" y="138912"/>
                </a:lnTo>
                <a:lnTo>
                  <a:pt x="460400" y="138912"/>
                </a:lnTo>
                <a:lnTo>
                  <a:pt x="453898" y="135470"/>
                </a:lnTo>
                <a:lnTo>
                  <a:pt x="450202" y="130314"/>
                </a:lnTo>
                <a:lnTo>
                  <a:pt x="447509" y="126009"/>
                </a:lnTo>
                <a:lnTo>
                  <a:pt x="446519" y="121704"/>
                </a:lnTo>
                <a:lnTo>
                  <a:pt x="446519" y="74002"/>
                </a:lnTo>
                <a:lnTo>
                  <a:pt x="455066" y="63931"/>
                </a:lnTo>
                <a:lnTo>
                  <a:pt x="456107" y="62699"/>
                </a:lnTo>
                <a:lnTo>
                  <a:pt x="459790" y="60236"/>
                </a:lnTo>
                <a:lnTo>
                  <a:pt x="467398" y="60236"/>
                </a:lnTo>
                <a:lnTo>
                  <a:pt x="477901" y="63055"/>
                </a:lnTo>
                <a:lnTo>
                  <a:pt x="486041" y="71043"/>
                </a:lnTo>
                <a:lnTo>
                  <a:pt x="491312" y="83527"/>
                </a:lnTo>
                <a:lnTo>
                  <a:pt x="493179" y="99822"/>
                </a:lnTo>
                <a:lnTo>
                  <a:pt x="493179" y="50800"/>
                </a:lnTo>
                <a:lnTo>
                  <a:pt x="490664" y="48437"/>
                </a:lnTo>
                <a:lnTo>
                  <a:pt x="476973" y="44500"/>
                </a:lnTo>
                <a:lnTo>
                  <a:pt x="469379" y="45466"/>
                </a:lnTo>
                <a:lnTo>
                  <a:pt x="462305" y="48679"/>
                </a:lnTo>
                <a:lnTo>
                  <a:pt x="454939" y="54673"/>
                </a:lnTo>
                <a:lnTo>
                  <a:pt x="446519" y="63931"/>
                </a:lnTo>
                <a:lnTo>
                  <a:pt x="446519" y="59626"/>
                </a:lnTo>
                <a:lnTo>
                  <a:pt x="446519" y="43027"/>
                </a:lnTo>
                <a:lnTo>
                  <a:pt x="437438" y="47586"/>
                </a:lnTo>
                <a:lnTo>
                  <a:pt x="430593" y="50901"/>
                </a:lnTo>
                <a:lnTo>
                  <a:pt x="423532" y="54025"/>
                </a:lnTo>
                <a:lnTo>
                  <a:pt x="413740" y="58026"/>
                </a:lnTo>
                <a:lnTo>
                  <a:pt x="414972" y="61099"/>
                </a:lnTo>
                <a:lnTo>
                  <a:pt x="417055" y="60490"/>
                </a:lnTo>
                <a:lnTo>
                  <a:pt x="418287" y="59867"/>
                </a:lnTo>
                <a:lnTo>
                  <a:pt x="420128" y="59626"/>
                </a:lnTo>
                <a:lnTo>
                  <a:pt x="427494" y="59626"/>
                </a:lnTo>
                <a:lnTo>
                  <a:pt x="429704" y="63563"/>
                </a:lnTo>
                <a:lnTo>
                  <a:pt x="429704" y="153670"/>
                </a:lnTo>
                <a:lnTo>
                  <a:pt x="428726" y="168046"/>
                </a:lnTo>
                <a:lnTo>
                  <a:pt x="428104" y="169900"/>
                </a:lnTo>
                <a:lnTo>
                  <a:pt x="426631" y="174561"/>
                </a:lnTo>
                <a:lnTo>
                  <a:pt x="423570" y="176415"/>
                </a:lnTo>
                <a:lnTo>
                  <a:pt x="413131" y="176415"/>
                </a:lnTo>
                <a:lnTo>
                  <a:pt x="413131" y="180098"/>
                </a:lnTo>
                <a:lnTo>
                  <a:pt x="462241" y="180098"/>
                </a:lnTo>
                <a:lnTo>
                  <a:pt x="462241" y="176415"/>
                </a:lnTo>
                <a:lnTo>
                  <a:pt x="459790" y="176415"/>
                </a:lnTo>
                <a:lnTo>
                  <a:pt x="453313" y="175450"/>
                </a:lnTo>
                <a:lnTo>
                  <a:pt x="449237" y="171958"/>
                </a:lnTo>
                <a:lnTo>
                  <a:pt x="447128" y="164998"/>
                </a:lnTo>
                <a:lnTo>
                  <a:pt x="446519" y="153670"/>
                </a:lnTo>
                <a:lnTo>
                  <a:pt x="446519" y="139534"/>
                </a:lnTo>
                <a:lnTo>
                  <a:pt x="455117" y="144691"/>
                </a:lnTo>
                <a:lnTo>
                  <a:pt x="460400" y="146532"/>
                </a:lnTo>
                <a:lnTo>
                  <a:pt x="467156" y="146532"/>
                </a:lnTo>
                <a:lnTo>
                  <a:pt x="484606" y="142303"/>
                </a:lnTo>
                <a:lnTo>
                  <a:pt x="488099" y="139534"/>
                </a:lnTo>
                <a:lnTo>
                  <a:pt x="488873" y="138912"/>
                </a:lnTo>
                <a:lnTo>
                  <a:pt x="499071" y="130822"/>
                </a:lnTo>
                <a:lnTo>
                  <a:pt x="508927" y="113919"/>
                </a:lnTo>
                <a:lnTo>
                  <a:pt x="512572" y="93433"/>
                </a:lnTo>
                <a:close/>
              </a:path>
              <a:path w="557529" h="180339">
                <a:moveTo>
                  <a:pt x="557149" y="128092"/>
                </a:moveTo>
                <a:lnTo>
                  <a:pt x="551624" y="122567"/>
                </a:lnTo>
                <a:lnTo>
                  <a:pt x="545109" y="122567"/>
                </a:lnTo>
                <a:lnTo>
                  <a:pt x="538365" y="122567"/>
                </a:lnTo>
                <a:lnTo>
                  <a:pt x="533196" y="128092"/>
                </a:lnTo>
                <a:lnTo>
                  <a:pt x="533196" y="141008"/>
                </a:lnTo>
                <a:lnTo>
                  <a:pt x="538365" y="146532"/>
                </a:lnTo>
                <a:lnTo>
                  <a:pt x="551624" y="146532"/>
                </a:lnTo>
                <a:lnTo>
                  <a:pt x="557149" y="141008"/>
                </a:lnTo>
                <a:lnTo>
                  <a:pt x="557149" y="12809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9016687" y="4453415"/>
            <a:ext cx="286306" cy="146536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9614222" y="4453415"/>
            <a:ext cx="516255" cy="146685"/>
            <a:chOff x="9614222" y="4453415"/>
            <a:chExt cx="516255" cy="146685"/>
          </a:xfrm>
        </p:grpSpPr>
        <p:pic>
          <p:nvPicPr>
            <p:cNvPr id="91" name="object 9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14222" y="4453415"/>
              <a:ext cx="82257" cy="14653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3367" y="4454644"/>
              <a:ext cx="77346" cy="14530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3918" y="4453415"/>
              <a:ext cx="306563" cy="146536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6383175" y="4708256"/>
            <a:ext cx="506095" cy="146685"/>
            <a:chOff x="6383175" y="4708256"/>
            <a:chExt cx="506095" cy="146685"/>
          </a:xfrm>
        </p:grpSpPr>
        <p:pic>
          <p:nvPicPr>
            <p:cNvPr id="95" name="object 9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83175" y="4709485"/>
              <a:ext cx="77346" cy="14542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491644" y="4708256"/>
              <a:ext cx="76426" cy="146659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597671" y="4709485"/>
              <a:ext cx="77346" cy="14542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06153" y="4708256"/>
              <a:ext cx="76426" cy="14665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811860" y="4708256"/>
              <a:ext cx="77346" cy="146659"/>
            </a:xfrm>
            <a:prstGeom prst="rect">
              <a:avLst/>
            </a:prstGeom>
          </p:spPr>
        </p:pic>
      </p:grpSp>
      <p:sp>
        <p:nvSpPr>
          <p:cNvPr id="100" name="object 100"/>
          <p:cNvSpPr/>
          <p:nvPr/>
        </p:nvSpPr>
        <p:spPr>
          <a:xfrm>
            <a:off x="7201496" y="4706175"/>
            <a:ext cx="681355" cy="149225"/>
          </a:xfrm>
          <a:custGeom>
            <a:avLst/>
            <a:gdLst/>
            <a:ahLst/>
            <a:cxnLst/>
            <a:rect l="l" t="t" r="r" b="b"/>
            <a:pathLst>
              <a:path w="681354" h="149225">
                <a:moveTo>
                  <a:pt x="129882" y="115798"/>
                </a:moveTo>
                <a:lnTo>
                  <a:pt x="126199" y="113715"/>
                </a:lnTo>
                <a:lnTo>
                  <a:pt x="115785" y="124942"/>
                </a:lnTo>
                <a:lnTo>
                  <a:pt x="104330" y="132892"/>
                </a:lnTo>
                <a:lnTo>
                  <a:pt x="91668" y="137604"/>
                </a:lnTo>
                <a:lnTo>
                  <a:pt x="77660" y="139153"/>
                </a:lnTo>
                <a:lnTo>
                  <a:pt x="56261" y="134708"/>
                </a:lnTo>
                <a:lnTo>
                  <a:pt x="40017" y="122021"/>
                </a:lnTo>
                <a:lnTo>
                  <a:pt x="29705" y="102069"/>
                </a:lnTo>
                <a:lnTo>
                  <a:pt x="26085" y="75844"/>
                </a:lnTo>
                <a:lnTo>
                  <a:pt x="29692" y="48679"/>
                </a:lnTo>
                <a:lnTo>
                  <a:pt x="39941" y="27851"/>
                </a:lnTo>
                <a:lnTo>
                  <a:pt x="56007" y="14528"/>
                </a:lnTo>
                <a:lnTo>
                  <a:pt x="77038" y="9829"/>
                </a:lnTo>
                <a:lnTo>
                  <a:pt x="86550" y="10782"/>
                </a:lnTo>
                <a:lnTo>
                  <a:pt x="120332" y="36652"/>
                </a:lnTo>
                <a:lnTo>
                  <a:pt x="124599" y="52489"/>
                </a:lnTo>
                <a:lnTo>
                  <a:pt x="128282" y="51879"/>
                </a:lnTo>
                <a:lnTo>
                  <a:pt x="127431" y="18072"/>
                </a:lnTo>
                <a:lnTo>
                  <a:pt x="127304" y="13563"/>
                </a:lnTo>
                <a:lnTo>
                  <a:pt x="127266" y="11925"/>
                </a:lnTo>
                <a:lnTo>
                  <a:pt x="127165" y="7772"/>
                </a:lnTo>
                <a:lnTo>
                  <a:pt x="127063" y="3683"/>
                </a:lnTo>
                <a:lnTo>
                  <a:pt x="122516" y="3683"/>
                </a:lnTo>
                <a:lnTo>
                  <a:pt x="121907" y="9461"/>
                </a:lnTo>
                <a:lnTo>
                  <a:pt x="119392" y="11925"/>
                </a:lnTo>
                <a:lnTo>
                  <a:pt x="113868" y="11925"/>
                </a:lnTo>
                <a:lnTo>
                  <a:pt x="109308" y="9829"/>
                </a:lnTo>
                <a:lnTo>
                  <a:pt x="105283" y="7988"/>
                </a:lnTo>
                <a:lnTo>
                  <a:pt x="98285" y="5511"/>
                </a:lnTo>
                <a:lnTo>
                  <a:pt x="90906" y="3683"/>
                </a:lnTo>
                <a:lnTo>
                  <a:pt x="82918" y="2489"/>
                </a:lnTo>
                <a:lnTo>
                  <a:pt x="74891" y="2082"/>
                </a:lnTo>
                <a:lnTo>
                  <a:pt x="45580" y="7772"/>
                </a:lnTo>
                <a:lnTo>
                  <a:pt x="21793" y="23355"/>
                </a:lnTo>
                <a:lnTo>
                  <a:pt x="5829" y="46583"/>
                </a:lnTo>
                <a:lnTo>
                  <a:pt x="0" y="75234"/>
                </a:lnTo>
                <a:lnTo>
                  <a:pt x="5702" y="103835"/>
                </a:lnTo>
                <a:lnTo>
                  <a:pt x="21221" y="127203"/>
                </a:lnTo>
                <a:lnTo>
                  <a:pt x="44157" y="142963"/>
                </a:lnTo>
                <a:lnTo>
                  <a:pt x="72136" y="148742"/>
                </a:lnTo>
                <a:lnTo>
                  <a:pt x="88836" y="146507"/>
                </a:lnTo>
                <a:lnTo>
                  <a:pt x="104444" y="140017"/>
                </a:lnTo>
                <a:lnTo>
                  <a:pt x="105600" y="139153"/>
                </a:lnTo>
                <a:lnTo>
                  <a:pt x="118338" y="129667"/>
                </a:lnTo>
                <a:lnTo>
                  <a:pt x="129882" y="115798"/>
                </a:lnTo>
                <a:close/>
              </a:path>
              <a:path w="681354" h="149225">
                <a:moveTo>
                  <a:pt x="233375" y="133375"/>
                </a:moveTo>
                <a:lnTo>
                  <a:pt x="230682" y="130924"/>
                </a:lnTo>
                <a:lnTo>
                  <a:pt x="226999" y="134607"/>
                </a:lnTo>
                <a:lnTo>
                  <a:pt x="223558" y="136080"/>
                </a:lnTo>
                <a:lnTo>
                  <a:pt x="217170" y="136080"/>
                </a:lnTo>
                <a:lnTo>
                  <a:pt x="216230" y="134073"/>
                </a:lnTo>
                <a:lnTo>
                  <a:pt x="216192" y="133007"/>
                </a:lnTo>
                <a:lnTo>
                  <a:pt x="216192" y="89979"/>
                </a:lnTo>
                <a:lnTo>
                  <a:pt x="216192" y="66992"/>
                </a:lnTo>
                <a:lnTo>
                  <a:pt x="186118" y="46710"/>
                </a:lnTo>
                <a:lnTo>
                  <a:pt x="171970" y="48691"/>
                </a:lnTo>
                <a:lnTo>
                  <a:pt x="160235" y="54025"/>
                </a:lnTo>
                <a:lnTo>
                  <a:pt x="152234" y="61861"/>
                </a:lnTo>
                <a:lnTo>
                  <a:pt x="149275" y="71297"/>
                </a:lnTo>
                <a:lnTo>
                  <a:pt x="149275" y="76835"/>
                </a:lnTo>
                <a:lnTo>
                  <a:pt x="153581" y="81991"/>
                </a:lnTo>
                <a:lnTo>
                  <a:pt x="163766" y="81991"/>
                </a:lnTo>
                <a:lnTo>
                  <a:pt x="167449" y="77685"/>
                </a:lnTo>
                <a:lnTo>
                  <a:pt x="167449" y="58394"/>
                </a:lnTo>
                <a:lnTo>
                  <a:pt x="173837" y="52857"/>
                </a:lnTo>
                <a:lnTo>
                  <a:pt x="188937" y="52857"/>
                </a:lnTo>
                <a:lnTo>
                  <a:pt x="193852" y="55321"/>
                </a:lnTo>
                <a:lnTo>
                  <a:pt x="195821" y="59613"/>
                </a:lnTo>
                <a:lnTo>
                  <a:pt x="195935" y="59867"/>
                </a:lnTo>
                <a:lnTo>
                  <a:pt x="198145" y="63919"/>
                </a:lnTo>
                <a:lnTo>
                  <a:pt x="198386" y="66992"/>
                </a:lnTo>
                <a:lnTo>
                  <a:pt x="198386" y="82981"/>
                </a:lnTo>
                <a:lnTo>
                  <a:pt x="198386" y="89979"/>
                </a:lnTo>
                <a:lnTo>
                  <a:pt x="198386" y="125628"/>
                </a:lnTo>
                <a:lnTo>
                  <a:pt x="192620" y="132397"/>
                </a:lnTo>
                <a:lnTo>
                  <a:pt x="186728" y="135229"/>
                </a:lnTo>
                <a:lnTo>
                  <a:pt x="171132" y="135229"/>
                </a:lnTo>
                <a:lnTo>
                  <a:pt x="164630" y="128460"/>
                </a:lnTo>
                <a:lnTo>
                  <a:pt x="164630" y="118630"/>
                </a:lnTo>
                <a:lnTo>
                  <a:pt x="166103" y="110629"/>
                </a:lnTo>
                <a:lnTo>
                  <a:pt x="171373" y="103936"/>
                </a:lnTo>
                <a:lnTo>
                  <a:pt x="181724" y="97434"/>
                </a:lnTo>
                <a:lnTo>
                  <a:pt x="198386" y="89979"/>
                </a:lnTo>
                <a:lnTo>
                  <a:pt x="198386" y="82981"/>
                </a:lnTo>
                <a:lnTo>
                  <a:pt x="156527" y="103009"/>
                </a:lnTo>
                <a:lnTo>
                  <a:pt x="146583" y="124409"/>
                </a:lnTo>
                <a:lnTo>
                  <a:pt x="147929" y="132397"/>
                </a:lnTo>
                <a:lnTo>
                  <a:pt x="148031" y="133007"/>
                </a:lnTo>
                <a:lnTo>
                  <a:pt x="148094" y="133375"/>
                </a:lnTo>
                <a:lnTo>
                  <a:pt x="148209" y="134073"/>
                </a:lnTo>
                <a:lnTo>
                  <a:pt x="152717" y="141782"/>
                </a:lnTo>
                <a:lnTo>
                  <a:pt x="159524" y="146900"/>
                </a:lnTo>
                <a:lnTo>
                  <a:pt x="168059" y="148742"/>
                </a:lnTo>
                <a:lnTo>
                  <a:pt x="175272" y="147891"/>
                </a:lnTo>
                <a:lnTo>
                  <a:pt x="182448" y="145161"/>
                </a:lnTo>
                <a:lnTo>
                  <a:pt x="190004" y="140296"/>
                </a:lnTo>
                <a:lnTo>
                  <a:pt x="195846" y="135229"/>
                </a:lnTo>
                <a:lnTo>
                  <a:pt x="198386" y="133007"/>
                </a:lnTo>
                <a:lnTo>
                  <a:pt x="199618" y="143459"/>
                </a:lnTo>
                <a:lnTo>
                  <a:pt x="203911" y="148742"/>
                </a:lnTo>
                <a:lnTo>
                  <a:pt x="210667" y="148742"/>
                </a:lnTo>
                <a:lnTo>
                  <a:pt x="216255" y="147891"/>
                </a:lnTo>
                <a:lnTo>
                  <a:pt x="216623" y="147891"/>
                </a:lnTo>
                <a:lnTo>
                  <a:pt x="222618" y="144983"/>
                </a:lnTo>
                <a:lnTo>
                  <a:pt x="228041" y="140296"/>
                </a:lnTo>
                <a:lnTo>
                  <a:pt x="231305" y="136080"/>
                </a:lnTo>
                <a:lnTo>
                  <a:pt x="233375" y="133375"/>
                </a:lnTo>
                <a:close/>
              </a:path>
              <a:path w="681354" h="149225">
                <a:moveTo>
                  <a:pt x="286791" y="143459"/>
                </a:moveTo>
                <a:lnTo>
                  <a:pt x="283349" y="143459"/>
                </a:lnTo>
                <a:lnTo>
                  <a:pt x="276987" y="142633"/>
                </a:lnTo>
                <a:lnTo>
                  <a:pt x="273177" y="139369"/>
                </a:lnTo>
                <a:lnTo>
                  <a:pt x="271310" y="132461"/>
                </a:lnTo>
                <a:lnTo>
                  <a:pt x="270827" y="120713"/>
                </a:lnTo>
                <a:lnTo>
                  <a:pt x="270827" y="0"/>
                </a:lnTo>
                <a:lnTo>
                  <a:pt x="254927" y="7861"/>
                </a:lnTo>
                <a:lnTo>
                  <a:pt x="237921" y="14998"/>
                </a:lnTo>
                <a:lnTo>
                  <a:pt x="239153" y="18072"/>
                </a:lnTo>
                <a:lnTo>
                  <a:pt x="244678" y="16598"/>
                </a:lnTo>
                <a:lnTo>
                  <a:pt x="248729" y="16598"/>
                </a:lnTo>
                <a:lnTo>
                  <a:pt x="250812" y="17449"/>
                </a:lnTo>
                <a:lnTo>
                  <a:pt x="253631" y="21145"/>
                </a:lnTo>
                <a:lnTo>
                  <a:pt x="253885" y="22987"/>
                </a:lnTo>
                <a:lnTo>
                  <a:pt x="253885" y="120713"/>
                </a:lnTo>
                <a:lnTo>
                  <a:pt x="253428" y="132461"/>
                </a:lnTo>
                <a:lnTo>
                  <a:pt x="251625" y="139369"/>
                </a:lnTo>
                <a:lnTo>
                  <a:pt x="247827" y="142633"/>
                </a:lnTo>
                <a:lnTo>
                  <a:pt x="241363" y="143459"/>
                </a:lnTo>
                <a:lnTo>
                  <a:pt x="237921" y="143459"/>
                </a:lnTo>
                <a:lnTo>
                  <a:pt x="237921" y="147142"/>
                </a:lnTo>
                <a:lnTo>
                  <a:pt x="286791" y="147142"/>
                </a:lnTo>
                <a:lnTo>
                  <a:pt x="286791" y="143459"/>
                </a:lnTo>
                <a:close/>
              </a:path>
              <a:path w="681354" h="149225">
                <a:moveTo>
                  <a:pt x="327304" y="8597"/>
                </a:moveTo>
                <a:lnTo>
                  <a:pt x="322389" y="3314"/>
                </a:lnTo>
                <a:lnTo>
                  <a:pt x="310108" y="3314"/>
                </a:lnTo>
                <a:lnTo>
                  <a:pt x="304952" y="8597"/>
                </a:lnTo>
                <a:lnTo>
                  <a:pt x="304952" y="20891"/>
                </a:lnTo>
                <a:lnTo>
                  <a:pt x="310108" y="25819"/>
                </a:lnTo>
                <a:lnTo>
                  <a:pt x="322389" y="25819"/>
                </a:lnTo>
                <a:lnTo>
                  <a:pt x="327304" y="20891"/>
                </a:lnTo>
                <a:lnTo>
                  <a:pt x="327304" y="8597"/>
                </a:lnTo>
                <a:close/>
              </a:path>
              <a:path w="681354" h="149225">
                <a:moveTo>
                  <a:pt x="341782" y="143459"/>
                </a:moveTo>
                <a:lnTo>
                  <a:pt x="338721" y="143459"/>
                </a:lnTo>
                <a:lnTo>
                  <a:pt x="332181" y="142633"/>
                </a:lnTo>
                <a:lnTo>
                  <a:pt x="328345" y="139369"/>
                </a:lnTo>
                <a:lnTo>
                  <a:pt x="326529" y="132461"/>
                </a:lnTo>
                <a:lnTo>
                  <a:pt x="326072" y="120713"/>
                </a:lnTo>
                <a:lnTo>
                  <a:pt x="326072" y="61709"/>
                </a:lnTo>
                <a:lnTo>
                  <a:pt x="326072" y="45110"/>
                </a:lnTo>
                <a:lnTo>
                  <a:pt x="317131" y="49669"/>
                </a:lnTo>
                <a:lnTo>
                  <a:pt x="310286" y="52997"/>
                </a:lnTo>
                <a:lnTo>
                  <a:pt x="303123" y="56159"/>
                </a:lnTo>
                <a:lnTo>
                  <a:pt x="293293" y="60236"/>
                </a:lnTo>
                <a:lnTo>
                  <a:pt x="294525" y="63309"/>
                </a:lnTo>
                <a:lnTo>
                  <a:pt x="297218" y="62687"/>
                </a:lnTo>
                <a:lnTo>
                  <a:pt x="298450" y="62077"/>
                </a:lnTo>
                <a:lnTo>
                  <a:pt x="300050" y="61709"/>
                </a:lnTo>
                <a:lnTo>
                  <a:pt x="307657" y="61709"/>
                </a:lnTo>
                <a:lnTo>
                  <a:pt x="309257" y="64782"/>
                </a:lnTo>
                <a:lnTo>
                  <a:pt x="309257" y="120713"/>
                </a:lnTo>
                <a:lnTo>
                  <a:pt x="308737" y="132461"/>
                </a:lnTo>
                <a:lnTo>
                  <a:pt x="308635" y="134607"/>
                </a:lnTo>
                <a:lnTo>
                  <a:pt x="308025" y="136702"/>
                </a:lnTo>
                <a:lnTo>
                  <a:pt x="306425" y="141617"/>
                </a:lnTo>
                <a:lnTo>
                  <a:pt x="303364" y="143459"/>
                </a:lnTo>
                <a:lnTo>
                  <a:pt x="292925" y="143459"/>
                </a:lnTo>
                <a:lnTo>
                  <a:pt x="292925" y="147142"/>
                </a:lnTo>
                <a:lnTo>
                  <a:pt x="341782" y="147142"/>
                </a:lnTo>
                <a:lnTo>
                  <a:pt x="341782" y="143459"/>
                </a:lnTo>
                <a:close/>
              </a:path>
              <a:path w="681354" h="149225">
                <a:moveTo>
                  <a:pt x="454126" y="143459"/>
                </a:moveTo>
                <a:lnTo>
                  <a:pt x="451053" y="143459"/>
                </a:lnTo>
                <a:lnTo>
                  <a:pt x="444119" y="142697"/>
                </a:lnTo>
                <a:lnTo>
                  <a:pt x="440232" y="139153"/>
                </a:lnTo>
                <a:lnTo>
                  <a:pt x="438543" y="131013"/>
                </a:lnTo>
                <a:lnTo>
                  <a:pt x="438162" y="116420"/>
                </a:lnTo>
                <a:lnTo>
                  <a:pt x="438162" y="45110"/>
                </a:lnTo>
                <a:lnTo>
                  <a:pt x="433006" y="47574"/>
                </a:lnTo>
                <a:lnTo>
                  <a:pt x="430555" y="48183"/>
                </a:lnTo>
                <a:lnTo>
                  <a:pt x="381076" y="48183"/>
                </a:lnTo>
                <a:lnTo>
                  <a:pt x="396468" y="10782"/>
                </a:lnTo>
                <a:lnTo>
                  <a:pt x="403783" y="9829"/>
                </a:lnTo>
                <a:lnTo>
                  <a:pt x="413359" y="9829"/>
                </a:lnTo>
                <a:lnTo>
                  <a:pt x="418515" y="14135"/>
                </a:lnTo>
                <a:lnTo>
                  <a:pt x="421589" y="29743"/>
                </a:lnTo>
                <a:lnTo>
                  <a:pt x="423430" y="31965"/>
                </a:lnTo>
                <a:lnTo>
                  <a:pt x="433870" y="31965"/>
                </a:lnTo>
                <a:lnTo>
                  <a:pt x="438162" y="27901"/>
                </a:lnTo>
                <a:lnTo>
                  <a:pt x="438162" y="22987"/>
                </a:lnTo>
                <a:lnTo>
                  <a:pt x="435279" y="14655"/>
                </a:lnTo>
                <a:lnTo>
                  <a:pt x="427494" y="7721"/>
                </a:lnTo>
                <a:lnTo>
                  <a:pt x="416153" y="2984"/>
                </a:lnTo>
                <a:lnTo>
                  <a:pt x="402564" y="1231"/>
                </a:lnTo>
                <a:lnTo>
                  <a:pt x="392430" y="2400"/>
                </a:lnTo>
                <a:lnTo>
                  <a:pt x="365226" y="37299"/>
                </a:lnTo>
                <a:lnTo>
                  <a:pt x="364261" y="48183"/>
                </a:lnTo>
                <a:lnTo>
                  <a:pt x="348907" y="48183"/>
                </a:lnTo>
                <a:lnTo>
                  <a:pt x="348907" y="55930"/>
                </a:lnTo>
                <a:lnTo>
                  <a:pt x="364261" y="55930"/>
                </a:lnTo>
                <a:lnTo>
                  <a:pt x="364261" y="114566"/>
                </a:lnTo>
                <a:lnTo>
                  <a:pt x="363969" y="130873"/>
                </a:lnTo>
                <a:lnTo>
                  <a:pt x="362204" y="139433"/>
                </a:lnTo>
                <a:lnTo>
                  <a:pt x="357632" y="142786"/>
                </a:lnTo>
                <a:lnTo>
                  <a:pt x="348907" y="143459"/>
                </a:lnTo>
                <a:lnTo>
                  <a:pt x="348907" y="147142"/>
                </a:lnTo>
                <a:lnTo>
                  <a:pt x="397408" y="147142"/>
                </a:lnTo>
                <a:lnTo>
                  <a:pt x="397408" y="143459"/>
                </a:lnTo>
                <a:lnTo>
                  <a:pt x="388188" y="142735"/>
                </a:lnTo>
                <a:lnTo>
                  <a:pt x="383260" y="139344"/>
                </a:lnTo>
                <a:lnTo>
                  <a:pt x="381317" y="130873"/>
                </a:lnTo>
                <a:lnTo>
                  <a:pt x="381076" y="114935"/>
                </a:lnTo>
                <a:lnTo>
                  <a:pt x="381076" y="55930"/>
                </a:lnTo>
                <a:lnTo>
                  <a:pt x="417042" y="55930"/>
                </a:lnTo>
                <a:lnTo>
                  <a:pt x="417906" y="56172"/>
                </a:lnTo>
                <a:lnTo>
                  <a:pt x="419747" y="58026"/>
                </a:lnTo>
                <a:lnTo>
                  <a:pt x="420979" y="59613"/>
                </a:lnTo>
                <a:lnTo>
                  <a:pt x="421347" y="61099"/>
                </a:lnTo>
                <a:lnTo>
                  <a:pt x="421347" y="116166"/>
                </a:lnTo>
                <a:lnTo>
                  <a:pt x="420979" y="131775"/>
                </a:lnTo>
                <a:lnTo>
                  <a:pt x="420116" y="137922"/>
                </a:lnTo>
                <a:lnTo>
                  <a:pt x="415823" y="143217"/>
                </a:lnTo>
                <a:lnTo>
                  <a:pt x="413981" y="143459"/>
                </a:lnTo>
                <a:lnTo>
                  <a:pt x="405384" y="143459"/>
                </a:lnTo>
                <a:lnTo>
                  <a:pt x="405384" y="147142"/>
                </a:lnTo>
                <a:lnTo>
                  <a:pt x="454126" y="147142"/>
                </a:lnTo>
                <a:lnTo>
                  <a:pt x="454126" y="143459"/>
                </a:lnTo>
                <a:close/>
              </a:path>
              <a:path w="681354" h="149225">
                <a:moveTo>
                  <a:pt x="543750" y="109042"/>
                </a:moveTo>
                <a:lnTo>
                  <a:pt x="540677" y="106578"/>
                </a:lnTo>
                <a:lnTo>
                  <a:pt x="534454" y="117119"/>
                </a:lnTo>
                <a:lnTo>
                  <a:pt x="527265" y="124739"/>
                </a:lnTo>
                <a:lnTo>
                  <a:pt x="519201" y="129362"/>
                </a:lnTo>
                <a:lnTo>
                  <a:pt x="510349" y="130924"/>
                </a:lnTo>
                <a:lnTo>
                  <a:pt x="498487" y="127774"/>
                </a:lnTo>
                <a:lnTo>
                  <a:pt x="489102" y="118910"/>
                </a:lnTo>
                <a:lnTo>
                  <a:pt x="482815" y="105194"/>
                </a:lnTo>
                <a:lnTo>
                  <a:pt x="480275" y="87528"/>
                </a:lnTo>
                <a:lnTo>
                  <a:pt x="540677" y="87528"/>
                </a:lnTo>
                <a:lnTo>
                  <a:pt x="539343" y="78917"/>
                </a:lnTo>
                <a:lnTo>
                  <a:pt x="518337" y="49288"/>
                </a:lnTo>
                <a:lnTo>
                  <a:pt x="518337" y="78917"/>
                </a:lnTo>
                <a:lnTo>
                  <a:pt x="480517" y="78917"/>
                </a:lnTo>
                <a:lnTo>
                  <a:pt x="482765" y="69265"/>
                </a:lnTo>
                <a:lnTo>
                  <a:pt x="486981" y="62026"/>
                </a:lnTo>
                <a:lnTo>
                  <a:pt x="492975" y="57505"/>
                </a:lnTo>
                <a:lnTo>
                  <a:pt x="500532" y="55930"/>
                </a:lnTo>
                <a:lnTo>
                  <a:pt x="507771" y="57505"/>
                </a:lnTo>
                <a:lnTo>
                  <a:pt x="513295" y="62026"/>
                </a:lnTo>
                <a:lnTo>
                  <a:pt x="516902" y="69265"/>
                </a:lnTo>
                <a:lnTo>
                  <a:pt x="518337" y="78917"/>
                </a:lnTo>
                <a:lnTo>
                  <a:pt x="518337" y="49288"/>
                </a:lnTo>
                <a:lnTo>
                  <a:pt x="475945" y="61252"/>
                </a:lnTo>
                <a:lnTo>
                  <a:pt x="464312" y="97726"/>
                </a:lnTo>
                <a:lnTo>
                  <a:pt x="467182" y="117119"/>
                </a:lnTo>
                <a:lnTo>
                  <a:pt x="467296" y="117894"/>
                </a:lnTo>
                <a:lnTo>
                  <a:pt x="475564" y="134073"/>
                </a:lnTo>
                <a:lnTo>
                  <a:pt x="488086" y="144843"/>
                </a:lnTo>
                <a:lnTo>
                  <a:pt x="503847" y="148742"/>
                </a:lnTo>
                <a:lnTo>
                  <a:pt x="517537" y="145999"/>
                </a:lnTo>
                <a:lnTo>
                  <a:pt x="529145" y="138112"/>
                </a:lnTo>
                <a:lnTo>
                  <a:pt x="534276" y="130924"/>
                </a:lnTo>
                <a:lnTo>
                  <a:pt x="538073" y="125615"/>
                </a:lnTo>
                <a:lnTo>
                  <a:pt x="543750" y="109042"/>
                </a:lnTo>
                <a:close/>
              </a:path>
              <a:path w="681354" h="149225">
                <a:moveTo>
                  <a:pt x="623062" y="51257"/>
                </a:moveTo>
                <a:lnTo>
                  <a:pt x="617905" y="46710"/>
                </a:lnTo>
                <a:lnTo>
                  <a:pt x="609930" y="46710"/>
                </a:lnTo>
                <a:lnTo>
                  <a:pt x="603948" y="47701"/>
                </a:lnTo>
                <a:lnTo>
                  <a:pt x="597979" y="50723"/>
                </a:lnTo>
                <a:lnTo>
                  <a:pt x="592074" y="55892"/>
                </a:lnTo>
                <a:lnTo>
                  <a:pt x="586232" y="63309"/>
                </a:lnTo>
                <a:lnTo>
                  <a:pt x="586232" y="45110"/>
                </a:lnTo>
                <a:lnTo>
                  <a:pt x="570433" y="52997"/>
                </a:lnTo>
                <a:lnTo>
                  <a:pt x="563283" y="56159"/>
                </a:lnTo>
                <a:lnTo>
                  <a:pt x="553453" y="60236"/>
                </a:lnTo>
                <a:lnTo>
                  <a:pt x="554672" y="63309"/>
                </a:lnTo>
                <a:lnTo>
                  <a:pt x="557136" y="62687"/>
                </a:lnTo>
                <a:lnTo>
                  <a:pt x="558609" y="62077"/>
                </a:lnTo>
                <a:lnTo>
                  <a:pt x="560197" y="61709"/>
                </a:lnTo>
                <a:lnTo>
                  <a:pt x="567817" y="61709"/>
                </a:lnTo>
                <a:lnTo>
                  <a:pt x="569404" y="64782"/>
                </a:lnTo>
                <a:lnTo>
                  <a:pt x="569404" y="120713"/>
                </a:lnTo>
                <a:lnTo>
                  <a:pt x="568909" y="132461"/>
                </a:lnTo>
                <a:lnTo>
                  <a:pt x="567042" y="139369"/>
                </a:lnTo>
                <a:lnTo>
                  <a:pt x="563295" y="142633"/>
                </a:lnTo>
                <a:lnTo>
                  <a:pt x="557136" y="143459"/>
                </a:lnTo>
                <a:lnTo>
                  <a:pt x="552221" y="143459"/>
                </a:lnTo>
                <a:lnTo>
                  <a:pt x="552221" y="147142"/>
                </a:lnTo>
                <a:lnTo>
                  <a:pt x="605015" y="147142"/>
                </a:lnTo>
                <a:lnTo>
                  <a:pt x="605015" y="143459"/>
                </a:lnTo>
                <a:lnTo>
                  <a:pt x="598500" y="143459"/>
                </a:lnTo>
                <a:lnTo>
                  <a:pt x="592188" y="142633"/>
                </a:lnTo>
                <a:lnTo>
                  <a:pt x="588454" y="139369"/>
                </a:lnTo>
                <a:lnTo>
                  <a:pt x="586676" y="132461"/>
                </a:lnTo>
                <a:lnTo>
                  <a:pt x="586232" y="120713"/>
                </a:lnTo>
                <a:lnTo>
                  <a:pt x="586232" y="74612"/>
                </a:lnTo>
                <a:lnTo>
                  <a:pt x="591502" y="65760"/>
                </a:lnTo>
                <a:lnTo>
                  <a:pt x="595807" y="61468"/>
                </a:lnTo>
                <a:lnTo>
                  <a:pt x="600964" y="61468"/>
                </a:lnTo>
                <a:lnTo>
                  <a:pt x="602183" y="62077"/>
                </a:lnTo>
                <a:lnTo>
                  <a:pt x="607720" y="67614"/>
                </a:lnTo>
                <a:lnTo>
                  <a:pt x="609307" y="68224"/>
                </a:lnTo>
                <a:lnTo>
                  <a:pt x="619137" y="68224"/>
                </a:lnTo>
                <a:lnTo>
                  <a:pt x="623062" y="63919"/>
                </a:lnTo>
                <a:lnTo>
                  <a:pt x="623062" y="51257"/>
                </a:lnTo>
                <a:close/>
              </a:path>
              <a:path w="681354" h="149225">
                <a:moveTo>
                  <a:pt x="666394" y="8597"/>
                </a:moveTo>
                <a:lnTo>
                  <a:pt x="661492" y="3314"/>
                </a:lnTo>
                <a:lnTo>
                  <a:pt x="649211" y="3314"/>
                </a:lnTo>
                <a:lnTo>
                  <a:pt x="644055" y="8597"/>
                </a:lnTo>
                <a:lnTo>
                  <a:pt x="644055" y="20891"/>
                </a:lnTo>
                <a:lnTo>
                  <a:pt x="649211" y="25819"/>
                </a:lnTo>
                <a:lnTo>
                  <a:pt x="661492" y="25819"/>
                </a:lnTo>
                <a:lnTo>
                  <a:pt x="666394" y="20891"/>
                </a:lnTo>
                <a:lnTo>
                  <a:pt x="666394" y="8597"/>
                </a:lnTo>
                <a:close/>
              </a:path>
              <a:path w="681354" h="149225">
                <a:moveTo>
                  <a:pt x="680885" y="143459"/>
                </a:moveTo>
                <a:lnTo>
                  <a:pt x="677811" y="143459"/>
                </a:lnTo>
                <a:lnTo>
                  <a:pt x="671283" y="142633"/>
                </a:lnTo>
                <a:lnTo>
                  <a:pt x="667448" y="139369"/>
                </a:lnTo>
                <a:lnTo>
                  <a:pt x="665632" y="132461"/>
                </a:lnTo>
                <a:lnTo>
                  <a:pt x="665175" y="120713"/>
                </a:lnTo>
                <a:lnTo>
                  <a:pt x="665175" y="61709"/>
                </a:lnTo>
                <a:lnTo>
                  <a:pt x="665175" y="45110"/>
                </a:lnTo>
                <a:lnTo>
                  <a:pt x="656234" y="49669"/>
                </a:lnTo>
                <a:lnTo>
                  <a:pt x="649376" y="52997"/>
                </a:lnTo>
                <a:lnTo>
                  <a:pt x="642226" y="56159"/>
                </a:lnTo>
                <a:lnTo>
                  <a:pt x="632396" y="60236"/>
                </a:lnTo>
                <a:lnTo>
                  <a:pt x="633615" y="63309"/>
                </a:lnTo>
                <a:lnTo>
                  <a:pt x="636320" y="62687"/>
                </a:lnTo>
                <a:lnTo>
                  <a:pt x="637552" y="62077"/>
                </a:lnTo>
                <a:lnTo>
                  <a:pt x="639140" y="61709"/>
                </a:lnTo>
                <a:lnTo>
                  <a:pt x="646760" y="61709"/>
                </a:lnTo>
                <a:lnTo>
                  <a:pt x="648347" y="64782"/>
                </a:lnTo>
                <a:lnTo>
                  <a:pt x="648347" y="120713"/>
                </a:lnTo>
                <a:lnTo>
                  <a:pt x="647827" y="132461"/>
                </a:lnTo>
                <a:lnTo>
                  <a:pt x="647738" y="134607"/>
                </a:lnTo>
                <a:lnTo>
                  <a:pt x="647128" y="136702"/>
                </a:lnTo>
                <a:lnTo>
                  <a:pt x="645528" y="141617"/>
                </a:lnTo>
                <a:lnTo>
                  <a:pt x="642454" y="143459"/>
                </a:lnTo>
                <a:lnTo>
                  <a:pt x="632028" y="143459"/>
                </a:lnTo>
                <a:lnTo>
                  <a:pt x="632028" y="147142"/>
                </a:lnTo>
                <a:lnTo>
                  <a:pt x="680885" y="147142"/>
                </a:lnTo>
                <a:lnTo>
                  <a:pt x="680885" y="14345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74329" y="4709490"/>
            <a:ext cx="636905" cy="178435"/>
          </a:xfrm>
          <a:custGeom>
            <a:avLst/>
            <a:gdLst/>
            <a:ahLst/>
            <a:cxnLst/>
            <a:rect l="l" t="t" r="r" b="b"/>
            <a:pathLst>
              <a:path w="636904" h="178435">
                <a:moveTo>
                  <a:pt x="148564" y="0"/>
                </a:moveTo>
                <a:lnTo>
                  <a:pt x="86563" y="0"/>
                </a:lnTo>
                <a:lnTo>
                  <a:pt x="86563" y="4064"/>
                </a:lnTo>
                <a:lnTo>
                  <a:pt x="91465" y="4305"/>
                </a:lnTo>
                <a:lnTo>
                  <a:pt x="102882" y="4305"/>
                </a:lnTo>
                <a:lnTo>
                  <a:pt x="106565" y="8610"/>
                </a:lnTo>
                <a:lnTo>
                  <a:pt x="106565" y="65773"/>
                </a:lnTo>
                <a:lnTo>
                  <a:pt x="42113" y="65773"/>
                </a:lnTo>
                <a:lnTo>
                  <a:pt x="42113" y="8610"/>
                </a:lnTo>
                <a:lnTo>
                  <a:pt x="45427" y="4305"/>
                </a:lnTo>
                <a:lnTo>
                  <a:pt x="56845" y="4305"/>
                </a:lnTo>
                <a:lnTo>
                  <a:pt x="61760" y="4064"/>
                </a:lnTo>
                <a:lnTo>
                  <a:pt x="61760" y="0"/>
                </a:lnTo>
                <a:lnTo>
                  <a:pt x="0" y="0"/>
                </a:lnTo>
                <a:lnTo>
                  <a:pt x="0" y="4064"/>
                </a:lnTo>
                <a:lnTo>
                  <a:pt x="4673" y="4305"/>
                </a:lnTo>
                <a:lnTo>
                  <a:pt x="15963" y="4305"/>
                </a:lnTo>
                <a:lnTo>
                  <a:pt x="19405" y="8610"/>
                </a:lnTo>
                <a:lnTo>
                  <a:pt x="19405" y="135229"/>
                </a:lnTo>
                <a:lnTo>
                  <a:pt x="15963" y="139534"/>
                </a:lnTo>
                <a:lnTo>
                  <a:pt x="0" y="139903"/>
                </a:lnTo>
                <a:lnTo>
                  <a:pt x="0" y="143827"/>
                </a:lnTo>
                <a:lnTo>
                  <a:pt x="61760" y="143827"/>
                </a:lnTo>
                <a:lnTo>
                  <a:pt x="61760" y="139903"/>
                </a:lnTo>
                <a:lnTo>
                  <a:pt x="45427" y="139534"/>
                </a:lnTo>
                <a:lnTo>
                  <a:pt x="42113" y="135229"/>
                </a:lnTo>
                <a:lnTo>
                  <a:pt x="42113" y="75603"/>
                </a:lnTo>
                <a:lnTo>
                  <a:pt x="106565" y="75603"/>
                </a:lnTo>
                <a:lnTo>
                  <a:pt x="106565" y="135229"/>
                </a:lnTo>
                <a:lnTo>
                  <a:pt x="102882" y="139534"/>
                </a:lnTo>
                <a:lnTo>
                  <a:pt x="86563" y="139903"/>
                </a:lnTo>
                <a:lnTo>
                  <a:pt x="86563" y="143827"/>
                </a:lnTo>
                <a:lnTo>
                  <a:pt x="148564" y="143827"/>
                </a:lnTo>
                <a:lnTo>
                  <a:pt x="148564" y="139903"/>
                </a:lnTo>
                <a:lnTo>
                  <a:pt x="132359" y="139534"/>
                </a:lnTo>
                <a:lnTo>
                  <a:pt x="128917" y="135229"/>
                </a:lnTo>
                <a:lnTo>
                  <a:pt x="128917" y="8610"/>
                </a:lnTo>
                <a:lnTo>
                  <a:pt x="132359" y="4305"/>
                </a:lnTo>
                <a:lnTo>
                  <a:pt x="143649" y="4305"/>
                </a:lnTo>
                <a:lnTo>
                  <a:pt x="148564" y="4064"/>
                </a:lnTo>
                <a:lnTo>
                  <a:pt x="148564" y="0"/>
                </a:lnTo>
                <a:close/>
              </a:path>
              <a:path w="636904" h="178435">
                <a:moveTo>
                  <a:pt x="191655" y="5283"/>
                </a:moveTo>
                <a:lnTo>
                  <a:pt x="186740" y="0"/>
                </a:lnTo>
                <a:lnTo>
                  <a:pt x="174459" y="0"/>
                </a:lnTo>
                <a:lnTo>
                  <a:pt x="169303" y="5283"/>
                </a:lnTo>
                <a:lnTo>
                  <a:pt x="169303" y="17576"/>
                </a:lnTo>
                <a:lnTo>
                  <a:pt x="174459" y="22504"/>
                </a:lnTo>
                <a:lnTo>
                  <a:pt x="186740" y="22504"/>
                </a:lnTo>
                <a:lnTo>
                  <a:pt x="191655" y="17576"/>
                </a:lnTo>
                <a:lnTo>
                  <a:pt x="191655" y="5283"/>
                </a:lnTo>
                <a:close/>
              </a:path>
              <a:path w="636904" h="178435">
                <a:moveTo>
                  <a:pt x="206146" y="140144"/>
                </a:moveTo>
                <a:lnTo>
                  <a:pt x="203073" y="140144"/>
                </a:lnTo>
                <a:lnTo>
                  <a:pt x="196532" y="139319"/>
                </a:lnTo>
                <a:lnTo>
                  <a:pt x="192697" y="136055"/>
                </a:lnTo>
                <a:lnTo>
                  <a:pt x="190881" y="129146"/>
                </a:lnTo>
                <a:lnTo>
                  <a:pt x="190423" y="117398"/>
                </a:lnTo>
                <a:lnTo>
                  <a:pt x="190423" y="58394"/>
                </a:lnTo>
                <a:lnTo>
                  <a:pt x="190423" y="41795"/>
                </a:lnTo>
                <a:lnTo>
                  <a:pt x="181483" y="46355"/>
                </a:lnTo>
                <a:lnTo>
                  <a:pt x="174637" y="49682"/>
                </a:lnTo>
                <a:lnTo>
                  <a:pt x="167474" y="52844"/>
                </a:lnTo>
                <a:lnTo>
                  <a:pt x="157645" y="56921"/>
                </a:lnTo>
                <a:lnTo>
                  <a:pt x="158877" y="59994"/>
                </a:lnTo>
                <a:lnTo>
                  <a:pt x="161569" y="59372"/>
                </a:lnTo>
                <a:lnTo>
                  <a:pt x="162801" y="58762"/>
                </a:lnTo>
                <a:lnTo>
                  <a:pt x="164401" y="58394"/>
                </a:lnTo>
                <a:lnTo>
                  <a:pt x="172008" y="58394"/>
                </a:lnTo>
                <a:lnTo>
                  <a:pt x="173609" y="61468"/>
                </a:lnTo>
                <a:lnTo>
                  <a:pt x="173609" y="117398"/>
                </a:lnTo>
                <a:lnTo>
                  <a:pt x="173088" y="129146"/>
                </a:lnTo>
                <a:lnTo>
                  <a:pt x="172986" y="131292"/>
                </a:lnTo>
                <a:lnTo>
                  <a:pt x="172377" y="133388"/>
                </a:lnTo>
                <a:lnTo>
                  <a:pt x="170776" y="138303"/>
                </a:lnTo>
                <a:lnTo>
                  <a:pt x="167716" y="140144"/>
                </a:lnTo>
                <a:lnTo>
                  <a:pt x="157276" y="140144"/>
                </a:lnTo>
                <a:lnTo>
                  <a:pt x="157276" y="143827"/>
                </a:lnTo>
                <a:lnTo>
                  <a:pt x="206146" y="143827"/>
                </a:lnTo>
                <a:lnTo>
                  <a:pt x="206146" y="140144"/>
                </a:lnTo>
                <a:close/>
              </a:path>
              <a:path w="636904" h="178435">
                <a:moveTo>
                  <a:pt x="282016" y="117398"/>
                </a:moveTo>
                <a:lnTo>
                  <a:pt x="237197" y="74993"/>
                </a:lnTo>
                <a:lnTo>
                  <a:pt x="232905" y="70078"/>
                </a:lnTo>
                <a:lnTo>
                  <a:pt x="232905" y="55930"/>
                </a:lnTo>
                <a:lnTo>
                  <a:pt x="238798" y="50406"/>
                </a:lnTo>
                <a:lnTo>
                  <a:pt x="247027" y="50406"/>
                </a:lnTo>
                <a:lnTo>
                  <a:pt x="255625" y="52006"/>
                </a:lnTo>
                <a:lnTo>
                  <a:pt x="262420" y="56756"/>
                </a:lnTo>
                <a:lnTo>
                  <a:pt x="267347" y="64566"/>
                </a:lnTo>
                <a:lnTo>
                  <a:pt x="270344" y="75361"/>
                </a:lnTo>
                <a:lnTo>
                  <a:pt x="274027" y="75361"/>
                </a:lnTo>
                <a:lnTo>
                  <a:pt x="274027" y="44005"/>
                </a:lnTo>
                <a:lnTo>
                  <a:pt x="270103" y="44005"/>
                </a:lnTo>
                <a:lnTo>
                  <a:pt x="269494" y="45859"/>
                </a:lnTo>
                <a:lnTo>
                  <a:pt x="268503" y="46710"/>
                </a:lnTo>
                <a:lnTo>
                  <a:pt x="266420" y="46710"/>
                </a:lnTo>
                <a:lnTo>
                  <a:pt x="254139" y="43395"/>
                </a:lnTo>
                <a:lnTo>
                  <a:pt x="247027" y="43395"/>
                </a:lnTo>
                <a:lnTo>
                  <a:pt x="235521" y="45415"/>
                </a:lnTo>
                <a:lnTo>
                  <a:pt x="226377" y="51092"/>
                </a:lnTo>
                <a:lnTo>
                  <a:pt x="220345" y="59842"/>
                </a:lnTo>
                <a:lnTo>
                  <a:pt x="218173" y="71056"/>
                </a:lnTo>
                <a:lnTo>
                  <a:pt x="218173" y="78676"/>
                </a:lnTo>
                <a:lnTo>
                  <a:pt x="221246" y="84823"/>
                </a:lnTo>
                <a:lnTo>
                  <a:pt x="231432" y="94411"/>
                </a:lnTo>
                <a:lnTo>
                  <a:pt x="232041" y="94411"/>
                </a:lnTo>
                <a:lnTo>
                  <a:pt x="241503" y="99949"/>
                </a:lnTo>
                <a:lnTo>
                  <a:pt x="250088" y="104495"/>
                </a:lnTo>
                <a:lnTo>
                  <a:pt x="260896" y="110642"/>
                </a:lnTo>
                <a:lnTo>
                  <a:pt x="265811" y="116789"/>
                </a:lnTo>
                <a:lnTo>
                  <a:pt x="265811" y="131914"/>
                </a:lnTo>
                <a:lnTo>
                  <a:pt x="259295" y="137439"/>
                </a:lnTo>
                <a:lnTo>
                  <a:pt x="251079" y="137439"/>
                </a:lnTo>
                <a:lnTo>
                  <a:pt x="241554" y="135610"/>
                </a:lnTo>
                <a:lnTo>
                  <a:pt x="233870" y="130175"/>
                </a:lnTo>
                <a:lnTo>
                  <a:pt x="228092" y="121208"/>
                </a:lnTo>
                <a:lnTo>
                  <a:pt x="224307" y="108800"/>
                </a:lnTo>
                <a:lnTo>
                  <a:pt x="220624" y="108800"/>
                </a:lnTo>
                <a:lnTo>
                  <a:pt x="220624" y="144449"/>
                </a:lnTo>
                <a:lnTo>
                  <a:pt x="224307" y="144449"/>
                </a:lnTo>
                <a:lnTo>
                  <a:pt x="224929" y="141986"/>
                </a:lnTo>
                <a:lnTo>
                  <a:pt x="225907" y="141376"/>
                </a:lnTo>
                <a:lnTo>
                  <a:pt x="230200" y="141376"/>
                </a:lnTo>
                <a:lnTo>
                  <a:pt x="231432" y="141986"/>
                </a:lnTo>
                <a:lnTo>
                  <a:pt x="242112" y="144818"/>
                </a:lnTo>
                <a:lnTo>
                  <a:pt x="245554" y="145427"/>
                </a:lnTo>
                <a:lnTo>
                  <a:pt x="251688" y="145427"/>
                </a:lnTo>
                <a:lnTo>
                  <a:pt x="263931" y="143344"/>
                </a:lnTo>
                <a:lnTo>
                  <a:pt x="273532" y="137553"/>
                </a:lnTo>
                <a:lnTo>
                  <a:pt x="279781" y="128676"/>
                </a:lnTo>
                <a:lnTo>
                  <a:pt x="282016" y="117398"/>
                </a:lnTo>
                <a:close/>
              </a:path>
              <a:path w="636904" h="178435">
                <a:moveTo>
                  <a:pt x="349910" y="126009"/>
                </a:moveTo>
                <a:lnTo>
                  <a:pt x="346837" y="123304"/>
                </a:lnTo>
                <a:lnTo>
                  <a:pt x="342290" y="130060"/>
                </a:lnTo>
                <a:lnTo>
                  <a:pt x="337997" y="132765"/>
                </a:lnTo>
                <a:lnTo>
                  <a:pt x="330631" y="132765"/>
                </a:lnTo>
                <a:lnTo>
                  <a:pt x="328422" y="131914"/>
                </a:lnTo>
                <a:lnTo>
                  <a:pt x="323265" y="127609"/>
                </a:lnTo>
                <a:lnTo>
                  <a:pt x="322287" y="123304"/>
                </a:lnTo>
                <a:lnTo>
                  <a:pt x="322287" y="52616"/>
                </a:lnTo>
                <a:lnTo>
                  <a:pt x="342544" y="52616"/>
                </a:lnTo>
                <a:lnTo>
                  <a:pt x="342544" y="44869"/>
                </a:lnTo>
                <a:lnTo>
                  <a:pt x="322287" y="44869"/>
                </a:lnTo>
                <a:lnTo>
                  <a:pt x="322287" y="16967"/>
                </a:lnTo>
                <a:lnTo>
                  <a:pt x="317373" y="16967"/>
                </a:lnTo>
                <a:lnTo>
                  <a:pt x="313004" y="28194"/>
                </a:lnTo>
                <a:lnTo>
                  <a:pt x="307505" y="36449"/>
                </a:lnTo>
                <a:lnTo>
                  <a:pt x="299808" y="42862"/>
                </a:lnTo>
                <a:lnTo>
                  <a:pt x="288886" y="48564"/>
                </a:lnTo>
                <a:lnTo>
                  <a:pt x="288886" y="52616"/>
                </a:lnTo>
                <a:lnTo>
                  <a:pt x="304241" y="52616"/>
                </a:lnTo>
                <a:lnTo>
                  <a:pt x="304241" y="124536"/>
                </a:lnTo>
                <a:lnTo>
                  <a:pt x="304850" y="129082"/>
                </a:lnTo>
                <a:lnTo>
                  <a:pt x="309765" y="141376"/>
                </a:lnTo>
                <a:lnTo>
                  <a:pt x="316509" y="145427"/>
                </a:lnTo>
                <a:lnTo>
                  <a:pt x="324739" y="145427"/>
                </a:lnTo>
                <a:lnTo>
                  <a:pt x="332333" y="144259"/>
                </a:lnTo>
                <a:lnTo>
                  <a:pt x="338975" y="140703"/>
                </a:lnTo>
                <a:lnTo>
                  <a:pt x="344805" y="134645"/>
                </a:lnTo>
                <a:lnTo>
                  <a:pt x="349910" y="126009"/>
                </a:lnTo>
                <a:close/>
              </a:path>
              <a:path w="636904" h="178435">
                <a:moveTo>
                  <a:pt x="451434" y="92811"/>
                </a:moveTo>
                <a:lnTo>
                  <a:pt x="448005" y="73063"/>
                </a:lnTo>
                <a:lnTo>
                  <a:pt x="438492" y="57416"/>
                </a:lnTo>
                <a:lnTo>
                  <a:pt x="432041" y="52806"/>
                </a:lnTo>
                <a:lnTo>
                  <a:pt x="432041" y="99326"/>
                </a:lnTo>
                <a:lnTo>
                  <a:pt x="430225" y="115176"/>
                </a:lnTo>
                <a:lnTo>
                  <a:pt x="425043" y="127266"/>
                </a:lnTo>
                <a:lnTo>
                  <a:pt x="416915" y="134975"/>
                </a:lnTo>
                <a:lnTo>
                  <a:pt x="406260" y="137680"/>
                </a:lnTo>
                <a:lnTo>
                  <a:pt x="394462" y="134454"/>
                </a:lnTo>
                <a:lnTo>
                  <a:pt x="385267" y="125349"/>
                </a:lnTo>
                <a:lnTo>
                  <a:pt x="379298" y="111290"/>
                </a:lnTo>
                <a:lnTo>
                  <a:pt x="377164" y="93179"/>
                </a:lnTo>
                <a:lnTo>
                  <a:pt x="378891" y="75247"/>
                </a:lnTo>
                <a:lnTo>
                  <a:pt x="383933" y="61925"/>
                </a:lnTo>
                <a:lnTo>
                  <a:pt x="392023" y="53632"/>
                </a:lnTo>
                <a:lnTo>
                  <a:pt x="402945" y="50774"/>
                </a:lnTo>
                <a:lnTo>
                  <a:pt x="414845" y="54330"/>
                </a:lnTo>
                <a:lnTo>
                  <a:pt x="424027" y="64312"/>
                </a:lnTo>
                <a:lnTo>
                  <a:pt x="429945" y="79654"/>
                </a:lnTo>
                <a:lnTo>
                  <a:pt x="432041" y="99326"/>
                </a:lnTo>
                <a:lnTo>
                  <a:pt x="432041" y="52806"/>
                </a:lnTo>
                <a:lnTo>
                  <a:pt x="429209" y="50774"/>
                </a:lnTo>
                <a:lnTo>
                  <a:pt x="424091" y="47104"/>
                </a:lnTo>
                <a:lnTo>
                  <a:pt x="406019" y="43395"/>
                </a:lnTo>
                <a:lnTo>
                  <a:pt x="396430" y="44221"/>
                </a:lnTo>
                <a:lnTo>
                  <a:pt x="361721" y="74561"/>
                </a:lnTo>
                <a:lnTo>
                  <a:pt x="357759" y="95643"/>
                </a:lnTo>
                <a:lnTo>
                  <a:pt x="361264" y="115176"/>
                </a:lnTo>
                <a:lnTo>
                  <a:pt x="361302" y="115354"/>
                </a:lnTo>
                <a:lnTo>
                  <a:pt x="371030" y="131140"/>
                </a:lnTo>
                <a:lnTo>
                  <a:pt x="385635" y="141630"/>
                </a:lnTo>
                <a:lnTo>
                  <a:pt x="403809" y="145427"/>
                </a:lnTo>
                <a:lnTo>
                  <a:pt x="422389" y="141325"/>
                </a:lnTo>
                <a:lnTo>
                  <a:pt x="427291" y="137680"/>
                </a:lnTo>
                <a:lnTo>
                  <a:pt x="437515" y="130098"/>
                </a:lnTo>
                <a:lnTo>
                  <a:pt x="447713" y="113385"/>
                </a:lnTo>
                <a:lnTo>
                  <a:pt x="451370" y="93179"/>
                </a:lnTo>
                <a:lnTo>
                  <a:pt x="451434" y="92811"/>
                </a:lnTo>
                <a:close/>
              </a:path>
              <a:path w="636904" h="178435">
                <a:moveTo>
                  <a:pt x="532104" y="47942"/>
                </a:moveTo>
                <a:lnTo>
                  <a:pt x="526821" y="43395"/>
                </a:lnTo>
                <a:lnTo>
                  <a:pt x="518845" y="43395"/>
                </a:lnTo>
                <a:lnTo>
                  <a:pt x="512864" y="44386"/>
                </a:lnTo>
                <a:lnTo>
                  <a:pt x="506920" y="47409"/>
                </a:lnTo>
                <a:lnTo>
                  <a:pt x="501040" y="52578"/>
                </a:lnTo>
                <a:lnTo>
                  <a:pt x="495274" y="59994"/>
                </a:lnTo>
                <a:lnTo>
                  <a:pt x="495274" y="41795"/>
                </a:lnTo>
                <a:lnTo>
                  <a:pt x="479374" y="49682"/>
                </a:lnTo>
                <a:lnTo>
                  <a:pt x="472198" y="52844"/>
                </a:lnTo>
                <a:lnTo>
                  <a:pt x="462368" y="56921"/>
                </a:lnTo>
                <a:lnTo>
                  <a:pt x="463600" y="59994"/>
                </a:lnTo>
                <a:lnTo>
                  <a:pt x="466051" y="59372"/>
                </a:lnTo>
                <a:lnTo>
                  <a:pt x="469125" y="58394"/>
                </a:lnTo>
                <a:lnTo>
                  <a:pt x="476859" y="58394"/>
                </a:lnTo>
                <a:lnTo>
                  <a:pt x="478332" y="61468"/>
                </a:lnTo>
                <a:lnTo>
                  <a:pt x="478332" y="117398"/>
                </a:lnTo>
                <a:lnTo>
                  <a:pt x="477837" y="129146"/>
                </a:lnTo>
                <a:lnTo>
                  <a:pt x="476008" y="136055"/>
                </a:lnTo>
                <a:lnTo>
                  <a:pt x="472262" y="139319"/>
                </a:lnTo>
                <a:lnTo>
                  <a:pt x="466051" y="140144"/>
                </a:lnTo>
                <a:lnTo>
                  <a:pt x="461137" y="140144"/>
                </a:lnTo>
                <a:lnTo>
                  <a:pt x="461137" y="143827"/>
                </a:lnTo>
                <a:lnTo>
                  <a:pt x="513930" y="143827"/>
                </a:lnTo>
                <a:lnTo>
                  <a:pt x="513930" y="140144"/>
                </a:lnTo>
                <a:lnTo>
                  <a:pt x="507542" y="140144"/>
                </a:lnTo>
                <a:lnTo>
                  <a:pt x="501230" y="139319"/>
                </a:lnTo>
                <a:lnTo>
                  <a:pt x="497497" y="136055"/>
                </a:lnTo>
                <a:lnTo>
                  <a:pt x="495719" y="129146"/>
                </a:lnTo>
                <a:lnTo>
                  <a:pt x="495274" y="117398"/>
                </a:lnTo>
                <a:lnTo>
                  <a:pt x="495274" y="71297"/>
                </a:lnTo>
                <a:lnTo>
                  <a:pt x="500430" y="62445"/>
                </a:lnTo>
                <a:lnTo>
                  <a:pt x="504723" y="58153"/>
                </a:lnTo>
                <a:lnTo>
                  <a:pt x="510006" y="58153"/>
                </a:lnTo>
                <a:lnTo>
                  <a:pt x="511225" y="58762"/>
                </a:lnTo>
                <a:lnTo>
                  <a:pt x="516750" y="64300"/>
                </a:lnTo>
                <a:lnTo>
                  <a:pt x="518223" y="64909"/>
                </a:lnTo>
                <a:lnTo>
                  <a:pt x="528053" y="64909"/>
                </a:lnTo>
                <a:lnTo>
                  <a:pt x="532104" y="60604"/>
                </a:lnTo>
                <a:lnTo>
                  <a:pt x="532104" y="47942"/>
                </a:lnTo>
                <a:close/>
              </a:path>
              <a:path w="636904" h="178435">
                <a:moveTo>
                  <a:pt x="636701" y="44869"/>
                </a:moveTo>
                <a:lnTo>
                  <a:pt x="606005" y="44869"/>
                </a:lnTo>
                <a:lnTo>
                  <a:pt x="606005" y="48310"/>
                </a:lnTo>
                <a:lnTo>
                  <a:pt x="612152" y="48310"/>
                </a:lnTo>
                <a:lnTo>
                  <a:pt x="615213" y="50406"/>
                </a:lnTo>
                <a:lnTo>
                  <a:pt x="615213" y="57531"/>
                </a:lnTo>
                <a:lnTo>
                  <a:pt x="613740" y="62445"/>
                </a:lnTo>
                <a:lnTo>
                  <a:pt x="594106" y="116166"/>
                </a:lnTo>
                <a:lnTo>
                  <a:pt x="575322" y="68846"/>
                </a:lnTo>
                <a:lnTo>
                  <a:pt x="571385" y="57531"/>
                </a:lnTo>
                <a:lnTo>
                  <a:pt x="571385" y="50406"/>
                </a:lnTo>
                <a:lnTo>
                  <a:pt x="574090" y="48310"/>
                </a:lnTo>
                <a:lnTo>
                  <a:pt x="581456" y="48310"/>
                </a:lnTo>
                <a:lnTo>
                  <a:pt x="581456" y="44869"/>
                </a:lnTo>
                <a:lnTo>
                  <a:pt x="538848" y="44869"/>
                </a:lnTo>
                <a:lnTo>
                  <a:pt x="538848" y="48310"/>
                </a:lnTo>
                <a:lnTo>
                  <a:pt x="542175" y="48564"/>
                </a:lnTo>
                <a:lnTo>
                  <a:pt x="546608" y="49745"/>
                </a:lnTo>
                <a:lnTo>
                  <a:pt x="550075" y="53403"/>
                </a:lnTo>
                <a:lnTo>
                  <a:pt x="554342" y="62471"/>
                </a:lnTo>
                <a:lnTo>
                  <a:pt x="561200" y="79908"/>
                </a:lnTo>
                <a:lnTo>
                  <a:pt x="584276" y="140512"/>
                </a:lnTo>
                <a:lnTo>
                  <a:pt x="579983" y="151206"/>
                </a:lnTo>
                <a:lnTo>
                  <a:pt x="577773" y="153670"/>
                </a:lnTo>
                <a:lnTo>
                  <a:pt x="575068" y="157721"/>
                </a:lnTo>
                <a:lnTo>
                  <a:pt x="571639" y="160185"/>
                </a:lnTo>
                <a:lnTo>
                  <a:pt x="568934" y="160185"/>
                </a:lnTo>
                <a:lnTo>
                  <a:pt x="561200" y="157111"/>
                </a:lnTo>
                <a:lnTo>
                  <a:pt x="558495" y="156489"/>
                </a:lnTo>
                <a:lnTo>
                  <a:pt x="549910" y="156489"/>
                </a:lnTo>
                <a:lnTo>
                  <a:pt x="544385" y="161658"/>
                </a:lnTo>
                <a:lnTo>
                  <a:pt x="544385" y="173088"/>
                </a:lnTo>
                <a:lnTo>
                  <a:pt x="550760" y="178003"/>
                </a:lnTo>
                <a:lnTo>
                  <a:pt x="566115" y="178003"/>
                </a:lnTo>
                <a:lnTo>
                  <a:pt x="620737" y="68224"/>
                </a:lnTo>
                <a:lnTo>
                  <a:pt x="626275" y="52616"/>
                </a:lnTo>
                <a:lnTo>
                  <a:pt x="628116" y="50152"/>
                </a:lnTo>
                <a:lnTo>
                  <a:pt x="634619" y="48564"/>
                </a:lnTo>
                <a:lnTo>
                  <a:pt x="636701" y="48310"/>
                </a:lnTo>
                <a:lnTo>
                  <a:pt x="636701" y="448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9614222" y="4708255"/>
            <a:ext cx="516255" cy="146685"/>
            <a:chOff x="9614222" y="4708255"/>
            <a:chExt cx="516255" cy="146685"/>
          </a:xfrm>
        </p:grpSpPr>
        <p:pic>
          <p:nvPicPr>
            <p:cNvPr id="103" name="object 10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614222" y="4708255"/>
              <a:ext cx="82257" cy="14665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719070" y="4708255"/>
              <a:ext cx="411411" cy="146659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6391474" y="4963219"/>
            <a:ext cx="481965" cy="146685"/>
            <a:chOff x="6391474" y="4963219"/>
            <a:chExt cx="481965" cy="146685"/>
          </a:xfrm>
        </p:grpSpPr>
        <p:pic>
          <p:nvPicPr>
            <p:cNvPr id="106" name="object 1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91474" y="4963219"/>
              <a:ext cx="76426" cy="14653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97194" y="4963219"/>
              <a:ext cx="77346" cy="146536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05970" y="4963219"/>
              <a:ext cx="76426" cy="14653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7700" y="4963219"/>
              <a:ext cx="88089" cy="145061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819263" y="4963219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09" h="145414">
                  <a:moveTo>
                    <a:pt x="36831" y="0"/>
                  </a:moveTo>
                  <a:lnTo>
                    <a:pt x="32841" y="0"/>
                  </a:lnTo>
                  <a:lnTo>
                    <a:pt x="29465" y="1475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7059" y="13153"/>
                  </a:lnTo>
                  <a:lnTo>
                    <a:pt x="0" y="16841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8722" y="136087"/>
                  </a:lnTo>
                  <a:lnTo>
                    <a:pt x="14732" y="141004"/>
                  </a:lnTo>
                  <a:lnTo>
                    <a:pt x="1534" y="141004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004"/>
                  </a:lnTo>
                  <a:lnTo>
                    <a:pt x="40821" y="141004"/>
                  </a:lnTo>
                  <a:lnTo>
                    <a:pt x="36831" y="136087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/>
          <p:nvPr/>
        </p:nvSpPr>
        <p:spPr>
          <a:xfrm>
            <a:off x="7198118" y="4961013"/>
            <a:ext cx="579755" cy="149860"/>
          </a:xfrm>
          <a:custGeom>
            <a:avLst/>
            <a:gdLst/>
            <a:ahLst/>
            <a:cxnLst/>
            <a:rect l="l" t="t" r="r" b="b"/>
            <a:pathLst>
              <a:path w="579754" h="149860">
                <a:moveTo>
                  <a:pt x="115722" y="98717"/>
                </a:moveTo>
                <a:lnTo>
                  <a:pt x="112953" y="90728"/>
                </a:lnTo>
                <a:lnTo>
                  <a:pt x="107124" y="84582"/>
                </a:lnTo>
                <a:lnTo>
                  <a:pt x="102209" y="79044"/>
                </a:lnTo>
                <a:lnTo>
                  <a:pt x="98602" y="76835"/>
                </a:lnTo>
                <a:lnTo>
                  <a:pt x="97612" y="76212"/>
                </a:lnTo>
                <a:lnTo>
                  <a:pt x="89014" y="73266"/>
                </a:lnTo>
                <a:lnTo>
                  <a:pt x="89014" y="107569"/>
                </a:lnTo>
                <a:lnTo>
                  <a:pt x="86639" y="120142"/>
                </a:lnTo>
                <a:lnTo>
                  <a:pt x="79959" y="129844"/>
                </a:lnTo>
                <a:lnTo>
                  <a:pt x="69596" y="136093"/>
                </a:lnTo>
                <a:lnTo>
                  <a:pt x="56172" y="138303"/>
                </a:lnTo>
                <a:lnTo>
                  <a:pt x="51257" y="138303"/>
                </a:lnTo>
                <a:lnTo>
                  <a:pt x="48196" y="138049"/>
                </a:lnTo>
                <a:lnTo>
                  <a:pt x="42049" y="136448"/>
                </a:lnTo>
                <a:lnTo>
                  <a:pt x="42049" y="78066"/>
                </a:lnTo>
                <a:lnTo>
                  <a:pt x="47269" y="76835"/>
                </a:lnTo>
                <a:lnTo>
                  <a:pt x="53403" y="76835"/>
                </a:lnTo>
                <a:lnTo>
                  <a:pt x="68922" y="79044"/>
                </a:lnTo>
                <a:lnTo>
                  <a:pt x="68465" y="79044"/>
                </a:lnTo>
                <a:lnTo>
                  <a:pt x="79502" y="85051"/>
                </a:lnTo>
                <a:lnTo>
                  <a:pt x="86563" y="94729"/>
                </a:lnTo>
                <a:lnTo>
                  <a:pt x="88963" y="107315"/>
                </a:lnTo>
                <a:lnTo>
                  <a:pt x="89014" y="107569"/>
                </a:lnTo>
                <a:lnTo>
                  <a:pt x="89014" y="73266"/>
                </a:lnTo>
                <a:lnTo>
                  <a:pt x="86868" y="72529"/>
                </a:lnTo>
                <a:lnTo>
                  <a:pt x="94234" y="69215"/>
                </a:lnTo>
                <a:lnTo>
                  <a:pt x="95592" y="68224"/>
                </a:lnTo>
                <a:lnTo>
                  <a:pt x="97294" y="66992"/>
                </a:lnTo>
                <a:lnTo>
                  <a:pt x="100672" y="63677"/>
                </a:lnTo>
                <a:lnTo>
                  <a:pt x="106514" y="57531"/>
                </a:lnTo>
                <a:lnTo>
                  <a:pt x="109880" y="48310"/>
                </a:lnTo>
                <a:lnTo>
                  <a:pt x="109880" y="40322"/>
                </a:lnTo>
                <a:lnTo>
                  <a:pt x="108483" y="31318"/>
                </a:lnTo>
                <a:lnTo>
                  <a:pt x="104432" y="22999"/>
                </a:lnTo>
                <a:lnTo>
                  <a:pt x="97967" y="15722"/>
                </a:lnTo>
                <a:lnTo>
                  <a:pt x="92024" y="11684"/>
                </a:lnTo>
                <a:lnTo>
                  <a:pt x="89319" y="9829"/>
                </a:lnTo>
                <a:lnTo>
                  <a:pt x="84721" y="7759"/>
                </a:lnTo>
                <a:lnTo>
                  <a:pt x="84721" y="40322"/>
                </a:lnTo>
                <a:lnTo>
                  <a:pt x="82638" y="52044"/>
                </a:lnTo>
                <a:lnTo>
                  <a:pt x="76581" y="60820"/>
                </a:lnTo>
                <a:lnTo>
                  <a:pt x="66852" y="66319"/>
                </a:lnTo>
                <a:lnTo>
                  <a:pt x="53721" y="68224"/>
                </a:lnTo>
                <a:lnTo>
                  <a:pt x="47269" y="68224"/>
                </a:lnTo>
                <a:lnTo>
                  <a:pt x="42049" y="66992"/>
                </a:lnTo>
                <a:lnTo>
                  <a:pt x="42049" y="12661"/>
                </a:lnTo>
                <a:lnTo>
                  <a:pt x="46659" y="12052"/>
                </a:lnTo>
                <a:lnTo>
                  <a:pt x="48806" y="11684"/>
                </a:lnTo>
                <a:lnTo>
                  <a:pt x="51562" y="11684"/>
                </a:lnTo>
                <a:lnTo>
                  <a:pt x="65290" y="13728"/>
                </a:lnTo>
                <a:lnTo>
                  <a:pt x="75742" y="19545"/>
                </a:lnTo>
                <a:lnTo>
                  <a:pt x="82384" y="28587"/>
                </a:lnTo>
                <a:lnTo>
                  <a:pt x="84721" y="40322"/>
                </a:lnTo>
                <a:lnTo>
                  <a:pt x="84721" y="7759"/>
                </a:lnTo>
                <a:lnTo>
                  <a:pt x="82524" y="6756"/>
                </a:lnTo>
                <a:lnTo>
                  <a:pt x="74968" y="4787"/>
                </a:lnTo>
                <a:lnTo>
                  <a:pt x="65239" y="3746"/>
                </a:lnTo>
                <a:lnTo>
                  <a:pt x="51879" y="3441"/>
                </a:lnTo>
                <a:lnTo>
                  <a:pt x="0" y="3441"/>
                </a:lnTo>
                <a:lnTo>
                  <a:pt x="0" y="7378"/>
                </a:lnTo>
                <a:lnTo>
                  <a:pt x="4610" y="7747"/>
                </a:lnTo>
                <a:lnTo>
                  <a:pt x="15963" y="7747"/>
                </a:lnTo>
                <a:lnTo>
                  <a:pt x="19342" y="12052"/>
                </a:lnTo>
                <a:lnTo>
                  <a:pt x="19342" y="138671"/>
                </a:lnTo>
                <a:lnTo>
                  <a:pt x="15963" y="142976"/>
                </a:lnTo>
                <a:lnTo>
                  <a:pt x="4610" y="143217"/>
                </a:lnTo>
                <a:lnTo>
                  <a:pt x="0" y="143217"/>
                </a:lnTo>
                <a:lnTo>
                  <a:pt x="0" y="147269"/>
                </a:lnTo>
                <a:lnTo>
                  <a:pt x="42976" y="147269"/>
                </a:lnTo>
                <a:lnTo>
                  <a:pt x="63614" y="147104"/>
                </a:lnTo>
                <a:lnTo>
                  <a:pt x="76885" y="146354"/>
                </a:lnTo>
                <a:lnTo>
                  <a:pt x="85788" y="144678"/>
                </a:lnTo>
                <a:lnTo>
                  <a:pt x="93306" y="141744"/>
                </a:lnTo>
                <a:lnTo>
                  <a:pt x="98640" y="138303"/>
                </a:lnTo>
                <a:lnTo>
                  <a:pt x="102641" y="135724"/>
                </a:lnTo>
                <a:lnTo>
                  <a:pt x="109689" y="127711"/>
                </a:lnTo>
                <a:lnTo>
                  <a:pt x="114160" y="118110"/>
                </a:lnTo>
                <a:lnTo>
                  <a:pt x="115684" y="107569"/>
                </a:lnTo>
                <a:lnTo>
                  <a:pt x="115722" y="98717"/>
                </a:lnTo>
                <a:close/>
              </a:path>
              <a:path w="579754" h="149860">
                <a:moveTo>
                  <a:pt x="198945" y="51384"/>
                </a:moveTo>
                <a:lnTo>
                  <a:pt x="193789" y="46710"/>
                </a:lnTo>
                <a:lnTo>
                  <a:pt x="185813" y="46710"/>
                </a:lnTo>
                <a:lnTo>
                  <a:pt x="179832" y="47713"/>
                </a:lnTo>
                <a:lnTo>
                  <a:pt x="173863" y="50774"/>
                </a:lnTo>
                <a:lnTo>
                  <a:pt x="167957" y="55943"/>
                </a:lnTo>
                <a:lnTo>
                  <a:pt x="162115" y="63309"/>
                </a:lnTo>
                <a:lnTo>
                  <a:pt x="162115" y="45237"/>
                </a:lnTo>
                <a:lnTo>
                  <a:pt x="146316" y="53111"/>
                </a:lnTo>
                <a:lnTo>
                  <a:pt x="139166" y="56235"/>
                </a:lnTo>
                <a:lnTo>
                  <a:pt x="129336" y="60236"/>
                </a:lnTo>
                <a:lnTo>
                  <a:pt x="130556" y="63309"/>
                </a:lnTo>
                <a:lnTo>
                  <a:pt x="133019" y="62699"/>
                </a:lnTo>
                <a:lnTo>
                  <a:pt x="134493" y="62077"/>
                </a:lnTo>
                <a:lnTo>
                  <a:pt x="136080" y="61836"/>
                </a:lnTo>
                <a:lnTo>
                  <a:pt x="143700" y="61836"/>
                </a:lnTo>
                <a:lnTo>
                  <a:pt x="145288" y="64909"/>
                </a:lnTo>
                <a:lnTo>
                  <a:pt x="145288" y="120840"/>
                </a:lnTo>
                <a:lnTo>
                  <a:pt x="144792" y="132537"/>
                </a:lnTo>
                <a:lnTo>
                  <a:pt x="142925" y="139446"/>
                </a:lnTo>
                <a:lnTo>
                  <a:pt x="139179" y="142748"/>
                </a:lnTo>
                <a:lnTo>
                  <a:pt x="133019" y="143586"/>
                </a:lnTo>
                <a:lnTo>
                  <a:pt x="128104" y="143586"/>
                </a:lnTo>
                <a:lnTo>
                  <a:pt x="128104" y="147269"/>
                </a:lnTo>
                <a:lnTo>
                  <a:pt x="180898" y="147269"/>
                </a:lnTo>
                <a:lnTo>
                  <a:pt x="180898" y="143586"/>
                </a:lnTo>
                <a:lnTo>
                  <a:pt x="174383" y="143586"/>
                </a:lnTo>
                <a:lnTo>
                  <a:pt x="168071" y="142748"/>
                </a:lnTo>
                <a:lnTo>
                  <a:pt x="164338" y="139446"/>
                </a:lnTo>
                <a:lnTo>
                  <a:pt x="162560" y="132537"/>
                </a:lnTo>
                <a:lnTo>
                  <a:pt x="162115" y="120840"/>
                </a:lnTo>
                <a:lnTo>
                  <a:pt x="162115" y="74739"/>
                </a:lnTo>
                <a:lnTo>
                  <a:pt x="167386" y="65773"/>
                </a:lnTo>
                <a:lnTo>
                  <a:pt x="171691" y="61468"/>
                </a:lnTo>
                <a:lnTo>
                  <a:pt x="176847" y="61468"/>
                </a:lnTo>
                <a:lnTo>
                  <a:pt x="178066" y="62077"/>
                </a:lnTo>
                <a:lnTo>
                  <a:pt x="183603" y="67614"/>
                </a:lnTo>
                <a:lnTo>
                  <a:pt x="185191" y="68224"/>
                </a:lnTo>
                <a:lnTo>
                  <a:pt x="195021" y="68224"/>
                </a:lnTo>
                <a:lnTo>
                  <a:pt x="198945" y="63919"/>
                </a:lnTo>
                <a:lnTo>
                  <a:pt x="198945" y="51384"/>
                </a:lnTo>
                <a:close/>
              </a:path>
              <a:path w="579754" h="149860">
                <a:moveTo>
                  <a:pt x="294462" y="133375"/>
                </a:moveTo>
                <a:lnTo>
                  <a:pt x="291642" y="130924"/>
                </a:lnTo>
                <a:lnTo>
                  <a:pt x="287959" y="134607"/>
                </a:lnTo>
                <a:lnTo>
                  <a:pt x="284645" y="136207"/>
                </a:lnTo>
                <a:lnTo>
                  <a:pt x="278130" y="136207"/>
                </a:lnTo>
                <a:lnTo>
                  <a:pt x="277317" y="134124"/>
                </a:lnTo>
                <a:lnTo>
                  <a:pt x="277279" y="133134"/>
                </a:lnTo>
                <a:lnTo>
                  <a:pt x="277279" y="90106"/>
                </a:lnTo>
                <a:lnTo>
                  <a:pt x="277279" y="66992"/>
                </a:lnTo>
                <a:lnTo>
                  <a:pt x="275526" y="59994"/>
                </a:lnTo>
                <a:lnTo>
                  <a:pt x="275437" y="59626"/>
                </a:lnTo>
                <a:lnTo>
                  <a:pt x="271386" y="55321"/>
                </a:lnTo>
                <a:lnTo>
                  <a:pt x="247192" y="46710"/>
                </a:lnTo>
                <a:lnTo>
                  <a:pt x="232994" y="48704"/>
                </a:lnTo>
                <a:lnTo>
                  <a:pt x="221272" y="54076"/>
                </a:lnTo>
                <a:lnTo>
                  <a:pt x="213309" y="61912"/>
                </a:lnTo>
                <a:lnTo>
                  <a:pt x="210362" y="71297"/>
                </a:lnTo>
                <a:lnTo>
                  <a:pt x="210362" y="76835"/>
                </a:lnTo>
                <a:lnTo>
                  <a:pt x="214655" y="82118"/>
                </a:lnTo>
                <a:lnTo>
                  <a:pt x="224726" y="82118"/>
                </a:lnTo>
                <a:lnTo>
                  <a:pt x="228409" y="77812"/>
                </a:lnTo>
                <a:lnTo>
                  <a:pt x="228409" y="58394"/>
                </a:lnTo>
                <a:lnTo>
                  <a:pt x="234911" y="52857"/>
                </a:lnTo>
                <a:lnTo>
                  <a:pt x="249897" y="52857"/>
                </a:lnTo>
                <a:lnTo>
                  <a:pt x="254800" y="55321"/>
                </a:lnTo>
                <a:lnTo>
                  <a:pt x="257009" y="59994"/>
                </a:lnTo>
                <a:lnTo>
                  <a:pt x="259105" y="63919"/>
                </a:lnTo>
                <a:lnTo>
                  <a:pt x="259473" y="66992"/>
                </a:lnTo>
                <a:lnTo>
                  <a:pt x="259473" y="82981"/>
                </a:lnTo>
                <a:lnTo>
                  <a:pt x="259473" y="90106"/>
                </a:lnTo>
                <a:lnTo>
                  <a:pt x="259473" y="125755"/>
                </a:lnTo>
                <a:lnTo>
                  <a:pt x="253580" y="132524"/>
                </a:lnTo>
                <a:lnTo>
                  <a:pt x="247802" y="135229"/>
                </a:lnTo>
                <a:lnTo>
                  <a:pt x="232092" y="135229"/>
                </a:lnTo>
                <a:lnTo>
                  <a:pt x="225704" y="128460"/>
                </a:lnTo>
                <a:lnTo>
                  <a:pt x="225704" y="118630"/>
                </a:lnTo>
                <a:lnTo>
                  <a:pt x="227190" y="110693"/>
                </a:lnTo>
                <a:lnTo>
                  <a:pt x="232460" y="104051"/>
                </a:lnTo>
                <a:lnTo>
                  <a:pt x="242798" y="97561"/>
                </a:lnTo>
                <a:lnTo>
                  <a:pt x="259473" y="90106"/>
                </a:lnTo>
                <a:lnTo>
                  <a:pt x="259473" y="82981"/>
                </a:lnTo>
                <a:lnTo>
                  <a:pt x="217538" y="103060"/>
                </a:lnTo>
                <a:lnTo>
                  <a:pt x="207543" y="124536"/>
                </a:lnTo>
                <a:lnTo>
                  <a:pt x="208902" y="132524"/>
                </a:lnTo>
                <a:lnTo>
                  <a:pt x="209003" y="133134"/>
                </a:lnTo>
                <a:lnTo>
                  <a:pt x="229019" y="148742"/>
                </a:lnTo>
                <a:lnTo>
                  <a:pt x="236232" y="147904"/>
                </a:lnTo>
                <a:lnTo>
                  <a:pt x="243420" y="145186"/>
                </a:lnTo>
                <a:lnTo>
                  <a:pt x="251015" y="140347"/>
                </a:lnTo>
                <a:lnTo>
                  <a:pt x="257022" y="135229"/>
                </a:lnTo>
                <a:lnTo>
                  <a:pt x="259473" y="133134"/>
                </a:lnTo>
                <a:lnTo>
                  <a:pt x="260692" y="143586"/>
                </a:lnTo>
                <a:lnTo>
                  <a:pt x="264998" y="148742"/>
                </a:lnTo>
                <a:lnTo>
                  <a:pt x="271754" y="148742"/>
                </a:lnTo>
                <a:lnTo>
                  <a:pt x="277279" y="147904"/>
                </a:lnTo>
                <a:lnTo>
                  <a:pt x="277647" y="147904"/>
                </a:lnTo>
                <a:lnTo>
                  <a:pt x="283654" y="144983"/>
                </a:lnTo>
                <a:lnTo>
                  <a:pt x="289217" y="140195"/>
                </a:lnTo>
                <a:lnTo>
                  <a:pt x="292290" y="136207"/>
                </a:lnTo>
                <a:lnTo>
                  <a:pt x="294462" y="133375"/>
                </a:lnTo>
                <a:close/>
              </a:path>
              <a:path w="579754" h="149860">
                <a:moveTo>
                  <a:pt x="403237" y="143586"/>
                </a:moveTo>
                <a:lnTo>
                  <a:pt x="395262" y="143586"/>
                </a:lnTo>
                <a:lnTo>
                  <a:pt x="392188" y="141986"/>
                </a:lnTo>
                <a:lnTo>
                  <a:pt x="391033" y="139446"/>
                </a:lnTo>
                <a:lnTo>
                  <a:pt x="390956" y="139280"/>
                </a:lnTo>
                <a:lnTo>
                  <a:pt x="389369" y="136448"/>
                </a:lnTo>
                <a:lnTo>
                  <a:pt x="389128" y="120840"/>
                </a:lnTo>
                <a:lnTo>
                  <a:pt x="389102" y="85432"/>
                </a:lnTo>
                <a:lnTo>
                  <a:pt x="388924" y="76669"/>
                </a:lnTo>
                <a:lnTo>
                  <a:pt x="385775" y="59994"/>
                </a:lnTo>
                <a:lnTo>
                  <a:pt x="385432" y="59004"/>
                </a:lnTo>
                <a:lnTo>
                  <a:pt x="382003" y="51625"/>
                </a:lnTo>
                <a:lnTo>
                  <a:pt x="374015" y="46710"/>
                </a:lnTo>
                <a:lnTo>
                  <a:pt x="365175" y="46710"/>
                </a:lnTo>
                <a:lnTo>
                  <a:pt x="357352" y="47777"/>
                </a:lnTo>
                <a:lnTo>
                  <a:pt x="349389" y="51066"/>
                </a:lnTo>
                <a:lnTo>
                  <a:pt x="341020" y="56718"/>
                </a:lnTo>
                <a:lnTo>
                  <a:pt x="332028" y="64909"/>
                </a:lnTo>
                <a:lnTo>
                  <a:pt x="332028" y="61836"/>
                </a:lnTo>
                <a:lnTo>
                  <a:pt x="332028" y="45237"/>
                </a:lnTo>
                <a:lnTo>
                  <a:pt x="323024" y="49796"/>
                </a:lnTo>
                <a:lnTo>
                  <a:pt x="316128" y="53111"/>
                </a:lnTo>
                <a:lnTo>
                  <a:pt x="308965" y="56235"/>
                </a:lnTo>
                <a:lnTo>
                  <a:pt x="299123" y="60236"/>
                </a:lnTo>
                <a:lnTo>
                  <a:pt x="300355" y="63309"/>
                </a:lnTo>
                <a:lnTo>
                  <a:pt x="302806" y="62699"/>
                </a:lnTo>
                <a:lnTo>
                  <a:pt x="304406" y="62077"/>
                </a:lnTo>
                <a:lnTo>
                  <a:pt x="305638" y="61836"/>
                </a:lnTo>
                <a:lnTo>
                  <a:pt x="313613" y="61836"/>
                </a:lnTo>
                <a:lnTo>
                  <a:pt x="315087" y="64909"/>
                </a:lnTo>
                <a:lnTo>
                  <a:pt x="315087" y="120840"/>
                </a:lnTo>
                <a:lnTo>
                  <a:pt x="314693" y="130314"/>
                </a:lnTo>
                <a:lnTo>
                  <a:pt x="314604" y="132537"/>
                </a:lnTo>
                <a:lnTo>
                  <a:pt x="312915" y="138912"/>
                </a:lnTo>
                <a:lnTo>
                  <a:pt x="312813" y="139280"/>
                </a:lnTo>
                <a:lnTo>
                  <a:pt x="312775" y="139446"/>
                </a:lnTo>
                <a:lnTo>
                  <a:pt x="309029" y="142748"/>
                </a:lnTo>
                <a:lnTo>
                  <a:pt x="302806" y="143586"/>
                </a:lnTo>
                <a:lnTo>
                  <a:pt x="298881" y="143586"/>
                </a:lnTo>
                <a:lnTo>
                  <a:pt x="298881" y="147269"/>
                </a:lnTo>
                <a:lnTo>
                  <a:pt x="347002" y="147269"/>
                </a:lnTo>
                <a:lnTo>
                  <a:pt x="347002" y="143586"/>
                </a:lnTo>
                <a:lnTo>
                  <a:pt x="338416" y="143586"/>
                </a:lnTo>
                <a:lnTo>
                  <a:pt x="335102" y="141744"/>
                </a:lnTo>
                <a:lnTo>
                  <a:pt x="333870" y="138912"/>
                </a:lnTo>
                <a:lnTo>
                  <a:pt x="332638" y="136829"/>
                </a:lnTo>
                <a:lnTo>
                  <a:pt x="332028" y="130314"/>
                </a:lnTo>
                <a:lnTo>
                  <a:pt x="332028" y="72898"/>
                </a:lnTo>
                <a:lnTo>
                  <a:pt x="339598" y="66573"/>
                </a:lnTo>
                <a:lnTo>
                  <a:pt x="356831" y="59994"/>
                </a:lnTo>
                <a:lnTo>
                  <a:pt x="364299" y="61163"/>
                </a:lnTo>
                <a:lnTo>
                  <a:pt x="369011" y="65239"/>
                </a:lnTo>
                <a:lnTo>
                  <a:pt x="371424" y="72898"/>
                </a:lnTo>
                <a:lnTo>
                  <a:pt x="371475" y="73063"/>
                </a:lnTo>
                <a:lnTo>
                  <a:pt x="372173" y="85432"/>
                </a:lnTo>
                <a:lnTo>
                  <a:pt x="372135" y="120840"/>
                </a:lnTo>
                <a:lnTo>
                  <a:pt x="371563" y="136448"/>
                </a:lnTo>
                <a:lnTo>
                  <a:pt x="370332" y="139280"/>
                </a:lnTo>
                <a:lnTo>
                  <a:pt x="369214" y="141744"/>
                </a:lnTo>
                <a:lnTo>
                  <a:pt x="369112" y="141986"/>
                </a:lnTo>
                <a:lnTo>
                  <a:pt x="366407" y="143586"/>
                </a:lnTo>
                <a:lnTo>
                  <a:pt x="357200" y="143586"/>
                </a:lnTo>
                <a:lnTo>
                  <a:pt x="357200" y="147269"/>
                </a:lnTo>
                <a:lnTo>
                  <a:pt x="403237" y="147269"/>
                </a:lnTo>
                <a:lnTo>
                  <a:pt x="403237" y="143586"/>
                </a:lnTo>
                <a:close/>
              </a:path>
              <a:path w="579754" h="149860">
                <a:moveTo>
                  <a:pt x="513981" y="136829"/>
                </a:moveTo>
                <a:lnTo>
                  <a:pt x="512749" y="133997"/>
                </a:lnTo>
                <a:lnTo>
                  <a:pt x="512381" y="133134"/>
                </a:lnTo>
                <a:lnTo>
                  <a:pt x="510540" y="133756"/>
                </a:lnTo>
                <a:lnTo>
                  <a:pt x="508457" y="133997"/>
                </a:lnTo>
                <a:lnTo>
                  <a:pt x="504151" y="133997"/>
                </a:lnTo>
                <a:lnTo>
                  <a:pt x="501700" y="132524"/>
                </a:lnTo>
                <a:lnTo>
                  <a:pt x="500100" y="130060"/>
                </a:lnTo>
                <a:lnTo>
                  <a:pt x="498627" y="127241"/>
                </a:lnTo>
                <a:lnTo>
                  <a:pt x="498627" y="54457"/>
                </a:lnTo>
                <a:lnTo>
                  <a:pt x="498627" y="16598"/>
                </a:lnTo>
                <a:lnTo>
                  <a:pt x="498627" y="0"/>
                </a:lnTo>
                <a:lnTo>
                  <a:pt x="489280" y="4559"/>
                </a:lnTo>
                <a:lnTo>
                  <a:pt x="482244" y="7886"/>
                </a:lnTo>
                <a:lnTo>
                  <a:pt x="475119" y="11049"/>
                </a:lnTo>
                <a:lnTo>
                  <a:pt x="465480" y="15125"/>
                </a:lnTo>
                <a:lnTo>
                  <a:pt x="466712" y="18199"/>
                </a:lnTo>
                <a:lnTo>
                  <a:pt x="469163" y="17576"/>
                </a:lnTo>
                <a:lnTo>
                  <a:pt x="470636" y="16967"/>
                </a:lnTo>
                <a:lnTo>
                  <a:pt x="472478" y="16598"/>
                </a:lnTo>
                <a:lnTo>
                  <a:pt x="476161" y="16598"/>
                </a:lnTo>
                <a:lnTo>
                  <a:pt x="478370" y="17830"/>
                </a:lnTo>
                <a:lnTo>
                  <a:pt x="479602" y="19418"/>
                </a:lnTo>
                <a:lnTo>
                  <a:pt x="481076" y="21513"/>
                </a:lnTo>
                <a:lnTo>
                  <a:pt x="481444" y="23114"/>
                </a:lnTo>
                <a:lnTo>
                  <a:pt x="481444" y="54457"/>
                </a:lnTo>
                <a:lnTo>
                  <a:pt x="481444" y="71920"/>
                </a:lnTo>
                <a:lnTo>
                  <a:pt x="481444" y="126009"/>
                </a:lnTo>
                <a:lnTo>
                  <a:pt x="476161" y="131902"/>
                </a:lnTo>
                <a:lnTo>
                  <a:pt x="469785" y="134607"/>
                </a:lnTo>
                <a:lnTo>
                  <a:pt x="462051" y="134607"/>
                </a:lnTo>
                <a:lnTo>
                  <a:pt x="450596" y="131635"/>
                </a:lnTo>
                <a:lnTo>
                  <a:pt x="441807" y="123202"/>
                </a:lnTo>
                <a:lnTo>
                  <a:pt x="436168" y="110134"/>
                </a:lnTo>
                <a:lnTo>
                  <a:pt x="434174" y="93179"/>
                </a:lnTo>
                <a:lnTo>
                  <a:pt x="436079" y="77279"/>
                </a:lnTo>
                <a:lnTo>
                  <a:pt x="441439" y="64846"/>
                </a:lnTo>
                <a:lnTo>
                  <a:pt x="449668" y="56743"/>
                </a:lnTo>
                <a:lnTo>
                  <a:pt x="460209" y="53848"/>
                </a:lnTo>
                <a:lnTo>
                  <a:pt x="466953" y="53848"/>
                </a:lnTo>
                <a:lnTo>
                  <a:pt x="473468" y="57162"/>
                </a:lnTo>
                <a:lnTo>
                  <a:pt x="477151" y="62445"/>
                </a:lnTo>
                <a:lnTo>
                  <a:pt x="480466" y="66751"/>
                </a:lnTo>
                <a:lnTo>
                  <a:pt x="481444" y="71920"/>
                </a:lnTo>
                <a:lnTo>
                  <a:pt x="481444" y="54457"/>
                </a:lnTo>
                <a:lnTo>
                  <a:pt x="480529" y="53848"/>
                </a:lnTo>
                <a:lnTo>
                  <a:pt x="472236" y="48310"/>
                </a:lnTo>
                <a:lnTo>
                  <a:pt x="466953" y="46710"/>
                </a:lnTo>
                <a:lnTo>
                  <a:pt x="459346" y="46710"/>
                </a:lnTo>
                <a:lnTo>
                  <a:pt x="442341" y="51066"/>
                </a:lnTo>
                <a:lnTo>
                  <a:pt x="428269" y="62839"/>
                </a:lnTo>
                <a:lnTo>
                  <a:pt x="418680" y="80060"/>
                </a:lnTo>
                <a:lnTo>
                  <a:pt x="415150" y="100799"/>
                </a:lnTo>
                <a:lnTo>
                  <a:pt x="418007" y="119595"/>
                </a:lnTo>
                <a:lnTo>
                  <a:pt x="425742" y="134607"/>
                </a:lnTo>
                <a:lnTo>
                  <a:pt x="425856" y="134823"/>
                </a:lnTo>
                <a:lnTo>
                  <a:pt x="437629" y="145021"/>
                </a:lnTo>
                <a:lnTo>
                  <a:pt x="452221" y="148742"/>
                </a:lnTo>
                <a:lnTo>
                  <a:pt x="459409" y="147916"/>
                </a:lnTo>
                <a:lnTo>
                  <a:pt x="466382" y="145402"/>
                </a:lnTo>
                <a:lnTo>
                  <a:pt x="467029" y="145021"/>
                </a:lnTo>
                <a:lnTo>
                  <a:pt x="473697" y="140970"/>
                </a:lnTo>
                <a:lnTo>
                  <a:pt x="481444" y="134607"/>
                </a:lnTo>
                <a:lnTo>
                  <a:pt x="481444" y="149364"/>
                </a:lnTo>
                <a:lnTo>
                  <a:pt x="490029" y="145402"/>
                </a:lnTo>
                <a:lnTo>
                  <a:pt x="496747" y="142544"/>
                </a:lnTo>
                <a:lnTo>
                  <a:pt x="503936" y="139954"/>
                </a:lnTo>
                <a:lnTo>
                  <a:pt x="513981" y="136829"/>
                </a:lnTo>
                <a:close/>
              </a:path>
              <a:path w="579754" h="149860">
                <a:moveTo>
                  <a:pt x="579170" y="129451"/>
                </a:moveTo>
                <a:lnTo>
                  <a:pt x="576097" y="126619"/>
                </a:lnTo>
                <a:lnTo>
                  <a:pt x="571436" y="133375"/>
                </a:lnTo>
                <a:lnTo>
                  <a:pt x="567143" y="136207"/>
                </a:lnTo>
                <a:lnTo>
                  <a:pt x="559777" y="136207"/>
                </a:lnTo>
                <a:lnTo>
                  <a:pt x="557682" y="135229"/>
                </a:lnTo>
                <a:lnTo>
                  <a:pt x="552411" y="130924"/>
                </a:lnTo>
                <a:lnTo>
                  <a:pt x="551548" y="126619"/>
                </a:lnTo>
                <a:lnTo>
                  <a:pt x="551548" y="55930"/>
                </a:lnTo>
                <a:lnTo>
                  <a:pt x="571804" y="55930"/>
                </a:lnTo>
                <a:lnTo>
                  <a:pt x="571804" y="48310"/>
                </a:lnTo>
                <a:lnTo>
                  <a:pt x="551548" y="48310"/>
                </a:lnTo>
                <a:lnTo>
                  <a:pt x="551548" y="20281"/>
                </a:lnTo>
                <a:lnTo>
                  <a:pt x="546633" y="20281"/>
                </a:lnTo>
                <a:lnTo>
                  <a:pt x="542251" y="31572"/>
                </a:lnTo>
                <a:lnTo>
                  <a:pt x="536702" y="39827"/>
                </a:lnTo>
                <a:lnTo>
                  <a:pt x="528980" y="46253"/>
                </a:lnTo>
                <a:lnTo>
                  <a:pt x="518033" y="51993"/>
                </a:lnTo>
                <a:lnTo>
                  <a:pt x="518033" y="55930"/>
                </a:lnTo>
                <a:lnTo>
                  <a:pt x="533374" y="55930"/>
                </a:lnTo>
                <a:lnTo>
                  <a:pt x="533374" y="127850"/>
                </a:lnTo>
                <a:lnTo>
                  <a:pt x="533996" y="132524"/>
                </a:lnTo>
                <a:lnTo>
                  <a:pt x="536206" y="137680"/>
                </a:lnTo>
                <a:lnTo>
                  <a:pt x="538899" y="144818"/>
                </a:lnTo>
                <a:lnTo>
                  <a:pt x="545655" y="148742"/>
                </a:lnTo>
                <a:lnTo>
                  <a:pt x="553999" y="148742"/>
                </a:lnTo>
                <a:lnTo>
                  <a:pt x="561530" y="147586"/>
                </a:lnTo>
                <a:lnTo>
                  <a:pt x="568147" y="144030"/>
                </a:lnTo>
                <a:lnTo>
                  <a:pt x="574001" y="138010"/>
                </a:lnTo>
                <a:lnTo>
                  <a:pt x="579170" y="12945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377771" y="4963223"/>
            <a:ext cx="557530" cy="180340"/>
          </a:xfrm>
          <a:custGeom>
            <a:avLst/>
            <a:gdLst/>
            <a:ahLst/>
            <a:cxnLst/>
            <a:rect l="l" t="t" r="r" b="b"/>
            <a:pathLst>
              <a:path w="557529" h="180339">
                <a:moveTo>
                  <a:pt x="129768" y="113715"/>
                </a:moveTo>
                <a:lnTo>
                  <a:pt x="126085" y="111506"/>
                </a:lnTo>
                <a:lnTo>
                  <a:pt x="115735" y="122758"/>
                </a:lnTo>
                <a:lnTo>
                  <a:pt x="104279" y="130746"/>
                </a:lnTo>
                <a:lnTo>
                  <a:pt x="91605" y="135496"/>
                </a:lnTo>
                <a:lnTo>
                  <a:pt x="77597" y="137071"/>
                </a:lnTo>
                <a:lnTo>
                  <a:pt x="56222" y="132626"/>
                </a:lnTo>
                <a:lnTo>
                  <a:pt x="39979" y="119938"/>
                </a:lnTo>
                <a:lnTo>
                  <a:pt x="29654" y="99987"/>
                </a:lnTo>
                <a:lnTo>
                  <a:pt x="26035" y="73761"/>
                </a:lnTo>
                <a:lnTo>
                  <a:pt x="29641" y="46570"/>
                </a:lnTo>
                <a:lnTo>
                  <a:pt x="39903" y="25704"/>
                </a:lnTo>
                <a:lnTo>
                  <a:pt x="55968" y="12344"/>
                </a:lnTo>
                <a:lnTo>
                  <a:pt x="76974" y="7620"/>
                </a:lnTo>
                <a:lnTo>
                  <a:pt x="86499" y="8597"/>
                </a:lnTo>
                <a:lnTo>
                  <a:pt x="120281" y="34518"/>
                </a:lnTo>
                <a:lnTo>
                  <a:pt x="124612" y="50406"/>
                </a:lnTo>
                <a:lnTo>
                  <a:pt x="128295" y="49784"/>
                </a:lnTo>
                <a:lnTo>
                  <a:pt x="127444" y="15976"/>
                </a:lnTo>
                <a:lnTo>
                  <a:pt x="127317" y="11417"/>
                </a:lnTo>
                <a:lnTo>
                  <a:pt x="127279" y="9842"/>
                </a:lnTo>
                <a:lnTo>
                  <a:pt x="127177" y="5778"/>
                </a:lnTo>
                <a:lnTo>
                  <a:pt x="127076" y="1511"/>
                </a:lnTo>
                <a:lnTo>
                  <a:pt x="122402" y="1511"/>
                </a:lnTo>
                <a:lnTo>
                  <a:pt x="121793" y="7378"/>
                </a:lnTo>
                <a:lnTo>
                  <a:pt x="119341" y="9842"/>
                </a:lnTo>
                <a:lnTo>
                  <a:pt x="113817" y="9842"/>
                </a:lnTo>
                <a:lnTo>
                  <a:pt x="109118" y="7620"/>
                </a:lnTo>
                <a:lnTo>
                  <a:pt x="105219" y="5778"/>
                </a:lnTo>
                <a:lnTo>
                  <a:pt x="98247" y="3327"/>
                </a:lnTo>
                <a:lnTo>
                  <a:pt x="90741" y="1511"/>
                </a:lnTo>
                <a:lnTo>
                  <a:pt x="82892" y="381"/>
                </a:lnTo>
                <a:lnTo>
                  <a:pt x="74891" y="0"/>
                </a:lnTo>
                <a:lnTo>
                  <a:pt x="45034" y="5778"/>
                </a:lnTo>
                <a:lnTo>
                  <a:pt x="45415" y="5778"/>
                </a:lnTo>
                <a:lnTo>
                  <a:pt x="21793" y="21221"/>
                </a:lnTo>
                <a:lnTo>
                  <a:pt x="5829" y="44450"/>
                </a:lnTo>
                <a:lnTo>
                  <a:pt x="0" y="73152"/>
                </a:lnTo>
                <a:lnTo>
                  <a:pt x="5702" y="101727"/>
                </a:lnTo>
                <a:lnTo>
                  <a:pt x="21209" y="125056"/>
                </a:lnTo>
                <a:lnTo>
                  <a:pt x="44132" y="140779"/>
                </a:lnTo>
                <a:lnTo>
                  <a:pt x="72072" y="146532"/>
                </a:lnTo>
                <a:lnTo>
                  <a:pt x="88773" y="144297"/>
                </a:lnTo>
                <a:lnTo>
                  <a:pt x="104368" y="137820"/>
                </a:lnTo>
                <a:lnTo>
                  <a:pt x="105384" y="137071"/>
                </a:lnTo>
                <a:lnTo>
                  <a:pt x="118249" y="127508"/>
                </a:lnTo>
                <a:lnTo>
                  <a:pt x="129768" y="113715"/>
                </a:lnTo>
                <a:close/>
              </a:path>
              <a:path w="557529" h="180339">
                <a:moveTo>
                  <a:pt x="240144" y="94043"/>
                </a:moveTo>
                <a:lnTo>
                  <a:pt x="236728" y="74218"/>
                </a:lnTo>
                <a:lnTo>
                  <a:pt x="227241" y="58534"/>
                </a:lnTo>
                <a:lnTo>
                  <a:pt x="220865" y="53975"/>
                </a:lnTo>
                <a:lnTo>
                  <a:pt x="220865" y="100444"/>
                </a:lnTo>
                <a:lnTo>
                  <a:pt x="219036" y="116306"/>
                </a:lnTo>
                <a:lnTo>
                  <a:pt x="213829" y="128435"/>
                </a:lnTo>
                <a:lnTo>
                  <a:pt x="205689" y="136194"/>
                </a:lnTo>
                <a:lnTo>
                  <a:pt x="195084" y="138912"/>
                </a:lnTo>
                <a:lnTo>
                  <a:pt x="183273" y="135661"/>
                </a:lnTo>
                <a:lnTo>
                  <a:pt x="174028" y="126517"/>
                </a:lnTo>
                <a:lnTo>
                  <a:pt x="168021" y="112420"/>
                </a:lnTo>
                <a:lnTo>
                  <a:pt x="165862" y="94297"/>
                </a:lnTo>
                <a:lnTo>
                  <a:pt x="167614" y="76415"/>
                </a:lnTo>
                <a:lnTo>
                  <a:pt x="172681" y="63080"/>
                </a:lnTo>
                <a:lnTo>
                  <a:pt x="180784" y="54749"/>
                </a:lnTo>
                <a:lnTo>
                  <a:pt x="191643" y="51879"/>
                </a:lnTo>
                <a:lnTo>
                  <a:pt x="203619" y="55460"/>
                </a:lnTo>
                <a:lnTo>
                  <a:pt x="212839" y="65468"/>
                </a:lnTo>
                <a:lnTo>
                  <a:pt x="218770" y="80822"/>
                </a:lnTo>
                <a:lnTo>
                  <a:pt x="220865" y="100444"/>
                </a:lnTo>
                <a:lnTo>
                  <a:pt x="220865" y="53975"/>
                </a:lnTo>
                <a:lnTo>
                  <a:pt x="217957" y="51879"/>
                </a:lnTo>
                <a:lnTo>
                  <a:pt x="212852" y="48221"/>
                </a:lnTo>
                <a:lnTo>
                  <a:pt x="194716" y="44500"/>
                </a:lnTo>
                <a:lnTo>
                  <a:pt x="185140" y="45326"/>
                </a:lnTo>
                <a:lnTo>
                  <a:pt x="150533" y="75730"/>
                </a:lnTo>
                <a:lnTo>
                  <a:pt x="146596" y="96748"/>
                </a:lnTo>
                <a:lnTo>
                  <a:pt x="150075" y="116306"/>
                </a:lnTo>
                <a:lnTo>
                  <a:pt x="150114" y="116459"/>
                </a:lnTo>
                <a:lnTo>
                  <a:pt x="159804" y="132245"/>
                </a:lnTo>
                <a:lnTo>
                  <a:pt x="174409" y="142735"/>
                </a:lnTo>
                <a:lnTo>
                  <a:pt x="192633" y="146532"/>
                </a:lnTo>
                <a:lnTo>
                  <a:pt x="211188" y="142430"/>
                </a:lnTo>
                <a:lnTo>
                  <a:pt x="215925" y="138912"/>
                </a:lnTo>
                <a:lnTo>
                  <a:pt x="226288" y="131216"/>
                </a:lnTo>
                <a:lnTo>
                  <a:pt x="236435" y="114541"/>
                </a:lnTo>
                <a:lnTo>
                  <a:pt x="240106" y="94297"/>
                </a:lnTo>
                <a:lnTo>
                  <a:pt x="240144" y="94043"/>
                </a:lnTo>
                <a:close/>
              </a:path>
              <a:path w="557529" h="180339">
                <a:moveTo>
                  <a:pt x="410679" y="141376"/>
                </a:moveTo>
                <a:lnTo>
                  <a:pt x="402082" y="141376"/>
                </a:lnTo>
                <a:lnTo>
                  <a:pt x="399262" y="139776"/>
                </a:lnTo>
                <a:lnTo>
                  <a:pt x="398106" y="137236"/>
                </a:lnTo>
                <a:lnTo>
                  <a:pt x="396798" y="134239"/>
                </a:lnTo>
                <a:lnTo>
                  <a:pt x="396227" y="118630"/>
                </a:lnTo>
                <a:lnTo>
                  <a:pt x="396189" y="117652"/>
                </a:lnTo>
                <a:lnTo>
                  <a:pt x="396087" y="72402"/>
                </a:lnTo>
                <a:lnTo>
                  <a:pt x="394411" y="60350"/>
                </a:lnTo>
                <a:lnTo>
                  <a:pt x="394284" y="59867"/>
                </a:lnTo>
                <a:lnTo>
                  <a:pt x="394182" y="59626"/>
                </a:lnTo>
                <a:lnTo>
                  <a:pt x="393192" y="57785"/>
                </a:lnTo>
                <a:lnTo>
                  <a:pt x="391896" y="55321"/>
                </a:lnTo>
                <a:lnTo>
                  <a:pt x="387629" y="48602"/>
                </a:lnTo>
                <a:lnTo>
                  <a:pt x="385826" y="47586"/>
                </a:lnTo>
                <a:lnTo>
                  <a:pt x="380225" y="44500"/>
                </a:lnTo>
                <a:lnTo>
                  <a:pt x="371640" y="44500"/>
                </a:lnTo>
                <a:lnTo>
                  <a:pt x="363296" y="45453"/>
                </a:lnTo>
                <a:lnTo>
                  <a:pt x="363791" y="45453"/>
                </a:lnTo>
                <a:lnTo>
                  <a:pt x="356438" y="48602"/>
                </a:lnTo>
                <a:lnTo>
                  <a:pt x="356590" y="48602"/>
                </a:lnTo>
                <a:lnTo>
                  <a:pt x="348996" y="54406"/>
                </a:lnTo>
                <a:lnTo>
                  <a:pt x="339471" y="63931"/>
                </a:lnTo>
                <a:lnTo>
                  <a:pt x="336677" y="58026"/>
                </a:lnTo>
                <a:lnTo>
                  <a:pt x="336562" y="57785"/>
                </a:lnTo>
                <a:lnTo>
                  <a:pt x="335407" y="55321"/>
                </a:lnTo>
                <a:lnTo>
                  <a:pt x="335343" y="55181"/>
                </a:lnTo>
                <a:lnTo>
                  <a:pt x="330225" y="49149"/>
                </a:lnTo>
                <a:lnTo>
                  <a:pt x="323964" y="45631"/>
                </a:lnTo>
                <a:lnTo>
                  <a:pt x="316382" y="44500"/>
                </a:lnTo>
                <a:lnTo>
                  <a:pt x="309041" y="45453"/>
                </a:lnTo>
                <a:lnTo>
                  <a:pt x="301688" y="48602"/>
                </a:lnTo>
                <a:lnTo>
                  <a:pt x="293636" y="54406"/>
                </a:lnTo>
                <a:lnTo>
                  <a:pt x="284226" y="63309"/>
                </a:lnTo>
                <a:lnTo>
                  <a:pt x="284226" y="59626"/>
                </a:lnTo>
                <a:lnTo>
                  <a:pt x="284226" y="43027"/>
                </a:lnTo>
                <a:lnTo>
                  <a:pt x="275209" y="47586"/>
                </a:lnTo>
                <a:lnTo>
                  <a:pt x="268325" y="50901"/>
                </a:lnTo>
                <a:lnTo>
                  <a:pt x="261150" y="54025"/>
                </a:lnTo>
                <a:lnTo>
                  <a:pt x="251320" y="58026"/>
                </a:lnTo>
                <a:lnTo>
                  <a:pt x="252539" y="61099"/>
                </a:lnTo>
                <a:lnTo>
                  <a:pt x="255003" y="60490"/>
                </a:lnTo>
                <a:lnTo>
                  <a:pt x="255981" y="59867"/>
                </a:lnTo>
                <a:lnTo>
                  <a:pt x="258064" y="59626"/>
                </a:lnTo>
                <a:lnTo>
                  <a:pt x="261747" y="59626"/>
                </a:lnTo>
                <a:lnTo>
                  <a:pt x="264210" y="60490"/>
                </a:lnTo>
                <a:lnTo>
                  <a:pt x="265188" y="62331"/>
                </a:lnTo>
                <a:lnTo>
                  <a:pt x="267030" y="64173"/>
                </a:lnTo>
                <a:lnTo>
                  <a:pt x="267131" y="64884"/>
                </a:lnTo>
                <a:lnTo>
                  <a:pt x="267220" y="65557"/>
                </a:lnTo>
                <a:lnTo>
                  <a:pt x="267271" y="118630"/>
                </a:lnTo>
                <a:lnTo>
                  <a:pt x="266877" y="128092"/>
                </a:lnTo>
                <a:lnTo>
                  <a:pt x="266788" y="130327"/>
                </a:lnTo>
                <a:lnTo>
                  <a:pt x="265074" y="136702"/>
                </a:lnTo>
                <a:lnTo>
                  <a:pt x="264972" y="137071"/>
                </a:lnTo>
                <a:lnTo>
                  <a:pt x="264934" y="137236"/>
                </a:lnTo>
                <a:lnTo>
                  <a:pt x="261112" y="140538"/>
                </a:lnTo>
                <a:lnTo>
                  <a:pt x="254749" y="141376"/>
                </a:lnTo>
                <a:lnTo>
                  <a:pt x="251066" y="141376"/>
                </a:lnTo>
                <a:lnTo>
                  <a:pt x="251066" y="145059"/>
                </a:lnTo>
                <a:lnTo>
                  <a:pt x="299199" y="145059"/>
                </a:lnTo>
                <a:lnTo>
                  <a:pt x="299199" y="141376"/>
                </a:lnTo>
                <a:lnTo>
                  <a:pt x="290601" y="141376"/>
                </a:lnTo>
                <a:lnTo>
                  <a:pt x="287286" y="139534"/>
                </a:lnTo>
                <a:lnTo>
                  <a:pt x="286067" y="136702"/>
                </a:lnTo>
                <a:lnTo>
                  <a:pt x="284835" y="134620"/>
                </a:lnTo>
                <a:lnTo>
                  <a:pt x="284226" y="128092"/>
                </a:lnTo>
                <a:lnTo>
                  <a:pt x="284226" y="71297"/>
                </a:lnTo>
                <a:lnTo>
                  <a:pt x="290245" y="65557"/>
                </a:lnTo>
                <a:lnTo>
                  <a:pt x="293458" y="63309"/>
                </a:lnTo>
                <a:lnTo>
                  <a:pt x="296316" y="61315"/>
                </a:lnTo>
                <a:lnTo>
                  <a:pt x="302387" y="58686"/>
                </a:lnTo>
                <a:lnTo>
                  <a:pt x="308406" y="57785"/>
                </a:lnTo>
                <a:lnTo>
                  <a:pt x="313321" y="57785"/>
                </a:lnTo>
                <a:lnTo>
                  <a:pt x="317614" y="59626"/>
                </a:lnTo>
                <a:lnTo>
                  <a:pt x="322275" y="66636"/>
                </a:lnTo>
                <a:lnTo>
                  <a:pt x="322973" y="70929"/>
                </a:lnTo>
                <a:lnTo>
                  <a:pt x="323037" y="71297"/>
                </a:lnTo>
                <a:lnTo>
                  <a:pt x="323126" y="118630"/>
                </a:lnTo>
                <a:lnTo>
                  <a:pt x="322986" y="128092"/>
                </a:lnTo>
                <a:lnTo>
                  <a:pt x="322897" y="134239"/>
                </a:lnTo>
                <a:lnTo>
                  <a:pt x="321297" y="137071"/>
                </a:lnTo>
                <a:lnTo>
                  <a:pt x="320179" y="139534"/>
                </a:lnTo>
                <a:lnTo>
                  <a:pt x="320065" y="139776"/>
                </a:lnTo>
                <a:lnTo>
                  <a:pt x="317373" y="141376"/>
                </a:lnTo>
                <a:lnTo>
                  <a:pt x="308406" y="141376"/>
                </a:lnTo>
                <a:lnTo>
                  <a:pt x="308406" y="145059"/>
                </a:lnTo>
                <a:lnTo>
                  <a:pt x="354444" y="145059"/>
                </a:lnTo>
                <a:lnTo>
                  <a:pt x="354444" y="141376"/>
                </a:lnTo>
                <a:lnTo>
                  <a:pt x="345846" y="141376"/>
                </a:lnTo>
                <a:lnTo>
                  <a:pt x="343154" y="139776"/>
                </a:lnTo>
                <a:lnTo>
                  <a:pt x="341998" y="137236"/>
                </a:lnTo>
                <a:lnTo>
                  <a:pt x="340690" y="134239"/>
                </a:lnTo>
                <a:lnTo>
                  <a:pt x="340118" y="118630"/>
                </a:lnTo>
                <a:lnTo>
                  <a:pt x="340080" y="70929"/>
                </a:lnTo>
                <a:lnTo>
                  <a:pt x="347967" y="64363"/>
                </a:lnTo>
                <a:lnTo>
                  <a:pt x="348615" y="63931"/>
                </a:lnTo>
                <a:lnTo>
                  <a:pt x="353898" y="60350"/>
                </a:lnTo>
                <a:lnTo>
                  <a:pt x="358902" y="58331"/>
                </a:lnTo>
                <a:lnTo>
                  <a:pt x="364020" y="57785"/>
                </a:lnTo>
                <a:lnTo>
                  <a:pt x="370166" y="57785"/>
                </a:lnTo>
                <a:lnTo>
                  <a:pt x="374904" y="60350"/>
                </a:lnTo>
                <a:lnTo>
                  <a:pt x="374827" y="60490"/>
                </a:lnTo>
                <a:lnTo>
                  <a:pt x="376974" y="64884"/>
                </a:lnTo>
                <a:lnTo>
                  <a:pt x="379006" y="68224"/>
                </a:lnTo>
                <a:lnTo>
                  <a:pt x="379272" y="70929"/>
                </a:lnTo>
                <a:lnTo>
                  <a:pt x="379349" y="118630"/>
                </a:lnTo>
                <a:lnTo>
                  <a:pt x="379133" y="128092"/>
                </a:lnTo>
                <a:lnTo>
                  <a:pt x="379082" y="130327"/>
                </a:lnTo>
                <a:lnTo>
                  <a:pt x="379006" y="134239"/>
                </a:lnTo>
                <a:lnTo>
                  <a:pt x="377532" y="137071"/>
                </a:lnTo>
                <a:lnTo>
                  <a:pt x="376415" y="139534"/>
                </a:lnTo>
                <a:lnTo>
                  <a:pt x="376301" y="139776"/>
                </a:lnTo>
                <a:lnTo>
                  <a:pt x="373227" y="141376"/>
                </a:lnTo>
                <a:lnTo>
                  <a:pt x="365252" y="141376"/>
                </a:lnTo>
                <a:lnTo>
                  <a:pt x="365252" y="145059"/>
                </a:lnTo>
                <a:lnTo>
                  <a:pt x="410679" y="145059"/>
                </a:lnTo>
                <a:lnTo>
                  <a:pt x="410679" y="141376"/>
                </a:lnTo>
                <a:close/>
              </a:path>
              <a:path w="557529" h="180339">
                <a:moveTo>
                  <a:pt x="512572" y="93433"/>
                </a:moveTo>
                <a:lnTo>
                  <a:pt x="509727" y="74637"/>
                </a:lnTo>
                <a:lnTo>
                  <a:pt x="502716" y="60490"/>
                </a:lnTo>
                <a:lnTo>
                  <a:pt x="502589" y="60236"/>
                </a:lnTo>
                <a:lnTo>
                  <a:pt x="502005" y="59055"/>
                </a:lnTo>
                <a:lnTo>
                  <a:pt x="493179" y="50800"/>
                </a:lnTo>
                <a:lnTo>
                  <a:pt x="493179" y="99822"/>
                </a:lnTo>
                <a:lnTo>
                  <a:pt x="491274" y="115684"/>
                </a:lnTo>
                <a:lnTo>
                  <a:pt x="485914" y="128041"/>
                </a:lnTo>
                <a:lnTo>
                  <a:pt x="477697" y="136055"/>
                </a:lnTo>
                <a:lnTo>
                  <a:pt x="467156" y="138912"/>
                </a:lnTo>
                <a:lnTo>
                  <a:pt x="460400" y="138912"/>
                </a:lnTo>
                <a:lnTo>
                  <a:pt x="453898" y="135470"/>
                </a:lnTo>
                <a:lnTo>
                  <a:pt x="450215" y="130314"/>
                </a:lnTo>
                <a:lnTo>
                  <a:pt x="447509" y="126009"/>
                </a:lnTo>
                <a:lnTo>
                  <a:pt x="446519" y="121704"/>
                </a:lnTo>
                <a:lnTo>
                  <a:pt x="446519" y="74002"/>
                </a:lnTo>
                <a:lnTo>
                  <a:pt x="455066" y="63931"/>
                </a:lnTo>
                <a:lnTo>
                  <a:pt x="456107" y="62699"/>
                </a:lnTo>
                <a:lnTo>
                  <a:pt x="459790" y="60236"/>
                </a:lnTo>
                <a:lnTo>
                  <a:pt x="467398" y="60236"/>
                </a:lnTo>
                <a:lnTo>
                  <a:pt x="477901" y="63055"/>
                </a:lnTo>
                <a:lnTo>
                  <a:pt x="486041" y="71043"/>
                </a:lnTo>
                <a:lnTo>
                  <a:pt x="491312" y="83527"/>
                </a:lnTo>
                <a:lnTo>
                  <a:pt x="493179" y="99822"/>
                </a:lnTo>
                <a:lnTo>
                  <a:pt x="493179" y="50800"/>
                </a:lnTo>
                <a:lnTo>
                  <a:pt x="490664" y="48437"/>
                </a:lnTo>
                <a:lnTo>
                  <a:pt x="476973" y="44500"/>
                </a:lnTo>
                <a:lnTo>
                  <a:pt x="469379" y="45466"/>
                </a:lnTo>
                <a:lnTo>
                  <a:pt x="462305" y="48679"/>
                </a:lnTo>
                <a:lnTo>
                  <a:pt x="454939" y="54673"/>
                </a:lnTo>
                <a:lnTo>
                  <a:pt x="446519" y="63931"/>
                </a:lnTo>
                <a:lnTo>
                  <a:pt x="446519" y="59626"/>
                </a:lnTo>
                <a:lnTo>
                  <a:pt x="446519" y="43027"/>
                </a:lnTo>
                <a:lnTo>
                  <a:pt x="437438" y="47586"/>
                </a:lnTo>
                <a:lnTo>
                  <a:pt x="430593" y="50901"/>
                </a:lnTo>
                <a:lnTo>
                  <a:pt x="423532" y="54025"/>
                </a:lnTo>
                <a:lnTo>
                  <a:pt x="413740" y="58026"/>
                </a:lnTo>
                <a:lnTo>
                  <a:pt x="414972" y="61099"/>
                </a:lnTo>
                <a:lnTo>
                  <a:pt x="417055" y="60490"/>
                </a:lnTo>
                <a:lnTo>
                  <a:pt x="418287" y="59867"/>
                </a:lnTo>
                <a:lnTo>
                  <a:pt x="420128" y="59626"/>
                </a:lnTo>
                <a:lnTo>
                  <a:pt x="427494" y="59626"/>
                </a:lnTo>
                <a:lnTo>
                  <a:pt x="429704" y="63563"/>
                </a:lnTo>
                <a:lnTo>
                  <a:pt x="429704" y="153670"/>
                </a:lnTo>
                <a:lnTo>
                  <a:pt x="428726" y="168046"/>
                </a:lnTo>
                <a:lnTo>
                  <a:pt x="428104" y="169900"/>
                </a:lnTo>
                <a:lnTo>
                  <a:pt x="426631" y="174561"/>
                </a:lnTo>
                <a:lnTo>
                  <a:pt x="423570" y="176415"/>
                </a:lnTo>
                <a:lnTo>
                  <a:pt x="413131" y="176415"/>
                </a:lnTo>
                <a:lnTo>
                  <a:pt x="413131" y="180098"/>
                </a:lnTo>
                <a:lnTo>
                  <a:pt x="462241" y="180098"/>
                </a:lnTo>
                <a:lnTo>
                  <a:pt x="462241" y="176415"/>
                </a:lnTo>
                <a:lnTo>
                  <a:pt x="459790" y="176415"/>
                </a:lnTo>
                <a:lnTo>
                  <a:pt x="453313" y="175450"/>
                </a:lnTo>
                <a:lnTo>
                  <a:pt x="449237" y="171958"/>
                </a:lnTo>
                <a:lnTo>
                  <a:pt x="447128" y="164998"/>
                </a:lnTo>
                <a:lnTo>
                  <a:pt x="446519" y="153670"/>
                </a:lnTo>
                <a:lnTo>
                  <a:pt x="446519" y="139534"/>
                </a:lnTo>
                <a:lnTo>
                  <a:pt x="455117" y="144691"/>
                </a:lnTo>
                <a:lnTo>
                  <a:pt x="460400" y="146532"/>
                </a:lnTo>
                <a:lnTo>
                  <a:pt x="467156" y="146532"/>
                </a:lnTo>
                <a:lnTo>
                  <a:pt x="484606" y="142303"/>
                </a:lnTo>
                <a:lnTo>
                  <a:pt x="488099" y="139534"/>
                </a:lnTo>
                <a:lnTo>
                  <a:pt x="488873" y="138912"/>
                </a:lnTo>
                <a:lnTo>
                  <a:pt x="499071" y="130822"/>
                </a:lnTo>
                <a:lnTo>
                  <a:pt x="508927" y="113919"/>
                </a:lnTo>
                <a:lnTo>
                  <a:pt x="512572" y="93433"/>
                </a:lnTo>
                <a:close/>
              </a:path>
              <a:path w="557529" h="180339">
                <a:moveTo>
                  <a:pt x="557149" y="128092"/>
                </a:moveTo>
                <a:lnTo>
                  <a:pt x="551624" y="122567"/>
                </a:lnTo>
                <a:lnTo>
                  <a:pt x="545109" y="122567"/>
                </a:lnTo>
                <a:lnTo>
                  <a:pt x="538365" y="122567"/>
                </a:lnTo>
                <a:lnTo>
                  <a:pt x="533196" y="128092"/>
                </a:lnTo>
                <a:lnTo>
                  <a:pt x="533196" y="141008"/>
                </a:lnTo>
                <a:lnTo>
                  <a:pt x="538365" y="146532"/>
                </a:lnTo>
                <a:lnTo>
                  <a:pt x="551624" y="146532"/>
                </a:lnTo>
                <a:lnTo>
                  <a:pt x="557149" y="141008"/>
                </a:lnTo>
                <a:lnTo>
                  <a:pt x="557149" y="12809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9016810" y="4963219"/>
            <a:ext cx="286183" cy="146536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9612749" y="4963219"/>
            <a:ext cx="518159" cy="146685"/>
            <a:chOff x="9612749" y="4963219"/>
            <a:chExt cx="518159" cy="146685"/>
          </a:xfrm>
        </p:grpSpPr>
        <p:pic>
          <p:nvPicPr>
            <p:cNvPr id="115" name="object 1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2749" y="4963219"/>
              <a:ext cx="83731" cy="146536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719070" y="4963219"/>
              <a:ext cx="411411" cy="146536"/>
            </a:xfrm>
            <a:prstGeom prst="rect">
              <a:avLst/>
            </a:prstGeom>
          </p:spPr>
        </p:pic>
      </p:grpSp>
      <p:grpSp>
        <p:nvGrpSpPr>
          <p:cNvPr id="117" name="object 117"/>
          <p:cNvGrpSpPr/>
          <p:nvPr/>
        </p:nvGrpSpPr>
        <p:grpSpPr>
          <a:xfrm>
            <a:off x="6426808" y="5218109"/>
            <a:ext cx="424180" cy="146685"/>
            <a:chOff x="6426808" y="5218109"/>
            <a:chExt cx="424180" cy="146685"/>
          </a:xfrm>
        </p:grpSpPr>
        <p:sp>
          <p:nvSpPr>
            <p:cNvPr id="118" name="object 118"/>
            <p:cNvSpPr/>
            <p:nvPr/>
          </p:nvSpPr>
          <p:spPr>
            <a:xfrm>
              <a:off x="6426808" y="5218109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10" h="145414">
                  <a:moveTo>
                    <a:pt x="36831" y="0"/>
                  </a:moveTo>
                  <a:lnTo>
                    <a:pt x="32841" y="0"/>
                  </a:lnTo>
                  <a:lnTo>
                    <a:pt x="29772" y="1229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0" y="16903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3811" y="17210"/>
                  </a:lnTo>
                  <a:lnTo>
                    <a:pt x="15960" y="18439"/>
                  </a:lnTo>
                  <a:lnTo>
                    <a:pt x="17188" y="19976"/>
                  </a:lnTo>
                  <a:lnTo>
                    <a:pt x="18415" y="22127"/>
                  </a:lnTo>
                  <a:lnTo>
                    <a:pt x="18722" y="23357"/>
                  </a:lnTo>
                  <a:lnTo>
                    <a:pt x="18722" y="136148"/>
                  </a:lnTo>
                  <a:lnTo>
                    <a:pt x="14732" y="141065"/>
                  </a:lnTo>
                  <a:lnTo>
                    <a:pt x="1534" y="141065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065"/>
                  </a:lnTo>
                  <a:lnTo>
                    <a:pt x="40821" y="141065"/>
                  </a:lnTo>
                  <a:lnTo>
                    <a:pt x="36831" y="136148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506942" y="5219338"/>
              <a:ext cx="77346" cy="145368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6611863" y="5218109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09" h="145414">
                  <a:moveTo>
                    <a:pt x="36831" y="0"/>
                  </a:moveTo>
                  <a:lnTo>
                    <a:pt x="32841" y="0"/>
                  </a:lnTo>
                  <a:lnTo>
                    <a:pt x="29772" y="1229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0" y="16903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3811" y="17210"/>
                  </a:lnTo>
                  <a:lnTo>
                    <a:pt x="15960" y="18439"/>
                  </a:lnTo>
                  <a:lnTo>
                    <a:pt x="17188" y="19976"/>
                  </a:lnTo>
                  <a:lnTo>
                    <a:pt x="18415" y="22127"/>
                  </a:lnTo>
                  <a:lnTo>
                    <a:pt x="18722" y="23357"/>
                  </a:lnTo>
                  <a:lnTo>
                    <a:pt x="18722" y="136148"/>
                  </a:lnTo>
                  <a:lnTo>
                    <a:pt x="14732" y="141065"/>
                  </a:lnTo>
                  <a:lnTo>
                    <a:pt x="1534" y="141065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065"/>
                  </a:lnTo>
                  <a:lnTo>
                    <a:pt x="40821" y="141065"/>
                  </a:lnTo>
                  <a:lnTo>
                    <a:pt x="36831" y="136148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691985" y="5219338"/>
              <a:ext cx="77346" cy="14536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6796906" y="5218109"/>
              <a:ext cx="54610" cy="145415"/>
            </a:xfrm>
            <a:custGeom>
              <a:avLst/>
              <a:gdLst/>
              <a:ahLst/>
              <a:cxnLst/>
              <a:rect l="l" t="t" r="r" b="b"/>
              <a:pathLst>
                <a:path w="54609" h="145414">
                  <a:moveTo>
                    <a:pt x="36831" y="0"/>
                  </a:moveTo>
                  <a:lnTo>
                    <a:pt x="32841" y="0"/>
                  </a:lnTo>
                  <a:lnTo>
                    <a:pt x="29772" y="1229"/>
                  </a:lnTo>
                  <a:lnTo>
                    <a:pt x="27010" y="3073"/>
                  </a:lnTo>
                  <a:lnTo>
                    <a:pt x="22099" y="5531"/>
                  </a:lnTo>
                  <a:lnTo>
                    <a:pt x="21485" y="6146"/>
                  </a:lnTo>
                  <a:lnTo>
                    <a:pt x="0" y="16903"/>
                  </a:lnTo>
                  <a:lnTo>
                    <a:pt x="1534" y="20283"/>
                  </a:lnTo>
                  <a:lnTo>
                    <a:pt x="7059" y="17825"/>
                  </a:lnTo>
                  <a:lnTo>
                    <a:pt x="9514" y="17210"/>
                  </a:lnTo>
                  <a:lnTo>
                    <a:pt x="13811" y="17210"/>
                  </a:lnTo>
                  <a:lnTo>
                    <a:pt x="15960" y="18439"/>
                  </a:lnTo>
                  <a:lnTo>
                    <a:pt x="17188" y="19976"/>
                  </a:lnTo>
                  <a:lnTo>
                    <a:pt x="18415" y="22127"/>
                  </a:lnTo>
                  <a:lnTo>
                    <a:pt x="18722" y="23357"/>
                  </a:lnTo>
                  <a:lnTo>
                    <a:pt x="18722" y="136148"/>
                  </a:lnTo>
                  <a:lnTo>
                    <a:pt x="14732" y="141065"/>
                  </a:lnTo>
                  <a:lnTo>
                    <a:pt x="1534" y="141065"/>
                  </a:lnTo>
                  <a:lnTo>
                    <a:pt x="1534" y="145061"/>
                  </a:lnTo>
                  <a:lnTo>
                    <a:pt x="54020" y="145061"/>
                  </a:lnTo>
                  <a:lnTo>
                    <a:pt x="54020" y="141065"/>
                  </a:lnTo>
                  <a:lnTo>
                    <a:pt x="40821" y="141065"/>
                  </a:lnTo>
                  <a:lnTo>
                    <a:pt x="36831" y="136148"/>
                  </a:lnTo>
                  <a:lnTo>
                    <a:pt x="368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/>
          <p:nvPr/>
        </p:nvSpPr>
        <p:spPr>
          <a:xfrm>
            <a:off x="7198118" y="5219344"/>
            <a:ext cx="624205" cy="145415"/>
          </a:xfrm>
          <a:custGeom>
            <a:avLst/>
            <a:gdLst/>
            <a:ahLst/>
            <a:cxnLst/>
            <a:rect l="l" t="t" r="r" b="b"/>
            <a:pathLst>
              <a:path w="624204" h="145414">
                <a:moveTo>
                  <a:pt x="178689" y="0"/>
                </a:moveTo>
                <a:lnTo>
                  <a:pt x="136575" y="0"/>
                </a:lnTo>
                <a:lnTo>
                  <a:pt x="89928" y="106641"/>
                </a:lnTo>
                <a:lnTo>
                  <a:pt x="41135" y="0"/>
                </a:lnTo>
                <a:lnTo>
                  <a:pt x="0" y="0"/>
                </a:lnTo>
                <a:lnTo>
                  <a:pt x="0" y="4000"/>
                </a:lnTo>
                <a:lnTo>
                  <a:pt x="4610" y="4305"/>
                </a:lnTo>
                <a:lnTo>
                  <a:pt x="15963" y="4305"/>
                </a:lnTo>
                <a:lnTo>
                  <a:pt x="19342" y="8610"/>
                </a:lnTo>
                <a:lnTo>
                  <a:pt x="19342" y="135229"/>
                </a:lnTo>
                <a:lnTo>
                  <a:pt x="15963" y="139534"/>
                </a:lnTo>
                <a:lnTo>
                  <a:pt x="0" y="139839"/>
                </a:lnTo>
                <a:lnTo>
                  <a:pt x="0" y="143827"/>
                </a:lnTo>
                <a:lnTo>
                  <a:pt x="50342" y="143827"/>
                </a:lnTo>
                <a:lnTo>
                  <a:pt x="50342" y="139839"/>
                </a:lnTo>
                <a:lnTo>
                  <a:pt x="33464" y="139534"/>
                </a:lnTo>
                <a:lnTo>
                  <a:pt x="30086" y="135229"/>
                </a:lnTo>
                <a:lnTo>
                  <a:pt x="30086" y="29806"/>
                </a:lnTo>
                <a:lnTo>
                  <a:pt x="81953" y="143827"/>
                </a:lnTo>
                <a:lnTo>
                  <a:pt x="85331" y="143827"/>
                </a:lnTo>
                <a:lnTo>
                  <a:pt x="136575" y="28587"/>
                </a:lnTo>
                <a:lnTo>
                  <a:pt x="136575" y="135229"/>
                </a:lnTo>
                <a:lnTo>
                  <a:pt x="132892" y="139217"/>
                </a:lnTo>
                <a:lnTo>
                  <a:pt x="117563" y="139839"/>
                </a:lnTo>
                <a:lnTo>
                  <a:pt x="117563" y="143827"/>
                </a:lnTo>
                <a:lnTo>
                  <a:pt x="178689" y="143827"/>
                </a:lnTo>
                <a:lnTo>
                  <a:pt x="178689" y="139839"/>
                </a:lnTo>
                <a:lnTo>
                  <a:pt x="162356" y="139534"/>
                </a:lnTo>
                <a:lnTo>
                  <a:pt x="159042" y="135229"/>
                </a:lnTo>
                <a:lnTo>
                  <a:pt x="159042" y="8610"/>
                </a:lnTo>
                <a:lnTo>
                  <a:pt x="162356" y="4305"/>
                </a:lnTo>
                <a:lnTo>
                  <a:pt x="174015" y="4305"/>
                </a:lnTo>
                <a:lnTo>
                  <a:pt x="178689" y="4000"/>
                </a:lnTo>
                <a:lnTo>
                  <a:pt x="178689" y="0"/>
                </a:lnTo>
                <a:close/>
              </a:path>
              <a:path w="624204" h="145414">
                <a:moveTo>
                  <a:pt x="285381" y="92811"/>
                </a:moveTo>
                <a:lnTo>
                  <a:pt x="281940" y="73025"/>
                </a:lnTo>
                <a:lnTo>
                  <a:pt x="272427" y="57353"/>
                </a:lnTo>
                <a:lnTo>
                  <a:pt x="265976" y="52743"/>
                </a:lnTo>
                <a:lnTo>
                  <a:pt x="265976" y="99263"/>
                </a:lnTo>
                <a:lnTo>
                  <a:pt x="264160" y="115125"/>
                </a:lnTo>
                <a:lnTo>
                  <a:pt x="258978" y="127241"/>
                </a:lnTo>
                <a:lnTo>
                  <a:pt x="250850" y="134962"/>
                </a:lnTo>
                <a:lnTo>
                  <a:pt x="240195" y="137680"/>
                </a:lnTo>
                <a:lnTo>
                  <a:pt x="228396" y="134442"/>
                </a:lnTo>
                <a:lnTo>
                  <a:pt x="219202" y="125310"/>
                </a:lnTo>
                <a:lnTo>
                  <a:pt x="213233" y="111239"/>
                </a:lnTo>
                <a:lnTo>
                  <a:pt x="211099" y="93116"/>
                </a:lnTo>
                <a:lnTo>
                  <a:pt x="212826" y="75209"/>
                </a:lnTo>
                <a:lnTo>
                  <a:pt x="217868" y="61887"/>
                </a:lnTo>
                <a:lnTo>
                  <a:pt x="225958" y="53581"/>
                </a:lnTo>
                <a:lnTo>
                  <a:pt x="236880" y="50711"/>
                </a:lnTo>
                <a:lnTo>
                  <a:pt x="248780" y="54279"/>
                </a:lnTo>
                <a:lnTo>
                  <a:pt x="257962" y="64274"/>
                </a:lnTo>
                <a:lnTo>
                  <a:pt x="263880" y="79629"/>
                </a:lnTo>
                <a:lnTo>
                  <a:pt x="265976" y="99263"/>
                </a:lnTo>
                <a:lnTo>
                  <a:pt x="265976" y="52743"/>
                </a:lnTo>
                <a:lnTo>
                  <a:pt x="263144" y="50711"/>
                </a:lnTo>
                <a:lnTo>
                  <a:pt x="258025" y="47040"/>
                </a:lnTo>
                <a:lnTo>
                  <a:pt x="239953" y="43332"/>
                </a:lnTo>
                <a:lnTo>
                  <a:pt x="230365" y="44157"/>
                </a:lnTo>
                <a:lnTo>
                  <a:pt x="195656" y="74523"/>
                </a:lnTo>
                <a:lnTo>
                  <a:pt x="191706" y="95580"/>
                </a:lnTo>
                <a:lnTo>
                  <a:pt x="195199" y="115125"/>
                </a:lnTo>
                <a:lnTo>
                  <a:pt x="195237" y="115290"/>
                </a:lnTo>
                <a:lnTo>
                  <a:pt x="204965" y="131076"/>
                </a:lnTo>
                <a:lnTo>
                  <a:pt x="219570" y="141566"/>
                </a:lnTo>
                <a:lnTo>
                  <a:pt x="237744" y="145364"/>
                </a:lnTo>
                <a:lnTo>
                  <a:pt x="256324" y="141262"/>
                </a:lnTo>
                <a:lnTo>
                  <a:pt x="261150" y="137680"/>
                </a:lnTo>
                <a:lnTo>
                  <a:pt x="271462" y="130035"/>
                </a:lnTo>
                <a:lnTo>
                  <a:pt x="281647" y="113347"/>
                </a:lnTo>
                <a:lnTo>
                  <a:pt x="285318" y="93116"/>
                </a:lnTo>
                <a:lnTo>
                  <a:pt x="285381" y="92811"/>
                </a:lnTo>
                <a:close/>
              </a:path>
              <a:path w="624204" h="145414">
                <a:moveTo>
                  <a:pt x="380771" y="44869"/>
                </a:moveTo>
                <a:lnTo>
                  <a:pt x="306743" y="44869"/>
                </a:lnTo>
                <a:lnTo>
                  <a:pt x="305269" y="72834"/>
                </a:lnTo>
                <a:lnTo>
                  <a:pt x="309562" y="72834"/>
                </a:lnTo>
                <a:lnTo>
                  <a:pt x="310172" y="64236"/>
                </a:lnTo>
                <a:lnTo>
                  <a:pt x="311404" y="60236"/>
                </a:lnTo>
                <a:lnTo>
                  <a:pt x="313855" y="56857"/>
                </a:lnTo>
                <a:lnTo>
                  <a:pt x="316318" y="54089"/>
                </a:lnTo>
                <a:lnTo>
                  <a:pt x="319011" y="53479"/>
                </a:lnTo>
                <a:lnTo>
                  <a:pt x="354622" y="53479"/>
                </a:lnTo>
                <a:lnTo>
                  <a:pt x="296672" y="143827"/>
                </a:lnTo>
                <a:lnTo>
                  <a:pt x="378320" y="143827"/>
                </a:lnTo>
                <a:lnTo>
                  <a:pt x="379539" y="113093"/>
                </a:lnTo>
                <a:lnTo>
                  <a:pt x="374637" y="113093"/>
                </a:lnTo>
                <a:lnTo>
                  <a:pt x="374269" y="121399"/>
                </a:lnTo>
                <a:lnTo>
                  <a:pt x="373646" y="124777"/>
                </a:lnTo>
                <a:lnTo>
                  <a:pt x="346392" y="134924"/>
                </a:lnTo>
                <a:lnTo>
                  <a:pt x="322694" y="134924"/>
                </a:lnTo>
                <a:lnTo>
                  <a:pt x="380771" y="44869"/>
                </a:lnTo>
                <a:close/>
              </a:path>
              <a:path w="624204" h="145414">
                <a:moveTo>
                  <a:pt x="480212" y="129997"/>
                </a:moveTo>
                <a:lnTo>
                  <a:pt x="477520" y="127546"/>
                </a:lnTo>
                <a:lnTo>
                  <a:pt x="473837" y="131229"/>
                </a:lnTo>
                <a:lnTo>
                  <a:pt x="470395" y="132765"/>
                </a:lnTo>
                <a:lnTo>
                  <a:pt x="464007" y="132765"/>
                </a:lnTo>
                <a:lnTo>
                  <a:pt x="463080" y="130721"/>
                </a:lnTo>
                <a:lnTo>
                  <a:pt x="463029" y="129692"/>
                </a:lnTo>
                <a:lnTo>
                  <a:pt x="463029" y="86664"/>
                </a:lnTo>
                <a:lnTo>
                  <a:pt x="463029" y="63614"/>
                </a:lnTo>
                <a:lnTo>
                  <a:pt x="461264" y="56553"/>
                </a:lnTo>
                <a:lnTo>
                  <a:pt x="461187" y="56248"/>
                </a:lnTo>
                <a:lnTo>
                  <a:pt x="457263" y="51943"/>
                </a:lnTo>
                <a:lnTo>
                  <a:pt x="432943" y="43332"/>
                </a:lnTo>
                <a:lnTo>
                  <a:pt x="418807" y="45313"/>
                </a:lnTo>
                <a:lnTo>
                  <a:pt x="407073" y="50673"/>
                </a:lnTo>
                <a:lnTo>
                  <a:pt x="399072" y="58508"/>
                </a:lnTo>
                <a:lnTo>
                  <a:pt x="396113" y="67919"/>
                </a:lnTo>
                <a:lnTo>
                  <a:pt x="396113" y="73456"/>
                </a:lnTo>
                <a:lnTo>
                  <a:pt x="400418" y="78676"/>
                </a:lnTo>
                <a:lnTo>
                  <a:pt x="410603" y="78676"/>
                </a:lnTo>
                <a:lnTo>
                  <a:pt x="414286" y="74371"/>
                </a:lnTo>
                <a:lnTo>
                  <a:pt x="414286" y="55016"/>
                </a:lnTo>
                <a:lnTo>
                  <a:pt x="420674" y="49479"/>
                </a:lnTo>
                <a:lnTo>
                  <a:pt x="435775" y="49479"/>
                </a:lnTo>
                <a:lnTo>
                  <a:pt x="440690" y="51943"/>
                </a:lnTo>
                <a:lnTo>
                  <a:pt x="442772" y="56553"/>
                </a:lnTo>
                <a:lnTo>
                  <a:pt x="444982" y="60540"/>
                </a:lnTo>
                <a:lnTo>
                  <a:pt x="445223" y="63614"/>
                </a:lnTo>
                <a:lnTo>
                  <a:pt x="445223" y="79603"/>
                </a:lnTo>
                <a:lnTo>
                  <a:pt x="445223" y="86664"/>
                </a:lnTo>
                <a:lnTo>
                  <a:pt x="445223" y="122313"/>
                </a:lnTo>
                <a:lnTo>
                  <a:pt x="439458" y="129082"/>
                </a:lnTo>
                <a:lnTo>
                  <a:pt x="433565" y="131851"/>
                </a:lnTo>
                <a:lnTo>
                  <a:pt x="417969" y="131851"/>
                </a:lnTo>
                <a:lnTo>
                  <a:pt x="411467" y="125082"/>
                </a:lnTo>
                <a:lnTo>
                  <a:pt x="411467" y="115252"/>
                </a:lnTo>
                <a:lnTo>
                  <a:pt x="412940" y="107289"/>
                </a:lnTo>
                <a:lnTo>
                  <a:pt x="418211" y="100609"/>
                </a:lnTo>
                <a:lnTo>
                  <a:pt x="428561" y="94119"/>
                </a:lnTo>
                <a:lnTo>
                  <a:pt x="445223" y="86664"/>
                </a:lnTo>
                <a:lnTo>
                  <a:pt x="445223" y="79603"/>
                </a:lnTo>
                <a:lnTo>
                  <a:pt x="403364" y="99656"/>
                </a:lnTo>
                <a:lnTo>
                  <a:pt x="393420" y="121094"/>
                </a:lnTo>
                <a:lnTo>
                  <a:pt x="394766" y="129082"/>
                </a:lnTo>
                <a:lnTo>
                  <a:pt x="394868" y="129692"/>
                </a:lnTo>
                <a:lnTo>
                  <a:pt x="394931" y="129997"/>
                </a:lnTo>
                <a:lnTo>
                  <a:pt x="395046" y="130721"/>
                </a:lnTo>
                <a:lnTo>
                  <a:pt x="399554" y="138417"/>
                </a:lnTo>
                <a:lnTo>
                  <a:pt x="406361" y="143522"/>
                </a:lnTo>
                <a:lnTo>
                  <a:pt x="414896" y="145364"/>
                </a:lnTo>
                <a:lnTo>
                  <a:pt x="422109" y="144513"/>
                </a:lnTo>
                <a:lnTo>
                  <a:pt x="429285" y="141795"/>
                </a:lnTo>
                <a:lnTo>
                  <a:pt x="436841" y="136944"/>
                </a:lnTo>
                <a:lnTo>
                  <a:pt x="442734" y="131851"/>
                </a:lnTo>
                <a:lnTo>
                  <a:pt x="445223" y="129692"/>
                </a:lnTo>
                <a:lnTo>
                  <a:pt x="446455" y="140144"/>
                </a:lnTo>
                <a:lnTo>
                  <a:pt x="450748" y="145364"/>
                </a:lnTo>
                <a:lnTo>
                  <a:pt x="457504" y="145364"/>
                </a:lnTo>
                <a:lnTo>
                  <a:pt x="463092" y="144513"/>
                </a:lnTo>
                <a:lnTo>
                  <a:pt x="463461" y="144513"/>
                </a:lnTo>
                <a:lnTo>
                  <a:pt x="469455" y="141605"/>
                </a:lnTo>
                <a:lnTo>
                  <a:pt x="474992" y="136817"/>
                </a:lnTo>
                <a:lnTo>
                  <a:pt x="478091" y="132765"/>
                </a:lnTo>
                <a:lnTo>
                  <a:pt x="480212" y="129997"/>
                </a:lnTo>
                <a:close/>
              </a:path>
              <a:path w="624204" h="145414">
                <a:moveTo>
                  <a:pt x="554621" y="47942"/>
                </a:moveTo>
                <a:lnTo>
                  <a:pt x="549338" y="43332"/>
                </a:lnTo>
                <a:lnTo>
                  <a:pt x="541362" y="43332"/>
                </a:lnTo>
                <a:lnTo>
                  <a:pt x="535381" y="44323"/>
                </a:lnTo>
                <a:lnTo>
                  <a:pt x="529437" y="47371"/>
                </a:lnTo>
                <a:lnTo>
                  <a:pt x="523557" y="52539"/>
                </a:lnTo>
                <a:lnTo>
                  <a:pt x="517779" y="59931"/>
                </a:lnTo>
                <a:lnTo>
                  <a:pt x="517779" y="41795"/>
                </a:lnTo>
                <a:lnTo>
                  <a:pt x="501891" y="49669"/>
                </a:lnTo>
                <a:lnTo>
                  <a:pt x="494715" y="52819"/>
                </a:lnTo>
                <a:lnTo>
                  <a:pt x="484886" y="56857"/>
                </a:lnTo>
                <a:lnTo>
                  <a:pt x="486105" y="59931"/>
                </a:lnTo>
                <a:lnTo>
                  <a:pt x="488569" y="59321"/>
                </a:lnTo>
                <a:lnTo>
                  <a:pt x="490156" y="58699"/>
                </a:lnTo>
                <a:lnTo>
                  <a:pt x="491629" y="58394"/>
                </a:lnTo>
                <a:lnTo>
                  <a:pt x="499364" y="58394"/>
                </a:lnTo>
                <a:lnTo>
                  <a:pt x="500837" y="61468"/>
                </a:lnTo>
                <a:lnTo>
                  <a:pt x="500837" y="117398"/>
                </a:lnTo>
                <a:lnTo>
                  <a:pt x="500354" y="129120"/>
                </a:lnTo>
                <a:lnTo>
                  <a:pt x="498525" y="136029"/>
                </a:lnTo>
                <a:lnTo>
                  <a:pt x="494779" y="139319"/>
                </a:lnTo>
                <a:lnTo>
                  <a:pt x="488569" y="140144"/>
                </a:lnTo>
                <a:lnTo>
                  <a:pt x="483654" y="140144"/>
                </a:lnTo>
                <a:lnTo>
                  <a:pt x="483654" y="143827"/>
                </a:lnTo>
                <a:lnTo>
                  <a:pt x="536448" y="143827"/>
                </a:lnTo>
                <a:lnTo>
                  <a:pt x="536448" y="140144"/>
                </a:lnTo>
                <a:lnTo>
                  <a:pt x="530059" y="140144"/>
                </a:lnTo>
                <a:lnTo>
                  <a:pt x="523748" y="139319"/>
                </a:lnTo>
                <a:lnTo>
                  <a:pt x="520014" y="136029"/>
                </a:lnTo>
                <a:lnTo>
                  <a:pt x="518236" y="129120"/>
                </a:lnTo>
                <a:lnTo>
                  <a:pt x="517779" y="117398"/>
                </a:lnTo>
                <a:lnTo>
                  <a:pt x="517779" y="71297"/>
                </a:lnTo>
                <a:lnTo>
                  <a:pt x="522947" y="62395"/>
                </a:lnTo>
                <a:lnTo>
                  <a:pt x="527240" y="58089"/>
                </a:lnTo>
                <a:lnTo>
                  <a:pt x="532523" y="58089"/>
                </a:lnTo>
                <a:lnTo>
                  <a:pt x="533742" y="58699"/>
                </a:lnTo>
                <a:lnTo>
                  <a:pt x="539267" y="64236"/>
                </a:lnTo>
                <a:lnTo>
                  <a:pt x="540740" y="64846"/>
                </a:lnTo>
                <a:lnTo>
                  <a:pt x="550570" y="64846"/>
                </a:lnTo>
                <a:lnTo>
                  <a:pt x="554621" y="60540"/>
                </a:lnTo>
                <a:lnTo>
                  <a:pt x="554621" y="47942"/>
                </a:lnTo>
                <a:close/>
              </a:path>
              <a:path w="624204" h="145414">
                <a:moveTo>
                  <a:pt x="623620" y="126009"/>
                </a:moveTo>
                <a:lnTo>
                  <a:pt x="620547" y="123240"/>
                </a:lnTo>
                <a:lnTo>
                  <a:pt x="616000" y="129997"/>
                </a:lnTo>
                <a:lnTo>
                  <a:pt x="611708" y="132765"/>
                </a:lnTo>
                <a:lnTo>
                  <a:pt x="604342" y="132765"/>
                </a:lnTo>
                <a:lnTo>
                  <a:pt x="602132" y="131851"/>
                </a:lnTo>
                <a:lnTo>
                  <a:pt x="596976" y="127546"/>
                </a:lnTo>
                <a:lnTo>
                  <a:pt x="595985" y="123240"/>
                </a:lnTo>
                <a:lnTo>
                  <a:pt x="595985" y="52552"/>
                </a:lnTo>
                <a:lnTo>
                  <a:pt x="616254" y="52552"/>
                </a:lnTo>
                <a:lnTo>
                  <a:pt x="616254" y="44869"/>
                </a:lnTo>
                <a:lnTo>
                  <a:pt x="595985" y="44869"/>
                </a:lnTo>
                <a:lnTo>
                  <a:pt x="595985" y="16903"/>
                </a:lnTo>
                <a:lnTo>
                  <a:pt x="591083" y="16903"/>
                </a:lnTo>
                <a:lnTo>
                  <a:pt x="586714" y="28155"/>
                </a:lnTo>
                <a:lnTo>
                  <a:pt x="581215" y="36423"/>
                </a:lnTo>
                <a:lnTo>
                  <a:pt x="573519" y="42837"/>
                </a:lnTo>
                <a:lnTo>
                  <a:pt x="562597" y="48564"/>
                </a:lnTo>
                <a:lnTo>
                  <a:pt x="562597" y="52552"/>
                </a:lnTo>
                <a:lnTo>
                  <a:pt x="577938" y="52552"/>
                </a:lnTo>
                <a:lnTo>
                  <a:pt x="577938" y="124472"/>
                </a:lnTo>
                <a:lnTo>
                  <a:pt x="578561" y="129082"/>
                </a:lnTo>
                <a:lnTo>
                  <a:pt x="583463" y="141376"/>
                </a:lnTo>
                <a:lnTo>
                  <a:pt x="590219" y="145364"/>
                </a:lnTo>
                <a:lnTo>
                  <a:pt x="598449" y="145364"/>
                </a:lnTo>
                <a:lnTo>
                  <a:pt x="606044" y="144195"/>
                </a:lnTo>
                <a:lnTo>
                  <a:pt x="612686" y="140639"/>
                </a:lnTo>
                <a:lnTo>
                  <a:pt x="618502" y="134607"/>
                </a:lnTo>
                <a:lnTo>
                  <a:pt x="623620" y="12600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74329" y="5219344"/>
            <a:ext cx="514984" cy="146050"/>
          </a:xfrm>
          <a:custGeom>
            <a:avLst/>
            <a:gdLst/>
            <a:ahLst/>
            <a:cxnLst/>
            <a:rect l="l" t="t" r="r" b="b"/>
            <a:pathLst>
              <a:path w="514984" h="146050">
                <a:moveTo>
                  <a:pt x="178638" y="0"/>
                </a:moveTo>
                <a:lnTo>
                  <a:pt x="136652" y="0"/>
                </a:lnTo>
                <a:lnTo>
                  <a:pt x="89992" y="106641"/>
                </a:lnTo>
                <a:lnTo>
                  <a:pt x="41135" y="0"/>
                </a:lnTo>
                <a:lnTo>
                  <a:pt x="0" y="0"/>
                </a:lnTo>
                <a:lnTo>
                  <a:pt x="0" y="4000"/>
                </a:lnTo>
                <a:lnTo>
                  <a:pt x="4673" y="4305"/>
                </a:lnTo>
                <a:lnTo>
                  <a:pt x="15963" y="4305"/>
                </a:lnTo>
                <a:lnTo>
                  <a:pt x="19405" y="8610"/>
                </a:lnTo>
                <a:lnTo>
                  <a:pt x="19405" y="135229"/>
                </a:lnTo>
                <a:lnTo>
                  <a:pt x="15963" y="139534"/>
                </a:lnTo>
                <a:lnTo>
                  <a:pt x="0" y="139839"/>
                </a:lnTo>
                <a:lnTo>
                  <a:pt x="0" y="143827"/>
                </a:lnTo>
                <a:lnTo>
                  <a:pt x="50342" y="143827"/>
                </a:lnTo>
                <a:lnTo>
                  <a:pt x="50342" y="139839"/>
                </a:lnTo>
                <a:lnTo>
                  <a:pt x="33528" y="139534"/>
                </a:lnTo>
                <a:lnTo>
                  <a:pt x="30086" y="135229"/>
                </a:lnTo>
                <a:lnTo>
                  <a:pt x="30086" y="29806"/>
                </a:lnTo>
                <a:lnTo>
                  <a:pt x="82016" y="143827"/>
                </a:lnTo>
                <a:lnTo>
                  <a:pt x="85331" y="143827"/>
                </a:lnTo>
                <a:lnTo>
                  <a:pt x="136652" y="28587"/>
                </a:lnTo>
                <a:lnTo>
                  <a:pt x="136652" y="135229"/>
                </a:lnTo>
                <a:lnTo>
                  <a:pt x="132969" y="139217"/>
                </a:lnTo>
                <a:lnTo>
                  <a:pt x="117627" y="139839"/>
                </a:lnTo>
                <a:lnTo>
                  <a:pt x="117627" y="143827"/>
                </a:lnTo>
                <a:lnTo>
                  <a:pt x="178638" y="143827"/>
                </a:lnTo>
                <a:lnTo>
                  <a:pt x="178638" y="139839"/>
                </a:lnTo>
                <a:lnTo>
                  <a:pt x="162433" y="139534"/>
                </a:lnTo>
                <a:lnTo>
                  <a:pt x="158991" y="135229"/>
                </a:lnTo>
                <a:lnTo>
                  <a:pt x="158991" y="8610"/>
                </a:lnTo>
                <a:lnTo>
                  <a:pt x="162433" y="4305"/>
                </a:lnTo>
                <a:lnTo>
                  <a:pt x="174091" y="4305"/>
                </a:lnTo>
                <a:lnTo>
                  <a:pt x="178638" y="4000"/>
                </a:lnTo>
                <a:lnTo>
                  <a:pt x="178638" y="0"/>
                </a:lnTo>
                <a:close/>
              </a:path>
              <a:path w="514984" h="146050">
                <a:moveTo>
                  <a:pt x="288518" y="133997"/>
                </a:moveTo>
                <a:lnTo>
                  <a:pt x="287299" y="129997"/>
                </a:lnTo>
                <a:lnTo>
                  <a:pt x="284467" y="130924"/>
                </a:lnTo>
                <a:lnTo>
                  <a:pt x="282994" y="131229"/>
                </a:lnTo>
                <a:lnTo>
                  <a:pt x="281152" y="131229"/>
                </a:lnTo>
                <a:lnTo>
                  <a:pt x="276707" y="130238"/>
                </a:lnTo>
                <a:lnTo>
                  <a:pt x="274091" y="126466"/>
                </a:lnTo>
                <a:lnTo>
                  <a:pt x="272872" y="118783"/>
                </a:lnTo>
                <a:lnTo>
                  <a:pt x="272554" y="106032"/>
                </a:lnTo>
                <a:lnTo>
                  <a:pt x="272554" y="44869"/>
                </a:lnTo>
                <a:lnTo>
                  <a:pt x="237820" y="44869"/>
                </a:lnTo>
                <a:lnTo>
                  <a:pt x="237820" y="48247"/>
                </a:lnTo>
                <a:lnTo>
                  <a:pt x="243090" y="48247"/>
                </a:lnTo>
                <a:lnTo>
                  <a:pt x="249453" y="49136"/>
                </a:lnTo>
                <a:lnTo>
                  <a:pt x="253276" y="52514"/>
                </a:lnTo>
                <a:lnTo>
                  <a:pt x="255130" y="59537"/>
                </a:lnTo>
                <a:lnTo>
                  <a:pt x="255612" y="71297"/>
                </a:lnTo>
                <a:lnTo>
                  <a:pt x="255612" y="118325"/>
                </a:lnTo>
                <a:lnTo>
                  <a:pt x="247637" y="124879"/>
                </a:lnTo>
                <a:lnTo>
                  <a:pt x="241757" y="128816"/>
                </a:lnTo>
                <a:lnTo>
                  <a:pt x="236918" y="130721"/>
                </a:lnTo>
                <a:lnTo>
                  <a:pt x="232041" y="131229"/>
                </a:lnTo>
                <a:lnTo>
                  <a:pt x="224980" y="129908"/>
                </a:lnTo>
                <a:lnTo>
                  <a:pt x="220230" y="125742"/>
                </a:lnTo>
                <a:lnTo>
                  <a:pt x="217538" y="118389"/>
                </a:lnTo>
                <a:lnTo>
                  <a:pt x="216700" y="107569"/>
                </a:lnTo>
                <a:lnTo>
                  <a:pt x="216700" y="44869"/>
                </a:lnTo>
                <a:lnTo>
                  <a:pt x="184404" y="44869"/>
                </a:lnTo>
                <a:lnTo>
                  <a:pt x="184404" y="48247"/>
                </a:lnTo>
                <a:lnTo>
                  <a:pt x="187477" y="48247"/>
                </a:lnTo>
                <a:lnTo>
                  <a:pt x="193662" y="49136"/>
                </a:lnTo>
                <a:lnTo>
                  <a:pt x="197319" y="52514"/>
                </a:lnTo>
                <a:lnTo>
                  <a:pt x="199059" y="59537"/>
                </a:lnTo>
                <a:lnTo>
                  <a:pt x="199517" y="71297"/>
                </a:lnTo>
                <a:lnTo>
                  <a:pt x="199517" y="119557"/>
                </a:lnTo>
                <a:lnTo>
                  <a:pt x="200367" y="126009"/>
                </a:lnTo>
                <a:lnTo>
                  <a:pt x="203200" y="131851"/>
                </a:lnTo>
                <a:lnTo>
                  <a:pt x="206883" y="140449"/>
                </a:lnTo>
                <a:lnTo>
                  <a:pt x="213880" y="145364"/>
                </a:lnTo>
                <a:lnTo>
                  <a:pt x="231432" y="145364"/>
                </a:lnTo>
                <a:lnTo>
                  <a:pt x="238429" y="142290"/>
                </a:lnTo>
                <a:lnTo>
                  <a:pt x="244563" y="137071"/>
                </a:lnTo>
                <a:lnTo>
                  <a:pt x="255612" y="125704"/>
                </a:lnTo>
                <a:lnTo>
                  <a:pt x="255612" y="145986"/>
                </a:lnTo>
                <a:lnTo>
                  <a:pt x="271703" y="139534"/>
                </a:lnTo>
                <a:lnTo>
                  <a:pt x="288518" y="133997"/>
                </a:lnTo>
                <a:close/>
              </a:path>
              <a:path w="514984" h="146050">
                <a:moveTo>
                  <a:pt x="364020" y="117398"/>
                </a:moveTo>
                <a:lnTo>
                  <a:pt x="319214" y="74993"/>
                </a:lnTo>
                <a:lnTo>
                  <a:pt x="314921" y="70065"/>
                </a:lnTo>
                <a:lnTo>
                  <a:pt x="314921" y="55930"/>
                </a:lnTo>
                <a:lnTo>
                  <a:pt x="320687" y="50406"/>
                </a:lnTo>
                <a:lnTo>
                  <a:pt x="329031" y="50406"/>
                </a:lnTo>
                <a:lnTo>
                  <a:pt x="337566" y="52006"/>
                </a:lnTo>
                <a:lnTo>
                  <a:pt x="344335" y="56743"/>
                </a:lnTo>
                <a:lnTo>
                  <a:pt x="349288" y="64541"/>
                </a:lnTo>
                <a:lnTo>
                  <a:pt x="352361" y="75298"/>
                </a:lnTo>
                <a:lnTo>
                  <a:pt x="356044" y="75298"/>
                </a:lnTo>
                <a:lnTo>
                  <a:pt x="356044" y="43954"/>
                </a:lnTo>
                <a:lnTo>
                  <a:pt x="351993" y="43954"/>
                </a:lnTo>
                <a:lnTo>
                  <a:pt x="351383" y="45796"/>
                </a:lnTo>
                <a:lnTo>
                  <a:pt x="350520" y="46710"/>
                </a:lnTo>
                <a:lnTo>
                  <a:pt x="348310" y="46710"/>
                </a:lnTo>
                <a:lnTo>
                  <a:pt x="347700" y="46405"/>
                </a:lnTo>
                <a:lnTo>
                  <a:pt x="336029" y="43332"/>
                </a:lnTo>
                <a:lnTo>
                  <a:pt x="329031" y="43332"/>
                </a:lnTo>
                <a:lnTo>
                  <a:pt x="317538" y="45364"/>
                </a:lnTo>
                <a:lnTo>
                  <a:pt x="308394" y="51054"/>
                </a:lnTo>
                <a:lnTo>
                  <a:pt x="302361" y="59804"/>
                </a:lnTo>
                <a:lnTo>
                  <a:pt x="300189" y="70993"/>
                </a:lnTo>
                <a:lnTo>
                  <a:pt x="300189" y="78676"/>
                </a:lnTo>
                <a:lnTo>
                  <a:pt x="303250" y="84823"/>
                </a:lnTo>
                <a:lnTo>
                  <a:pt x="313321" y="94348"/>
                </a:lnTo>
                <a:lnTo>
                  <a:pt x="313931" y="94348"/>
                </a:lnTo>
                <a:lnTo>
                  <a:pt x="323507" y="99885"/>
                </a:lnTo>
                <a:lnTo>
                  <a:pt x="332105" y="104495"/>
                </a:lnTo>
                <a:lnTo>
                  <a:pt x="342785" y="110642"/>
                </a:lnTo>
                <a:lnTo>
                  <a:pt x="347700" y="116789"/>
                </a:lnTo>
                <a:lnTo>
                  <a:pt x="347700" y="131851"/>
                </a:lnTo>
                <a:lnTo>
                  <a:pt x="341312" y="137375"/>
                </a:lnTo>
                <a:lnTo>
                  <a:pt x="332968" y="137375"/>
                </a:lnTo>
                <a:lnTo>
                  <a:pt x="323519" y="135547"/>
                </a:lnTo>
                <a:lnTo>
                  <a:pt x="315874" y="130111"/>
                </a:lnTo>
                <a:lnTo>
                  <a:pt x="310108" y="121170"/>
                </a:lnTo>
                <a:lnTo>
                  <a:pt x="306324" y="108800"/>
                </a:lnTo>
                <a:lnTo>
                  <a:pt x="302641" y="108800"/>
                </a:lnTo>
                <a:lnTo>
                  <a:pt x="302641" y="144449"/>
                </a:lnTo>
                <a:lnTo>
                  <a:pt x="306324" y="144449"/>
                </a:lnTo>
                <a:lnTo>
                  <a:pt x="306933" y="141986"/>
                </a:lnTo>
                <a:lnTo>
                  <a:pt x="307797" y="141376"/>
                </a:lnTo>
                <a:lnTo>
                  <a:pt x="312089" y="141376"/>
                </a:lnTo>
                <a:lnTo>
                  <a:pt x="313321" y="141986"/>
                </a:lnTo>
                <a:lnTo>
                  <a:pt x="324129" y="144754"/>
                </a:lnTo>
                <a:lnTo>
                  <a:pt x="327444" y="145364"/>
                </a:lnTo>
                <a:lnTo>
                  <a:pt x="333578" y="145364"/>
                </a:lnTo>
                <a:lnTo>
                  <a:pt x="345846" y="143294"/>
                </a:lnTo>
                <a:lnTo>
                  <a:pt x="355473" y="137490"/>
                </a:lnTo>
                <a:lnTo>
                  <a:pt x="361772" y="128638"/>
                </a:lnTo>
                <a:lnTo>
                  <a:pt x="364020" y="117398"/>
                </a:lnTo>
                <a:close/>
              </a:path>
              <a:path w="514984" h="146050">
                <a:moveTo>
                  <a:pt x="408838" y="5219"/>
                </a:moveTo>
                <a:lnTo>
                  <a:pt x="403923" y="0"/>
                </a:lnTo>
                <a:lnTo>
                  <a:pt x="391655" y="0"/>
                </a:lnTo>
                <a:lnTo>
                  <a:pt x="386372" y="5219"/>
                </a:lnTo>
                <a:lnTo>
                  <a:pt x="386372" y="17513"/>
                </a:lnTo>
                <a:lnTo>
                  <a:pt x="391655" y="22440"/>
                </a:lnTo>
                <a:lnTo>
                  <a:pt x="403923" y="22440"/>
                </a:lnTo>
                <a:lnTo>
                  <a:pt x="408838" y="17513"/>
                </a:lnTo>
                <a:lnTo>
                  <a:pt x="408838" y="5219"/>
                </a:lnTo>
                <a:close/>
              </a:path>
              <a:path w="514984" h="146050">
                <a:moveTo>
                  <a:pt x="423202" y="140144"/>
                </a:moveTo>
                <a:lnTo>
                  <a:pt x="420128" y="140144"/>
                </a:lnTo>
                <a:lnTo>
                  <a:pt x="413664" y="139319"/>
                </a:lnTo>
                <a:lnTo>
                  <a:pt x="409867" y="136029"/>
                </a:lnTo>
                <a:lnTo>
                  <a:pt x="408063" y="129120"/>
                </a:lnTo>
                <a:lnTo>
                  <a:pt x="407606" y="117398"/>
                </a:lnTo>
                <a:lnTo>
                  <a:pt x="407606" y="58394"/>
                </a:lnTo>
                <a:lnTo>
                  <a:pt x="407606" y="41795"/>
                </a:lnTo>
                <a:lnTo>
                  <a:pt x="398602" y="46355"/>
                </a:lnTo>
                <a:lnTo>
                  <a:pt x="391706" y="49669"/>
                </a:lnTo>
                <a:lnTo>
                  <a:pt x="384543" y="52819"/>
                </a:lnTo>
                <a:lnTo>
                  <a:pt x="374713" y="56857"/>
                </a:lnTo>
                <a:lnTo>
                  <a:pt x="375932" y="59931"/>
                </a:lnTo>
                <a:lnTo>
                  <a:pt x="378764" y="59321"/>
                </a:lnTo>
                <a:lnTo>
                  <a:pt x="379984" y="58699"/>
                </a:lnTo>
                <a:lnTo>
                  <a:pt x="381457" y="58394"/>
                </a:lnTo>
                <a:lnTo>
                  <a:pt x="389191" y="58394"/>
                </a:lnTo>
                <a:lnTo>
                  <a:pt x="390664" y="61468"/>
                </a:lnTo>
                <a:lnTo>
                  <a:pt x="390664" y="117398"/>
                </a:lnTo>
                <a:lnTo>
                  <a:pt x="390144" y="129120"/>
                </a:lnTo>
                <a:lnTo>
                  <a:pt x="390055" y="131229"/>
                </a:lnTo>
                <a:lnTo>
                  <a:pt x="389445" y="133388"/>
                </a:lnTo>
                <a:lnTo>
                  <a:pt x="387972" y="138303"/>
                </a:lnTo>
                <a:lnTo>
                  <a:pt x="384898" y="140144"/>
                </a:lnTo>
                <a:lnTo>
                  <a:pt x="374459" y="140144"/>
                </a:lnTo>
                <a:lnTo>
                  <a:pt x="374459" y="143827"/>
                </a:lnTo>
                <a:lnTo>
                  <a:pt x="423202" y="143827"/>
                </a:lnTo>
                <a:lnTo>
                  <a:pt x="423202" y="140144"/>
                </a:lnTo>
                <a:close/>
              </a:path>
              <a:path w="514984" h="146050">
                <a:moveTo>
                  <a:pt x="514908" y="105727"/>
                </a:moveTo>
                <a:lnTo>
                  <a:pt x="511225" y="103873"/>
                </a:lnTo>
                <a:lnTo>
                  <a:pt x="506183" y="114058"/>
                </a:lnTo>
                <a:lnTo>
                  <a:pt x="499414" y="121475"/>
                </a:lnTo>
                <a:lnTo>
                  <a:pt x="491032" y="126009"/>
                </a:lnTo>
                <a:lnTo>
                  <a:pt x="481152" y="127546"/>
                </a:lnTo>
                <a:lnTo>
                  <a:pt x="468820" y="124815"/>
                </a:lnTo>
                <a:lnTo>
                  <a:pt x="459422" y="117017"/>
                </a:lnTo>
                <a:lnTo>
                  <a:pt x="453428" y="104724"/>
                </a:lnTo>
                <a:lnTo>
                  <a:pt x="451319" y="88506"/>
                </a:lnTo>
                <a:lnTo>
                  <a:pt x="453085" y="73240"/>
                </a:lnTo>
                <a:lnTo>
                  <a:pt x="458076" y="61506"/>
                </a:lnTo>
                <a:lnTo>
                  <a:pt x="465823" y="53975"/>
                </a:lnTo>
                <a:lnTo>
                  <a:pt x="475869" y="51320"/>
                </a:lnTo>
                <a:lnTo>
                  <a:pt x="484225" y="51320"/>
                </a:lnTo>
                <a:lnTo>
                  <a:pt x="487908" y="55016"/>
                </a:lnTo>
                <a:lnTo>
                  <a:pt x="489127" y="64236"/>
                </a:lnTo>
                <a:lnTo>
                  <a:pt x="490359" y="71602"/>
                </a:lnTo>
                <a:lnTo>
                  <a:pt x="494042" y="75298"/>
                </a:lnTo>
                <a:lnTo>
                  <a:pt x="506933" y="75298"/>
                </a:lnTo>
                <a:lnTo>
                  <a:pt x="511225" y="71297"/>
                </a:lnTo>
                <a:lnTo>
                  <a:pt x="511225" y="65773"/>
                </a:lnTo>
                <a:lnTo>
                  <a:pt x="508647" y="57073"/>
                </a:lnTo>
                <a:lnTo>
                  <a:pt x="501637" y="49936"/>
                </a:lnTo>
                <a:lnTo>
                  <a:pt x="491286" y="45110"/>
                </a:lnTo>
                <a:lnTo>
                  <a:pt x="478701" y="43332"/>
                </a:lnTo>
                <a:lnTo>
                  <a:pt x="460502" y="47167"/>
                </a:lnTo>
                <a:lnTo>
                  <a:pt x="446201" y="57899"/>
                </a:lnTo>
                <a:lnTo>
                  <a:pt x="436867" y="74320"/>
                </a:lnTo>
                <a:lnTo>
                  <a:pt x="433514" y="95275"/>
                </a:lnTo>
                <a:lnTo>
                  <a:pt x="434162" y="105054"/>
                </a:lnTo>
                <a:lnTo>
                  <a:pt x="457796" y="141071"/>
                </a:lnTo>
                <a:lnTo>
                  <a:pt x="474649" y="145364"/>
                </a:lnTo>
                <a:lnTo>
                  <a:pt x="487578" y="142849"/>
                </a:lnTo>
                <a:lnTo>
                  <a:pt x="498690" y="135343"/>
                </a:lnTo>
                <a:lnTo>
                  <a:pt x="507847" y="122936"/>
                </a:lnTo>
                <a:lnTo>
                  <a:pt x="514908" y="10572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612134" y="5218112"/>
            <a:ext cx="518795" cy="146685"/>
          </a:xfrm>
          <a:custGeom>
            <a:avLst/>
            <a:gdLst/>
            <a:ahLst/>
            <a:cxnLst/>
            <a:rect l="l" t="t" r="r" b="b"/>
            <a:pathLst>
              <a:path w="518795" h="146685">
                <a:moveTo>
                  <a:pt x="89001" y="90970"/>
                </a:moveTo>
                <a:lnTo>
                  <a:pt x="71208" y="90970"/>
                </a:lnTo>
                <a:lnTo>
                  <a:pt x="71208" y="25819"/>
                </a:lnTo>
                <a:lnTo>
                  <a:pt x="71208" y="0"/>
                </a:lnTo>
                <a:lnTo>
                  <a:pt x="60401" y="0"/>
                </a:lnTo>
                <a:lnTo>
                  <a:pt x="53644" y="10185"/>
                </a:lnTo>
                <a:lnTo>
                  <a:pt x="53644" y="25819"/>
                </a:lnTo>
                <a:lnTo>
                  <a:pt x="53644" y="90970"/>
                </a:lnTo>
                <a:lnTo>
                  <a:pt x="10058" y="90970"/>
                </a:lnTo>
                <a:lnTo>
                  <a:pt x="53644" y="25819"/>
                </a:lnTo>
                <a:lnTo>
                  <a:pt x="53644" y="10185"/>
                </a:lnTo>
                <a:lnTo>
                  <a:pt x="0" y="90970"/>
                </a:lnTo>
                <a:lnTo>
                  <a:pt x="0" y="106032"/>
                </a:lnTo>
                <a:lnTo>
                  <a:pt x="53644" y="106032"/>
                </a:lnTo>
                <a:lnTo>
                  <a:pt x="53644" y="145059"/>
                </a:lnTo>
                <a:lnTo>
                  <a:pt x="71208" y="145059"/>
                </a:lnTo>
                <a:lnTo>
                  <a:pt x="71208" y="106032"/>
                </a:lnTo>
                <a:lnTo>
                  <a:pt x="89001" y="106032"/>
                </a:lnTo>
                <a:lnTo>
                  <a:pt x="89001" y="90970"/>
                </a:lnTo>
                <a:close/>
              </a:path>
              <a:path w="518795" h="146685">
                <a:moveTo>
                  <a:pt x="196557" y="73152"/>
                </a:moveTo>
                <a:lnTo>
                  <a:pt x="193332" y="44551"/>
                </a:lnTo>
                <a:lnTo>
                  <a:pt x="193217" y="43561"/>
                </a:lnTo>
                <a:lnTo>
                  <a:pt x="183883" y="20434"/>
                </a:lnTo>
                <a:lnTo>
                  <a:pt x="176301" y="12496"/>
                </a:lnTo>
                <a:lnTo>
                  <a:pt x="176301" y="73456"/>
                </a:lnTo>
                <a:lnTo>
                  <a:pt x="174713" y="101612"/>
                </a:lnTo>
                <a:lnTo>
                  <a:pt x="174675" y="102133"/>
                </a:lnTo>
                <a:lnTo>
                  <a:pt x="169913" y="121970"/>
                </a:lnTo>
                <a:lnTo>
                  <a:pt x="169824" y="122364"/>
                </a:lnTo>
                <a:lnTo>
                  <a:pt x="161785" y="134213"/>
                </a:lnTo>
                <a:lnTo>
                  <a:pt x="161696" y="134353"/>
                </a:lnTo>
                <a:lnTo>
                  <a:pt x="150266" y="138303"/>
                </a:lnTo>
                <a:lnTo>
                  <a:pt x="139192" y="134213"/>
                </a:lnTo>
                <a:lnTo>
                  <a:pt x="131330" y="121970"/>
                </a:lnTo>
                <a:lnTo>
                  <a:pt x="126771" y="102133"/>
                </a:lnTo>
                <a:lnTo>
                  <a:pt x="126644" y="101612"/>
                </a:lnTo>
                <a:lnTo>
                  <a:pt x="125120" y="73456"/>
                </a:lnTo>
                <a:lnTo>
                  <a:pt x="125095" y="73152"/>
                </a:lnTo>
                <a:lnTo>
                  <a:pt x="126657" y="44551"/>
                </a:lnTo>
                <a:lnTo>
                  <a:pt x="131356" y="24206"/>
                </a:lnTo>
                <a:lnTo>
                  <a:pt x="139293" y="12039"/>
                </a:lnTo>
                <a:lnTo>
                  <a:pt x="150507" y="7988"/>
                </a:lnTo>
                <a:lnTo>
                  <a:pt x="158496" y="7988"/>
                </a:lnTo>
                <a:lnTo>
                  <a:pt x="174548" y="43307"/>
                </a:lnTo>
                <a:lnTo>
                  <a:pt x="176288" y="73152"/>
                </a:lnTo>
                <a:lnTo>
                  <a:pt x="176301" y="73456"/>
                </a:lnTo>
                <a:lnTo>
                  <a:pt x="176301" y="12496"/>
                </a:lnTo>
                <a:lnTo>
                  <a:pt x="172008" y="7988"/>
                </a:lnTo>
                <a:lnTo>
                  <a:pt x="169519" y="5384"/>
                </a:lnTo>
                <a:lnTo>
                  <a:pt x="151130" y="0"/>
                </a:lnTo>
                <a:lnTo>
                  <a:pt x="131775" y="5384"/>
                </a:lnTo>
                <a:lnTo>
                  <a:pt x="131991" y="5384"/>
                </a:lnTo>
                <a:lnTo>
                  <a:pt x="117348" y="20205"/>
                </a:lnTo>
                <a:lnTo>
                  <a:pt x="107848" y="43307"/>
                </a:lnTo>
                <a:lnTo>
                  <a:pt x="104470" y="73152"/>
                </a:lnTo>
                <a:lnTo>
                  <a:pt x="105333" y="88976"/>
                </a:lnTo>
                <a:lnTo>
                  <a:pt x="107899" y="103289"/>
                </a:lnTo>
                <a:lnTo>
                  <a:pt x="112039" y="115798"/>
                </a:lnTo>
                <a:lnTo>
                  <a:pt x="117652" y="126466"/>
                </a:lnTo>
                <a:lnTo>
                  <a:pt x="117729" y="126619"/>
                </a:lnTo>
                <a:lnTo>
                  <a:pt x="124625" y="135191"/>
                </a:lnTo>
                <a:lnTo>
                  <a:pt x="132308" y="141452"/>
                </a:lnTo>
                <a:lnTo>
                  <a:pt x="140690" y="145288"/>
                </a:lnTo>
                <a:lnTo>
                  <a:pt x="149656" y="146596"/>
                </a:lnTo>
                <a:lnTo>
                  <a:pt x="168503" y="141452"/>
                </a:lnTo>
                <a:lnTo>
                  <a:pt x="168795" y="141452"/>
                </a:lnTo>
                <a:lnTo>
                  <a:pt x="171919" y="138303"/>
                </a:lnTo>
                <a:lnTo>
                  <a:pt x="183692" y="126466"/>
                </a:lnTo>
                <a:lnTo>
                  <a:pt x="193192" y="103289"/>
                </a:lnTo>
                <a:lnTo>
                  <a:pt x="196519" y="73456"/>
                </a:lnTo>
                <a:lnTo>
                  <a:pt x="196557" y="73152"/>
                </a:lnTo>
                <a:close/>
              </a:path>
              <a:path w="518795" h="146685">
                <a:moveTo>
                  <a:pt x="303860" y="73152"/>
                </a:moveTo>
                <a:lnTo>
                  <a:pt x="300621" y="44551"/>
                </a:lnTo>
                <a:lnTo>
                  <a:pt x="300507" y="43561"/>
                </a:lnTo>
                <a:lnTo>
                  <a:pt x="291134" y="20434"/>
                </a:lnTo>
                <a:lnTo>
                  <a:pt x="283603" y="12547"/>
                </a:lnTo>
                <a:lnTo>
                  <a:pt x="283603" y="73456"/>
                </a:lnTo>
                <a:lnTo>
                  <a:pt x="282016" y="101612"/>
                </a:lnTo>
                <a:lnTo>
                  <a:pt x="281978" y="102133"/>
                </a:lnTo>
                <a:lnTo>
                  <a:pt x="277202" y="121970"/>
                </a:lnTo>
                <a:lnTo>
                  <a:pt x="277114" y="122364"/>
                </a:lnTo>
                <a:lnTo>
                  <a:pt x="269036" y="134213"/>
                </a:lnTo>
                <a:lnTo>
                  <a:pt x="268947" y="134353"/>
                </a:lnTo>
                <a:lnTo>
                  <a:pt x="257454" y="138303"/>
                </a:lnTo>
                <a:lnTo>
                  <a:pt x="246418" y="134213"/>
                </a:lnTo>
                <a:lnTo>
                  <a:pt x="238556" y="121970"/>
                </a:lnTo>
                <a:lnTo>
                  <a:pt x="233972" y="102133"/>
                </a:lnTo>
                <a:lnTo>
                  <a:pt x="233845" y="101612"/>
                </a:lnTo>
                <a:lnTo>
                  <a:pt x="232295" y="73456"/>
                </a:lnTo>
                <a:lnTo>
                  <a:pt x="232283" y="73152"/>
                </a:lnTo>
                <a:lnTo>
                  <a:pt x="233857" y="44551"/>
                </a:lnTo>
                <a:lnTo>
                  <a:pt x="238607" y="24206"/>
                </a:lnTo>
                <a:lnTo>
                  <a:pt x="246570" y="12039"/>
                </a:lnTo>
                <a:lnTo>
                  <a:pt x="257822" y="7988"/>
                </a:lnTo>
                <a:lnTo>
                  <a:pt x="265798" y="7988"/>
                </a:lnTo>
                <a:lnTo>
                  <a:pt x="281838" y="43307"/>
                </a:lnTo>
                <a:lnTo>
                  <a:pt x="283591" y="73152"/>
                </a:lnTo>
                <a:lnTo>
                  <a:pt x="283603" y="73456"/>
                </a:lnTo>
                <a:lnTo>
                  <a:pt x="283603" y="12547"/>
                </a:lnTo>
                <a:lnTo>
                  <a:pt x="279260" y="7988"/>
                </a:lnTo>
                <a:lnTo>
                  <a:pt x="276771" y="5384"/>
                </a:lnTo>
                <a:lnTo>
                  <a:pt x="258432" y="0"/>
                </a:lnTo>
                <a:lnTo>
                  <a:pt x="239026" y="5384"/>
                </a:lnTo>
                <a:lnTo>
                  <a:pt x="239242" y="5384"/>
                </a:lnTo>
                <a:lnTo>
                  <a:pt x="224612" y="20205"/>
                </a:lnTo>
                <a:lnTo>
                  <a:pt x="215125" y="43307"/>
                </a:lnTo>
                <a:lnTo>
                  <a:pt x="211772" y="73152"/>
                </a:lnTo>
                <a:lnTo>
                  <a:pt x="212623" y="88976"/>
                </a:lnTo>
                <a:lnTo>
                  <a:pt x="224828" y="126466"/>
                </a:lnTo>
                <a:lnTo>
                  <a:pt x="256832" y="146596"/>
                </a:lnTo>
                <a:lnTo>
                  <a:pt x="275704" y="141452"/>
                </a:lnTo>
                <a:lnTo>
                  <a:pt x="275983" y="141452"/>
                </a:lnTo>
                <a:lnTo>
                  <a:pt x="279133" y="138303"/>
                </a:lnTo>
                <a:lnTo>
                  <a:pt x="290931" y="126466"/>
                </a:lnTo>
                <a:lnTo>
                  <a:pt x="300482" y="103289"/>
                </a:lnTo>
                <a:lnTo>
                  <a:pt x="303822" y="73456"/>
                </a:lnTo>
                <a:lnTo>
                  <a:pt x="303860" y="73152"/>
                </a:lnTo>
                <a:close/>
              </a:path>
              <a:path w="518795" h="146685">
                <a:moveTo>
                  <a:pt x="411035" y="73152"/>
                </a:moveTo>
                <a:lnTo>
                  <a:pt x="407809" y="44551"/>
                </a:lnTo>
                <a:lnTo>
                  <a:pt x="407708" y="43561"/>
                </a:lnTo>
                <a:lnTo>
                  <a:pt x="398360" y="20434"/>
                </a:lnTo>
                <a:lnTo>
                  <a:pt x="390779" y="12496"/>
                </a:lnTo>
                <a:lnTo>
                  <a:pt x="390779" y="73456"/>
                </a:lnTo>
                <a:lnTo>
                  <a:pt x="389191" y="101612"/>
                </a:lnTo>
                <a:lnTo>
                  <a:pt x="389166" y="102133"/>
                </a:lnTo>
                <a:lnTo>
                  <a:pt x="384390" y="121970"/>
                </a:lnTo>
                <a:lnTo>
                  <a:pt x="384302" y="122364"/>
                </a:lnTo>
                <a:lnTo>
                  <a:pt x="376262" y="134213"/>
                </a:lnTo>
                <a:lnTo>
                  <a:pt x="376174" y="134353"/>
                </a:lnTo>
                <a:lnTo>
                  <a:pt x="364756" y="138303"/>
                </a:lnTo>
                <a:lnTo>
                  <a:pt x="341249" y="102133"/>
                </a:lnTo>
                <a:lnTo>
                  <a:pt x="339585" y="73152"/>
                </a:lnTo>
                <a:lnTo>
                  <a:pt x="341134" y="44551"/>
                </a:lnTo>
                <a:lnTo>
                  <a:pt x="345846" y="24206"/>
                </a:lnTo>
                <a:lnTo>
                  <a:pt x="353771" y="12039"/>
                </a:lnTo>
                <a:lnTo>
                  <a:pt x="364998" y="7988"/>
                </a:lnTo>
                <a:lnTo>
                  <a:pt x="372973" y="7988"/>
                </a:lnTo>
                <a:lnTo>
                  <a:pt x="389039" y="43307"/>
                </a:lnTo>
                <a:lnTo>
                  <a:pt x="390766" y="73152"/>
                </a:lnTo>
                <a:lnTo>
                  <a:pt x="390779" y="73456"/>
                </a:lnTo>
                <a:lnTo>
                  <a:pt x="390779" y="12496"/>
                </a:lnTo>
                <a:lnTo>
                  <a:pt x="386486" y="7988"/>
                </a:lnTo>
                <a:lnTo>
                  <a:pt x="383997" y="5384"/>
                </a:lnTo>
                <a:lnTo>
                  <a:pt x="365607" y="0"/>
                </a:lnTo>
                <a:lnTo>
                  <a:pt x="346252" y="5384"/>
                </a:lnTo>
                <a:lnTo>
                  <a:pt x="346481" y="5384"/>
                </a:lnTo>
                <a:lnTo>
                  <a:pt x="331838" y="20205"/>
                </a:lnTo>
                <a:lnTo>
                  <a:pt x="322326" y="43307"/>
                </a:lnTo>
                <a:lnTo>
                  <a:pt x="318960" y="73152"/>
                </a:lnTo>
                <a:lnTo>
                  <a:pt x="319824" y="88976"/>
                </a:lnTo>
                <a:lnTo>
                  <a:pt x="332130" y="126466"/>
                </a:lnTo>
                <a:lnTo>
                  <a:pt x="364134" y="146596"/>
                </a:lnTo>
                <a:lnTo>
                  <a:pt x="382993" y="141452"/>
                </a:lnTo>
                <a:lnTo>
                  <a:pt x="383273" y="141452"/>
                </a:lnTo>
                <a:lnTo>
                  <a:pt x="386410" y="138303"/>
                </a:lnTo>
                <a:lnTo>
                  <a:pt x="398183" y="126466"/>
                </a:lnTo>
                <a:lnTo>
                  <a:pt x="407682" y="103289"/>
                </a:lnTo>
                <a:lnTo>
                  <a:pt x="410997" y="73456"/>
                </a:lnTo>
                <a:lnTo>
                  <a:pt x="411035" y="73152"/>
                </a:lnTo>
                <a:close/>
              </a:path>
              <a:path w="518795" h="146685">
                <a:moveTo>
                  <a:pt x="518337" y="73152"/>
                </a:moveTo>
                <a:lnTo>
                  <a:pt x="515099" y="44551"/>
                </a:lnTo>
                <a:lnTo>
                  <a:pt x="514985" y="43561"/>
                </a:lnTo>
                <a:lnTo>
                  <a:pt x="505625" y="20434"/>
                </a:lnTo>
                <a:lnTo>
                  <a:pt x="498081" y="12534"/>
                </a:lnTo>
                <a:lnTo>
                  <a:pt x="498081" y="73152"/>
                </a:lnTo>
                <a:lnTo>
                  <a:pt x="498081" y="73456"/>
                </a:lnTo>
                <a:lnTo>
                  <a:pt x="496493" y="101612"/>
                </a:lnTo>
                <a:lnTo>
                  <a:pt x="496468" y="102133"/>
                </a:lnTo>
                <a:lnTo>
                  <a:pt x="491680" y="121970"/>
                </a:lnTo>
                <a:lnTo>
                  <a:pt x="491591" y="122364"/>
                </a:lnTo>
                <a:lnTo>
                  <a:pt x="483514" y="134213"/>
                </a:lnTo>
                <a:lnTo>
                  <a:pt x="483425" y="134353"/>
                </a:lnTo>
                <a:lnTo>
                  <a:pt x="448449" y="102133"/>
                </a:lnTo>
                <a:lnTo>
                  <a:pt x="446786" y="73456"/>
                </a:lnTo>
                <a:lnTo>
                  <a:pt x="446760" y="73152"/>
                </a:lnTo>
                <a:lnTo>
                  <a:pt x="448335" y="44551"/>
                </a:lnTo>
                <a:lnTo>
                  <a:pt x="453085" y="24206"/>
                </a:lnTo>
                <a:lnTo>
                  <a:pt x="461060" y="12039"/>
                </a:lnTo>
                <a:lnTo>
                  <a:pt x="472300" y="7988"/>
                </a:lnTo>
                <a:lnTo>
                  <a:pt x="480275" y="7988"/>
                </a:lnTo>
                <a:lnTo>
                  <a:pt x="496328" y="43307"/>
                </a:lnTo>
                <a:lnTo>
                  <a:pt x="498081" y="73152"/>
                </a:lnTo>
                <a:lnTo>
                  <a:pt x="498081" y="12534"/>
                </a:lnTo>
                <a:lnTo>
                  <a:pt x="493750" y="7988"/>
                </a:lnTo>
                <a:lnTo>
                  <a:pt x="491248" y="5384"/>
                </a:lnTo>
                <a:lnTo>
                  <a:pt x="472909" y="0"/>
                </a:lnTo>
                <a:lnTo>
                  <a:pt x="453504" y="5384"/>
                </a:lnTo>
                <a:lnTo>
                  <a:pt x="453732" y="5384"/>
                </a:lnTo>
                <a:lnTo>
                  <a:pt x="439089" y="20205"/>
                </a:lnTo>
                <a:lnTo>
                  <a:pt x="429615" y="43307"/>
                </a:lnTo>
                <a:lnTo>
                  <a:pt x="426262" y="73152"/>
                </a:lnTo>
                <a:lnTo>
                  <a:pt x="427101" y="88976"/>
                </a:lnTo>
                <a:lnTo>
                  <a:pt x="429628" y="103289"/>
                </a:lnTo>
                <a:lnTo>
                  <a:pt x="433717" y="115798"/>
                </a:lnTo>
                <a:lnTo>
                  <a:pt x="439318" y="126466"/>
                </a:lnTo>
                <a:lnTo>
                  <a:pt x="439394" y="126619"/>
                </a:lnTo>
                <a:lnTo>
                  <a:pt x="446290" y="135191"/>
                </a:lnTo>
                <a:lnTo>
                  <a:pt x="453974" y="141452"/>
                </a:lnTo>
                <a:lnTo>
                  <a:pt x="462356" y="145288"/>
                </a:lnTo>
                <a:lnTo>
                  <a:pt x="471322" y="146596"/>
                </a:lnTo>
                <a:lnTo>
                  <a:pt x="490194" y="141452"/>
                </a:lnTo>
                <a:lnTo>
                  <a:pt x="490474" y="141452"/>
                </a:lnTo>
                <a:lnTo>
                  <a:pt x="493610" y="138303"/>
                </a:lnTo>
                <a:lnTo>
                  <a:pt x="505421" y="126466"/>
                </a:lnTo>
                <a:lnTo>
                  <a:pt x="514959" y="103289"/>
                </a:lnTo>
                <a:lnTo>
                  <a:pt x="518312" y="73456"/>
                </a:lnTo>
                <a:lnTo>
                  <a:pt x="518337" y="7315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6" name="object 126"/>
          <p:cNvGrpSpPr/>
          <p:nvPr/>
        </p:nvGrpSpPr>
        <p:grpSpPr>
          <a:xfrm>
            <a:off x="6384046" y="5473023"/>
            <a:ext cx="505459" cy="146685"/>
            <a:chOff x="6384046" y="5473023"/>
            <a:chExt cx="505459" cy="146685"/>
          </a:xfrm>
        </p:grpSpPr>
        <p:pic>
          <p:nvPicPr>
            <p:cNvPr id="127" name="object 12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384046" y="5473023"/>
              <a:ext cx="77346" cy="146597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491301" y="5473023"/>
              <a:ext cx="77346" cy="146597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590145" y="5473023"/>
              <a:ext cx="89010" cy="145061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701389" y="5474252"/>
              <a:ext cx="77346" cy="145368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806790" y="5473023"/>
              <a:ext cx="82257" cy="146597"/>
            </a:xfrm>
            <a:prstGeom prst="rect">
              <a:avLst/>
            </a:prstGeom>
          </p:spPr>
        </p:pic>
      </p:grpSp>
      <p:pic>
        <p:nvPicPr>
          <p:cNvPr id="132" name="object 132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7201504" y="5470871"/>
            <a:ext cx="424290" cy="149363"/>
          </a:xfrm>
          <a:prstGeom prst="rect">
            <a:avLst/>
          </a:prstGeom>
        </p:spPr>
      </p:pic>
      <p:sp>
        <p:nvSpPr>
          <p:cNvPr id="133" name="object 133"/>
          <p:cNvSpPr/>
          <p:nvPr/>
        </p:nvSpPr>
        <p:spPr>
          <a:xfrm>
            <a:off x="8374329" y="5470880"/>
            <a:ext cx="622300" cy="181610"/>
          </a:xfrm>
          <a:custGeom>
            <a:avLst/>
            <a:gdLst/>
            <a:ahLst/>
            <a:cxnLst/>
            <a:rect l="l" t="t" r="r" b="b"/>
            <a:pathLst>
              <a:path w="622300" h="181610">
                <a:moveTo>
                  <a:pt x="110871" y="43637"/>
                </a:moveTo>
                <a:lnTo>
                  <a:pt x="86563" y="7988"/>
                </a:lnTo>
                <a:lnTo>
                  <a:pt x="85699" y="7683"/>
                </a:lnTo>
                <a:lnTo>
                  <a:pt x="85699" y="43027"/>
                </a:lnTo>
                <a:lnTo>
                  <a:pt x="83604" y="55562"/>
                </a:lnTo>
                <a:lnTo>
                  <a:pt x="77724" y="65151"/>
                </a:lnTo>
                <a:lnTo>
                  <a:pt x="69964" y="70370"/>
                </a:lnTo>
                <a:lnTo>
                  <a:pt x="68554" y="71297"/>
                </a:lnTo>
                <a:lnTo>
                  <a:pt x="56845" y="73444"/>
                </a:lnTo>
                <a:lnTo>
                  <a:pt x="51574" y="73444"/>
                </a:lnTo>
                <a:lnTo>
                  <a:pt x="47269" y="72529"/>
                </a:lnTo>
                <a:lnTo>
                  <a:pt x="42113" y="70370"/>
                </a:lnTo>
                <a:lnTo>
                  <a:pt x="42113" y="13931"/>
                </a:lnTo>
                <a:lnTo>
                  <a:pt x="41821" y="13931"/>
                </a:lnTo>
                <a:lnTo>
                  <a:pt x="47028" y="11988"/>
                </a:lnTo>
                <a:lnTo>
                  <a:pt x="50101" y="11671"/>
                </a:lnTo>
                <a:lnTo>
                  <a:pt x="54635" y="11671"/>
                </a:lnTo>
                <a:lnTo>
                  <a:pt x="67411" y="13931"/>
                </a:lnTo>
                <a:lnTo>
                  <a:pt x="77216" y="20320"/>
                </a:lnTo>
                <a:lnTo>
                  <a:pt x="83489" y="30213"/>
                </a:lnTo>
                <a:lnTo>
                  <a:pt x="85699" y="43027"/>
                </a:lnTo>
                <a:lnTo>
                  <a:pt x="85699" y="7683"/>
                </a:lnTo>
                <a:lnTo>
                  <a:pt x="80352" y="5753"/>
                </a:lnTo>
                <a:lnTo>
                  <a:pt x="73253" y="4419"/>
                </a:lnTo>
                <a:lnTo>
                  <a:pt x="62687" y="3708"/>
                </a:lnTo>
                <a:lnTo>
                  <a:pt x="46050" y="3378"/>
                </a:lnTo>
                <a:lnTo>
                  <a:pt x="0" y="3378"/>
                </a:lnTo>
                <a:lnTo>
                  <a:pt x="0" y="7378"/>
                </a:lnTo>
                <a:lnTo>
                  <a:pt x="4673" y="7683"/>
                </a:lnTo>
                <a:lnTo>
                  <a:pt x="15963" y="7683"/>
                </a:lnTo>
                <a:lnTo>
                  <a:pt x="19405" y="11988"/>
                </a:lnTo>
                <a:lnTo>
                  <a:pt x="19405" y="138607"/>
                </a:lnTo>
                <a:lnTo>
                  <a:pt x="15963" y="142913"/>
                </a:lnTo>
                <a:lnTo>
                  <a:pt x="4673" y="143217"/>
                </a:lnTo>
                <a:lnTo>
                  <a:pt x="0" y="143217"/>
                </a:lnTo>
                <a:lnTo>
                  <a:pt x="0" y="147205"/>
                </a:lnTo>
                <a:lnTo>
                  <a:pt x="62001" y="147205"/>
                </a:lnTo>
                <a:lnTo>
                  <a:pt x="62001" y="143217"/>
                </a:lnTo>
                <a:lnTo>
                  <a:pt x="56845" y="143217"/>
                </a:lnTo>
                <a:lnTo>
                  <a:pt x="45427" y="142913"/>
                </a:lnTo>
                <a:lnTo>
                  <a:pt x="42113" y="138607"/>
                </a:lnTo>
                <a:lnTo>
                  <a:pt x="42113" y="78371"/>
                </a:lnTo>
                <a:lnTo>
                  <a:pt x="50342" y="81445"/>
                </a:lnTo>
                <a:lnTo>
                  <a:pt x="56235" y="82664"/>
                </a:lnTo>
                <a:lnTo>
                  <a:pt x="63842" y="82664"/>
                </a:lnTo>
                <a:lnTo>
                  <a:pt x="73507" y="81889"/>
                </a:lnTo>
                <a:lnTo>
                  <a:pt x="82829" y="79629"/>
                </a:lnTo>
                <a:lnTo>
                  <a:pt x="85852" y="78371"/>
                </a:lnTo>
                <a:lnTo>
                  <a:pt x="91351" y="76060"/>
                </a:lnTo>
                <a:lnTo>
                  <a:pt x="95313" y="73444"/>
                </a:lnTo>
                <a:lnTo>
                  <a:pt x="98590" y="71297"/>
                </a:lnTo>
                <a:lnTo>
                  <a:pt x="103873" y="65989"/>
                </a:lnTo>
                <a:lnTo>
                  <a:pt x="107721" y="59423"/>
                </a:lnTo>
                <a:lnTo>
                  <a:pt x="110070" y="51892"/>
                </a:lnTo>
                <a:lnTo>
                  <a:pt x="110871" y="43637"/>
                </a:lnTo>
                <a:close/>
              </a:path>
              <a:path w="622300" h="181610">
                <a:moveTo>
                  <a:pt x="225412" y="143522"/>
                </a:moveTo>
                <a:lnTo>
                  <a:pt x="223329" y="143522"/>
                </a:lnTo>
                <a:lnTo>
                  <a:pt x="216852" y="142697"/>
                </a:lnTo>
                <a:lnTo>
                  <a:pt x="213144" y="139407"/>
                </a:lnTo>
                <a:lnTo>
                  <a:pt x="211455" y="132499"/>
                </a:lnTo>
                <a:lnTo>
                  <a:pt x="211048" y="120777"/>
                </a:lnTo>
                <a:lnTo>
                  <a:pt x="211048" y="85128"/>
                </a:lnTo>
                <a:lnTo>
                  <a:pt x="210807" y="76644"/>
                </a:lnTo>
                <a:lnTo>
                  <a:pt x="195084" y="46710"/>
                </a:lnTo>
                <a:lnTo>
                  <a:pt x="186740" y="46710"/>
                </a:lnTo>
                <a:lnTo>
                  <a:pt x="178739" y="47599"/>
                </a:lnTo>
                <a:lnTo>
                  <a:pt x="171107" y="50634"/>
                </a:lnTo>
                <a:lnTo>
                  <a:pt x="162928" y="56311"/>
                </a:lnTo>
                <a:lnTo>
                  <a:pt x="153352" y="65151"/>
                </a:lnTo>
                <a:lnTo>
                  <a:pt x="153352" y="0"/>
                </a:lnTo>
                <a:lnTo>
                  <a:pt x="137363" y="7874"/>
                </a:lnTo>
                <a:lnTo>
                  <a:pt x="120446" y="15062"/>
                </a:lnTo>
                <a:lnTo>
                  <a:pt x="121678" y="18135"/>
                </a:lnTo>
                <a:lnTo>
                  <a:pt x="127203" y="16598"/>
                </a:lnTo>
                <a:lnTo>
                  <a:pt x="134937" y="16598"/>
                </a:lnTo>
                <a:lnTo>
                  <a:pt x="136410" y="19672"/>
                </a:lnTo>
                <a:lnTo>
                  <a:pt x="136410" y="120777"/>
                </a:lnTo>
                <a:lnTo>
                  <a:pt x="135953" y="132499"/>
                </a:lnTo>
                <a:lnTo>
                  <a:pt x="134150" y="139407"/>
                </a:lnTo>
                <a:lnTo>
                  <a:pt x="130340" y="142697"/>
                </a:lnTo>
                <a:lnTo>
                  <a:pt x="123888" y="143522"/>
                </a:lnTo>
                <a:lnTo>
                  <a:pt x="120446" y="143522"/>
                </a:lnTo>
                <a:lnTo>
                  <a:pt x="120446" y="147205"/>
                </a:lnTo>
                <a:lnTo>
                  <a:pt x="168935" y="147205"/>
                </a:lnTo>
                <a:lnTo>
                  <a:pt x="168935" y="143522"/>
                </a:lnTo>
                <a:lnTo>
                  <a:pt x="165874" y="143522"/>
                </a:lnTo>
                <a:lnTo>
                  <a:pt x="159512" y="142697"/>
                </a:lnTo>
                <a:lnTo>
                  <a:pt x="155702" y="139407"/>
                </a:lnTo>
                <a:lnTo>
                  <a:pt x="153835" y="132499"/>
                </a:lnTo>
                <a:lnTo>
                  <a:pt x="153352" y="120777"/>
                </a:lnTo>
                <a:lnTo>
                  <a:pt x="153352" y="73139"/>
                </a:lnTo>
                <a:lnTo>
                  <a:pt x="160858" y="66522"/>
                </a:lnTo>
                <a:lnTo>
                  <a:pt x="167170" y="62153"/>
                </a:lnTo>
                <a:lnTo>
                  <a:pt x="172872" y="59740"/>
                </a:lnTo>
                <a:lnTo>
                  <a:pt x="178511" y="59004"/>
                </a:lnTo>
                <a:lnTo>
                  <a:pt x="184289" y="59004"/>
                </a:lnTo>
                <a:lnTo>
                  <a:pt x="190182" y="63309"/>
                </a:lnTo>
                <a:lnTo>
                  <a:pt x="193243" y="72529"/>
                </a:lnTo>
                <a:lnTo>
                  <a:pt x="193865" y="78676"/>
                </a:lnTo>
                <a:lnTo>
                  <a:pt x="193865" y="120777"/>
                </a:lnTo>
                <a:lnTo>
                  <a:pt x="193446" y="132499"/>
                </a:lnTo>
                <a:lnTo>
                  <a:pt x="191731" y="139407"/>
                </a:lnTo>
                <a:lnTo>
                  <a:pt x="188010" y="142697"/>
                </a:lnTo>
                <a:lnTo>
                  <a:pt x="181584" y="143522"/>
                </a:lnTo>
                <a:lnTo>
                  <a:pt x="179374" y="143522"/>
                </a:lnTo>
                <a:lnTo>
                  <a:pt x="179374" y="147205"/>
                </a:lnTo>
                <a:lnTo>
                  <a:pt x="225412" y="147205"/>
                </a:lnTo>
                <a:lnTo>
                  <a:pt x="225412" y="143522"/>
                </a:lnTo>
                <a:close/>
              </a:path>
              <a:path w="622300" h="181610">
                <a:moveTo>
                  <a:pt x="321056" y="48247"/>
                </a:moveTo>
                <a:lnTo>
                  <a:pt x="290360" y="48247"/>
                </a:lnTo>
                <a:lnTo>
                  <a:pt x="290360" y="51625"/>
                </a:lnTo>
                <a:lnTo>
                  <a:pt x="296506" y="51625"/>
                </a:lnTo>
                <a:lnTo>
                  <a:pt x="299567" y="53784"/>
                </a:lnTo>
                <a:lnTo>
                  <a:pt x="299567" y="60845"/>
                </a:lnTo>
                <a:lnTo>
                  <a:pt x="295275" y="73139"/>
                </a:lnTo>
                <a:lnTo>
                  <a:pt x="278333" y="119545"/>
                </a:lnTo>
                <a:lnTo>
                  <a:pt x="256844" y="64846"/>
                </a:lnTo>
                <a:lnTo>
                  <a:pt x="255612" y="60845"/>
                </a:lnTo>
                <a:lnTo>
                  <a:pt x="255612" y="53784"/>
                </a:lnTo>
                <a:lnTo>
                  <a:pt x="258445" y="51625"/>
                </a:lnTo>
                <a:lnTo>
                  <a:pt x="265811" y="51625"/>
                </a:lnTo>
                <a:lnTo>
                  <a:pt x="265811" y="48247"/>
                </a:lnTo>
                <a:lnTo>
                  <a:pt x="223088" y="48247"/>
                </a:lnTo>
                <a:lnTo>
                  <a:pt x="223088" y="51625"/>
                </a:lnTo>
                <a:lnTo>
                  <a:pt x="226517" y="51943"/>
                </a:lnTo>
                <a:lnTo>
                  <a:pt x="230962" y="53124"/>
                </a:lnTo>
                <a:lnTo>
                  <a:pt x="234429" y="56781"/>
                </a:lnTo>
                <a:lnTo>
                  <a:pt x="238696" y="65849"/>
                </a:lnTo>
                <a:lnTo>
                  <a:pt x="245554" y="83286"/>
                </a:lnTo>
                <a:lnTo>
                  <a:pt x="268503" y="143827"/>
                </a:lnTo>
                <a:lnTo>
                  <a:pt x="264210" y="154584"/>
                </a:lnTo>
                <a:lnTo>
                  <a:pt x="262128" y="157048"/>
                </a:lnTo>
                <a:lnTo>
                  <a:pt x="259295" y="161036"/>
                </a:lnTo>
                <a:lnTo>
                  <a:pt x="255981" y="163499"/>
                </a:lnTo>
                <a:lnTo>
                  <a:pt x="253161" y="163499"/>
                </a:lnTo>
                <a:lnTo>
                  <a:pt x="250456" y="162572"/>
                </a:lnTo>
                <a:lnTo>
                  <a:pt x="245554" y="160426"/>
                </a:lnTo>
                <a:lnTo>
                  <a:pt x="242722" y="159816"/>
                </a:lnTo>
                <a:lnTo>
                  <a:pt x="234137" y="159816"/>
                </a:lnTo>
                <a:lnTo>
                  <a:pt x="228612" y="165036"/>
                </a:lnTo>
                <a:lnTo>
                  <a:pt x="228612" y="176403"/>
                </a:lnTo>
                <a:lnTo>
                  <a:pt x="235115" y="181317"/>
                </a:lnTo>
                <a:lnTo>
                  <a:pt x="250456" y="181317"/>
                </a:lnTo>
                <a:lnTo>
                  <a:pt x="305092" y="71602"/>
                </a:lnTo>
                <a:lnTo>
                  <a:pt x="310616" y="55930"/>
                </a:lnTo>
                <a:lnTo>
                  <a:pt x="312458" y="53479"/>
                </a:lnTo>
                <a:lnTo>
                  <a:pt x="318846" y="51943"/>
                </a:lnTo>
                <a:lnTo>
                  <a:pt x="321056" y="51625"/>
                </a:lnTo>
                <a:lnTo>
                  <a:pt x="321056" y="48247"/>
                </a:lnTo>
                <a:close/>
              </a:path>
              <a:path w="622300" h="181610">
                <a:moveTo>
                  <a:pt x="390791" y="120777"/>
                </a:moveTo>
                <a:lnTo>
                  <a:pt x="345973" y="78371"/>
                </a:lnTo>
                <a:lnTo>
                  <a:pt x="341680" y="73444"/>
                </a:lnTo>
                <a:lnTo>
                  <a:pt x="341680" y="59309"/>
                </a:lnTo>
                <a:lnTo>
                  <a:pt x="347573" y="53784"/>
                </a:lnTo>
                <a:lnTo>
                  <a:pt x="355803" y="53784"/>
                </a:lnTo>
                <a:lnTo>
                  <a:pt x="364401" y="55384"/>
                </a:lnTo>
                <a:lnTo>
                  <a:pt x="371195" y="60121"/>
                </a:lnTo>
                <a:lnTo>
                  <a:pt x="376123" y="67919"/>
                </a:lnTo>
                <a:lnTo>
                  <a:pt x="379133" y="78676"/>
                </a:lnTo>
                <a:lnTo>
                  <a:pt x="382816" y="78676"/>
                </a:lnTo>
                <a:lnTo>
                  <a:pt x="382816" y="47332"/>
                </a:lnTo>
                <a:lnTo>
                  <a:pt x="378879" y="47332"/>
                </a:lnTo>
                <a:lnTo>
                  <a:pt x="378269" y="49174"/>
                </a:lnTo>
                <a:lnTo>
                  <a:pt x="377291" y="50088"/>
                </a:lnTo>
                <a:lnTo>
                  <a:pt x="375196" y="50088"/>
                </a:lnTo>
                <a:lnTo>
                  <a:pt x="374586" y="49784"/>
                </a:lnTo>
                <a:lnTo>
                  <a:pt x="362915" y="46710"/>
                </a:lnTo>
                <a:lnTo>
                  <a:pt x="355803" y="46710"/>
                </a:lnTo>
                <a:lnTo>
                  <a:pt x="344297" y="48742"/>
                </a:lnTo>
                <a:lnTo>
                  <a:pt x="335165" y="54432"/>
                </a:lnTo>
                <a:lnTo>
                  <a:pt x="329120" y="63182"/>
                </a:lnTo>
                <a:lnTo>
                  <a:pt x="326948" y="74371"/>
                </a:lnTo>
                <a:lnTo>
                  <a:pt x="326948" y="82054"/>
                </a:lnTo>
                <a:lnTo>
                  <a:pt x="330022" y="88201"/>
                </a:lnTo>
                <a:lnTo>
                  <a:pt x="340207" y="97726"/>
                </a:lnTo>
                <a:lnTo>
                  <a:pt x="340817" y="97726"/>
                </a:lnTo>
                <a:lnTo>
                  <a:pt x="350278" y="103263"/>
                </a:lnTo>
                <a:lnTo>
                  <a:pt x="358863" y="107873"/>
                </a:lnTo>
                <a:lnTo>
                  <a:pt x="369671" y="114020"/>
                </a:lnTo>
                <a:lnTo>
                  <a:pt x="374586" y="120167"/>
                </a:lnTo>
                <a:lnTo>
                  <a:pt x="374586" y="135229"/>
                </a:lnTo>
                <a:lnTo>
                  <a:pt x="368084" y="140754"/>
                </a:lnTo>
                <a:lnTo>
                  <a:pt x="359854" y="140754"/>
                </a:lnTo>
                <a:lnTo>
                  <a:pt x="350329" y="138925"/>
                </a:lnTo>
                <a:lnTo>
                  <a:pt x="342646" y="133489"/>
                </a:lnTo>
                <a:lnTo>
                  <a:pt x="336867" y="124548"/>
                </a:lnTo>
                <a:lnTo>
                  <a:pt x="333082" y="112179"/>
                </a:lnTo>
                <a:lnTo>
                  <a:pt x="329399" y="112179"/>
                </a:lnTo>
                <a:lnTo>
                  <a:pt x="329399" y="147828"/>
                </a:lnTo>
                <a:lnTo>
                  <a:pt x="333082" y="147828"/>
                </a:lnTo>
                <a:lnTo>
                  <a:pt x="333705" y="145364"/>
                </a:lnTo>
                <a:lnTo>
                  <a:pt x="334683" y="144754"/>
                </a:lnTo>
                <a:lnTo>
                  <a:pt x="338975" y="144754"/>
                </a:lnTo>
                <a:lnTo>
                  <a:pt x="340207" y="145364"/>
                </a:lnTo>
                <a:lnTo>
                  <a:pt x="350888" y="148132"/>
                </a:lnTo>
                <a:lnTo>
                  <a:pt x="354330" y="148742"/>
                </a:lnTo>
                <a:lnTo>
                  <a:pt x="360464" y="148742"/>
                </a:lnTo>
                <a:lnTo>
                  <a:pt x="372719" y="146672"/>
                </a:lnTo>
                <a:lnTo>
                  <a:pt x="382308" y="140868"/>
                </a:lnTo>
                <a:lnTo>
                  <a:pt x="388556" y="132016"/>
                </a:lnTo>
                <a:lnTo>
                  <a:pt x="390791" y="120777"/>
                </a:lnTo>
                <a:close/>
              </a:path>
              <a:path w="622300" h="181610">
                <a:moveTo>
                  <a:pt x="435356" y="8597"/>
                </a:moveTo>
                <a:lnTo>
                  <a:pt x="430441" y="3378"/>
                </a:lnTo>
                <a:lnTo>
                  <a:pt x="418172" y="3378"/>
                </a:lnTo>
                <a:lnTo>
                  <a:pt x="413016" y="8597"/>
                </a:lnTo>
                <a:lnTo>
                  <a:pt x="413016" y="20891"/>
                </a:lnTo>
                <a:lnTo>
                  <a:pt x="418172" y="25819"/>
                </a:lnTo>
                <a:lnTo>
                  <a:pt x="430441" y="25819"/>
                </a:lnTo>
                <a:lnTo>
                  <a:pt x="435356" y="20891"/>
                </a:lnTo>
                <a:lnTo>
                  <a:pt x="435356" y="8597"/>
                </a:lnTo>
                <a:close/>
              </a:path>
              <a:path w="622300" h="181610">
                <a:moveTo>
                  <a:pt x="449846" y="143522"/>
                </a:moveTo>
                <a:lnTo>
                  <a:pt x="446773" y="143522"/>
                </a:lnTo>
                <a:lnTo>
                  <a:pt x="440245" y="142697"/>
                </a:lnTo>
                <a:lnTo>
                  <a:pt x="436397" y="139407"/>
                </a:lnTo>
                <a:lnTo>
                  <a:pt x="434581" y="132499"/>
                </a:lnTo>
                <a:lnTo>
                  <a:pt x="434124" y="120777"/>
                </a:lnTo>
                <a:lnTo>
                  <a:pt x="434124" y="61772"/>
                </a:lnTo>
                <a:lnTo>
                  <a:pt x="434124" y="45173"/>
                </a:lnTo>
                <a:lnTo>
                  <a:pt x="425196" y="49733"/>
                </a:lnTo>
                <a:lnTo>
                  <a:pt x="418338" y="53047"/>
                </a:lnTo>
                <a:lnTo>
                  <a:pt x="411187" y="56197"/>
                </a:lnTo>
                <a:lnTo>
                  <a:pt x="401345" y="60236"/>
                </a:lnTo>
                <a:lnTo>
                  <a:pt x="402577" y="63309"/>
                </a:lnTo>
                <a:lnTo>
                  <a:pt x="405282" y="62687"/>
                </a:lnTo>
                <a:lnTo>
                  <a:pt x="406501" y="62077"/>
                </a:lnTo>
                <a:lnTo>
                  <a:pt x="408101" y="61772"/>
                </a:lnTo>
                <a:lnTo>
                  <a:pt x="415709" y="61772"/>
                </a:lnTo>
                <a:lnTo>
                  <a:pt x="417309" y="64846"/>
                </a:lnTo>
                <a:lnTo>
                  <a:pt x="417309" y="120777"/>
                </a:lnTo>
                <a:lnTo>
                  <a:pt x="416788" y="132499"/>
                </a:lnTo>
                <a:lnTo>
                  <a:pt x="416699" y="134607"/>
                </a:lnTo>
                <a:lnTo>
                  <a:pt x="416077" y="136766"/>
                </a:lnTo>
                <a:lnTo>
                  <a:pt x="414489" y="141681"/>
                </a:lnTo>
                <a:lnTo>
                  <a:pt x="411416" y="143522"/>
                </a:lnTo>
                <a:lnTo>
                  <a:pt x="400977" y="143522"/>
                </a:lnTo>
                <a:lnTo>
                  <a:pt x="400977" y="147205"/>
                </a:lnTo>
                <a:lnTo>
                  <a:pt x="449846" y="147205"/>
                </a:lnTo>
                <a:lnTo>
                  <a:pt x="449846" y="143522"/>
                </a:lnTo>
                <a:close/>
              </a:path>
              <a:path w="622300" h="181610">
                <a:moveTo>
                  <a:pt x="542048" y="109105"/>
                </a:moveTo>
                <a:lnTo>
                  <a:pt x="538365" y="107251"/>
                </a:lnTo>
                <a:lnTo>
                  <a:pt x="533323" y="117436"/>
                </a:lnTo>
                <a:lnTo>
                  <a:pt x="526542" y="124853"/>
                </a:lnTo>
                <a:lnTo>
                  <a:pt x="518160" y="129387"/>
                </a:lnTo>
                <a:lnTo>
                  <a:pt x="508279" y="130924"/>
                </a:lnTo>
                <a:lnTo>
                  <a:pt x="495960" y="128193"/>
                </a:lnTo>
                <a:lnTo>
                  <a:pt x="486549" y="120396"/>
                </a:lnTo>
                <a:lnTo>
                  <a:pt x="480555" y="108102"/>
                </a:lnTo>
                <a:lnTo>
                  <a:pt x="478447" y="91884"/>
                </a:lnTo>
                <a:lnTo>
                  <a:pt x="480212" y="76619"/>
                </a:lnTo>
                <a:lnTo>
                  <a:pt x="485203" y="64884"/>
                </a:lnTo>
                <a:lnTo>
                  <a:pt x="492950" y="57353"/>
                </a:lnTo>
                <a:lnTo>
                  <a:pt x="503008" y="54698"/>
                </a:lnTo>
                <a:lnTo>
                  <a:pt x="511352" y="54698"/>
                </a:lnTo>
                <a:lnTo>
                  <a:pt x="515035" y="58394"/>
                </a:lnTo>
                <a:lnTo>
                  <a:pt x="516267" y="67614"/>
                </a:lnTo>
                <a:lnTo>
                  <a:pt x="517486" y="74980"/>
                </a:lnTo>
                <a:lnTo>
                  <a:pt x="521169" y="78676"/>
                </a:lnTo>
                <a:lnTo>
                  <a:pt x="534060" y="78676"/>
                </a:lnTo>
                <a:lnTo>
                  <a:pt x="538365" y="74676"/>
                </a:lnTo>
                <a:lnTo>
                  <a:pt x="538365" y="69151"/>
                </a:lnTo>
                <a:lnTo>
                  <a:pt x="535787" y="60452"/>
                </a:lnTo>
                <a:lnTo>
                  <a:pt x="528777" y="53314"/>
                </a:lnTo>
                <a:lnTo>
                  <a:pt x="518426" y="48488"/>
                </a:lnTo>
                <a:lnTo>
                  <a:pt x="505828" y="46710"/>
                </a:lnTo>
                <a:lnTo>
                  <a:pt x="487629" y="50546"/>
                </a:lnTo>
                <a:lnTo>
                  <a:pt x="473341" y="61277"/>
                </a:lnTo>
                <a:lnTo>
                  <a:pt x="463994" y="77698"/>
                </a:lnTo>
                <a:lnTo>
                  <a:pt x="460654" y="98653"/>
                </a:lnTo>
                <a:lnTo>
                  <a:pt x="461289" y="108432"/>
                </a:lnTo>
                <a:lnTo>
                  <a:pt x="484924" y="144449"/>
                </a:lnTo>
                <a:lnTo>
                  <a:pt x="501777" y="148742"/>
                </a:lnTo>
                <a:lnTo>
                  <a:pt x="514718" y="146227"/>
                </a:lnTo>
                <a:lnTo>
                  <a:pt x="525830" y="138722"/>
                </a:lnTo>
                <a:lnTo>
                  <a:pt x="534974" y="126314"/>
                </a:lnTo>
                <a:lnTo>
                  <a:pt x="542048" y="109105"/>
                </a:lnTo>
                <a:close/>
              </a:path>
              <a:path w="622300" h="181610">
                <a:moveTo>
                  <a:pt x="621842" y="120777"/>
                </a:moveTo>
                <a:lnTo>
                  <a:pt x="577037" y="78371"/>
                </a:lnTo>
                <a:lnTo>
                  <a:pt x="572744" y="73444"/>
                </a:lnTo>
                <a:lnTo>
                  <a:pt x="572744" y="59309"/>
                </a:lnTo>
                <a:lnTo>
                  <a:pt x="578510" y="53784"/>
                </a:lnTo>
                <a:lnTo>
                  <a:pt x="586854" y="53784"/>
                </a:lnTo>
                <a:lnTo>
                  <a:pt x="595388" y="55384"/>
                </a:lnTo>
                <a:lnTo>
                  <a:pt x="602157" y="60121"/>
                </a:lnTo>
                <a:lnTo>
                  <a:pt x="607110" y="67919"/>
                </a:lnTo>
                <a:lnTo>
                  <a:pt x="610184" y="78676"/>
                </a:lnTo>
                <a:lnTo>
                  <a:pt x="613867" y="78676"/>
                </a:lnTo>
                <a:lnTo>
                  <a:pt x="613867" y="47332"/>
                </a:lnTo>
                <a:lnTo>
                  <a:pt x="609815" y="47332"/>
                </a:lnTo>
                <a:lnTo>
                  <a:pt x="609206" y="49174"/>
                </a:lnTo>
                <a:lnTo>
                  <a:pt x="608342" y="50088"/>
                </a:lnTo>
                <a:lnTo>
                  <a:pt x="606132" y="50088"/>
                </a:lnTo>
                <a:lnTo>
                  <a:pt x="605523" y="49784"/>
                </a:lnTo>
                <a:lnTo>
                  <a:pt x="593852" y="46710"/>
                </a:lnTo>
                <a:lnTo>
                  <a:pt x="586854" y="46710"/>
                </a:lnTo>
                <a:lnTo>
                  <a:pt x="575360" y="48742"/>
                </a:lnTo>
                <a:lnTo>
                  <a:pt x="566216" y="54432"/>
                </a:lnTo>
                <a:lnTo>
                  <a:pt x="560184" y="63182"/>
                </a:lnTo>
                <a:lnTo>
                  <a:pt x="558012" y="74371"/>
                </a:lnTo>
                <a:lnTo>
                  <a:pt x="558012" y="82054"/>
                </a:lnTo>
                <a:lnTo>
                  <a:pt x="561073" y="88201"/>
                </a:lnTo>
                <a:lnTo>
                  <a:pt x="571144" y="97726"/>
                </a:lnTo>
                <a:lnTo>
                  <a:pt x="571754" y="97726"/>
                </a:lnTo>
                <a:lnTo>
                  <a:pt x="581329" y="103263"/>
                </a:lnTo>
                <a:lnTo>
                  <a:pt x="589927" y="107873"/>
                </a:lnTo>
                <a:lnTo>
                  <a:pt x="600608" y="114020"/>
                </a:lnTo>
                <a:lnTo>
                  <a:pt x="605523" y="120167"/>
                </a:lnTo>
                <a:lnTo>
                  <a:pt x="605523" y="135229"/>
                </a:lnTo>
                <a:lnTo>
                  <a:pt x="599135" y="140754"/>
                </a:lnTo>
                <a:lnTo>
                  <a:pt x="590791" y="140754"/>
                </a:lnTo>
                <a:lnTo>
                  <a:pt x="581342" y="138925"/>
                </a:lnTo>
                <a:lnTo>
                  <a:pt x="573697" y="133489"/>
                </a:lnTo>
                <a:lnTo>
                  <a:pt x="567931" y="124548"/>
                </a:lnTo>
                <a:lnTo>
                  <a:pt x="564146" y="112179"/>
                </a:lnTo>
                <a:lnTo>
                  <a:pt x="560463" y="112179"/>
                </a:lnTo>
                <a:lnTo>
                  <a:pt x="560463" y="147828"/>
                </a:lnTo>
                <a:lnTo>
                  <a:pt x="564146" y="147828"/>
                </a:lnTo>
                <a:lnTo>
                  <a:pt x="564756" y="145364"/>
                </a:lnTo>
                <a:lnTo>
                  <a:pt x="565619" y="144754"/>
                </a:lnTo>
                <a:lnTo>
                  <a:pt x="569912" y="144754"/>
                </a:lnTo>
                <a:lnTo>
                  <a:pt x="571144" y="145364"/>
                </a:lnTo>
                <a:lnTo>
                  <a:pt x="581952" y="148132"/>
                </a:lnTo>
                <a:lnTo>
                  <a:pt x="585266" y="148742"/>
                </a:lnTo>
                <a:lnTo>
                  <a:pt x="591400" y="148742"/>
                </a:lnTo>
                <a:lnTo>
                  <a:pt x="603669" y="146672"/>
                </a:lnTo>
                <a:lnTo>
                  <a:pt x="613295" y="140868"/>
                </a:lnTo>
                <a:lnTo>
                  <a:pt x="619594" y="132016"/>
                </a:lnTo>
                <a:lnTo>
                  <a:pt x="621842" y="12077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4" name="object 134"/>
          <p:cNvGrpSpPr/>
          <p:nvPr/>
        </p:nvGrpSpPr>
        <p:grpSpPr>
          <a:xfrm>
            <a:off x="9624413" y="5473022"/>
            <a:ext cx="506095" cy="146685"/>
            <a:chOff x="9624413" y="5473022"/>
            <a:chExt cx="506095" cy="146685"/>
          </a:xfrm>
        </p:grpSpPr>
        <p:pic>
          <p:nvPicPr>
            <p:cNvPr id="135" name="object 13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624413" y="5473022"/>
              <a:ext cx="76487" cy="146597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720912" y="5474252"/>
              <a:ext cx="83853" cy="145368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823919" y="5473022"/>
              <a:ext cx="306563" cy="146597"/>
            </a:xfrm>
            <a:prstGeom prst="rect">
              <a:avLst/>
            </a:prstGeom>
          </p:spPr>
        </p:pic>
      </p:grpSp>
      <p:grpSp>
        <p:nvGrpSpPr>
          <p:cNvPr id="138" name="object 138"/>
          <p:cNvGrpSpPr/>
          <p:nvPr/>
        </p:nvGrpSpPr>
        <p:grpSpPr>
          <a:xfrm>
            <a:off x="6387791" y="5727937"/>
            <a:ext cx="492125" cy="146685"/>
            <a:chOff x="6387791" y="5727937"/>
            <a:chExt cx="492125" cy="146685"/>
          </a:xfrm>
        </p:grpSpPr>
        <p:pic>
          <p:nvPicPr>
            <p:cNvPr id="139" name="object 13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387791" y="5727937"/>
              <a:ext cx="179530" cy="146597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594147" y="5729166"/>
              <a:ext cx="77346" cy="145368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691506" y="5727937"/>
              <a:ext cx="89010" cy="14506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802444" y="5727937"/>
              <a:ext cx="77346" cy="146597"/>
            </a:xfrm>
            <a:prstGeom prst="rect">
              <a:avLst/>
            </a:prstGeom>
          </p:spPr>
        </p:pic>
      </p:grpSp>
      <p:pic>
        <p:nvPicPr>
          <p:cNvPr id="143" name="object 143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206722" y="5725786"/>
            <a:ext cx="470268" cy="181941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8374329" y="5729173"/>
            <a:ext cx="677545" cy="145415"/>
          </a:xfrm>
          <a:custGeom>
            <a:avLst/>
            <a:gdLst/>
            <a:ahLst/>
            <a:cxnLst/>
            <a:rect l="l" t="t" r="r" b="b"/>
            <a:pathLst>
              <a:path w="677545" h="145414">
                <a:moveTo>
                  <a:pt x="117868" y="31965"/>
                </a:moveTo>
                <a:lnTo>
                  <a:pt x="115785" y="0"/>
                </a:lnTo>
                <a:lnTo>
                  <a:pt x="0" y="0"/>
                </a:lnTo>
                <a:lnTo>
                  <a:pt x="0" y="4000"/>
                </a:lnTo>
                <a:lnTo>
                  <a:pt x="4673" y="4305"/>
                </a:lnTo>
                <a:lnTo>
                  <a:pt x="15963" y="4305"/>
                </a:lnTo>
                <a:lnTo>
                  <a:pt x="19405" y="8610"/>
                </a:lnTo>
                <a:lnTo>
                  <a:pt x="19405" y="135229"/>
                </a:lnTo>
                <a:lnTo>
                  <a:pt x="15963" y="139534"/>
                </a:lnTo>
                <a:lnTo>
                  <a:pt x="0" y="139839"/>
                </a:lnTo>
                <a:lnTo>
                  <a:pt x="0" y="143827"/>
                </a:lnTo>
                <a:lnTo>
                  <a:pt x="61760" y="143827"/>
                </a:lnTo>
                <a:lnTo>
                  <a:pt x="61760" y="139839"/>
                </a:lnTo>
                <a:lnTo>
                  <a:pt x="45427" y="139534"/>
                </a:lnTo>
                <a:lnTo>
                  <a:pt x="42113" y="135229"/>
                </a:lnTo>
                <a:lnTo>
                  <a:pt x="42113" y="72529"/>
                </a:lnTo>
                <a:lnTo>
                  <a:pt x="76733" y="72529"/>
                </a:lnTo>
                <a:lnTo>
                  <a:pt x="85382" y="73456"/>
                </a:lnTo>
                <a:lnTo>
                  <a:pt x="90893" y="76758"/>
                </a:lnTo>
                <a:lnTo>
                  <a:pt x="93865" y="83159"/>
                </a:lnTo>
                <a:lnTo>
                  <a:pt x="94907" y="93433"/>
                </a:lnTo>
                <a:lnTo>
                  <a:pt x="98590" y="93433"/>
                </a:lnTo>
                <a:lnTo>
                  <a:pt x="98590" y="41490"/>
                </a:lnTo>
                <a:lnTo>
                  <a:pt x="94907" y="41490"/>
                </a:lnTo>
                <a:lnTo>
                  <a:pt x="94297" y="49479"/>
                </a:lnTo>
                <a:lnTo>
                  <a:pt x="93929" y="51320"/>
                </a:lnTo>
                <a:lnTo>
                  <a:pt x="90855" y="59931"/>
                </a:lnTo>
                <a:lnTo>
                  <a:pt x="85699" y="62699"/>
                </a:lnTo>
                <a:lnTo>
                  <a:pt x="42113" y="62699"/>
                </a:lnTo>
                <a:lnTo>
                  <a:pt x="42113" y="8610"/>
                </a:lnTo>
                <a:lnTo>
                  <a:pt x="82016" y="8610"/>
                </a:lnTo>
                <a:lnTo>
                  <a:pt x="95770" y="9715"/>
                </a:lnTo>
                <a:lnTo>
                  <a:pt x="105067" y="13563"/>
                </a:lnTo>
                <a:lnTo>
                  <a:pt x="110820" y="20916"/>
                </a:lnTo>
                <a:lnTo>
                  <a:pt x="113944" y="32575"/>
                </a:lnTo>
                <a:lnTo>
                  <a:pt x="117868" y="31965"/>
                </a:lnTo>
                <a:close/>
              </a:path>
              <a:path w="677545" h="145414">
                <a:moveTo>
                  <a:pt x="158013" y="5219"/>
                </a:moveTo>
                <a:lnTo>
                  <a:pt x="153098" y="0"/>
                </a:lnTo>
                <a:lnTo>
                  <a:pt x="140830" y="0"/>
                </a:lnTo>
                <a:lnTo>
                  <a:pt x="135674" y="5219"/>
                </a:lnTo>
                <a:lnTo>
                  <a:pt x="135674" y="17513"/>
                </a:lnTo>
                <a:lnTo>
                  <a:pt x="140830" y="22440"/>
                </a:lnTo>
                <a:lnTo>
                  <a:pt x="153098" y="22440"/>
                </a:lnTo>
                <a:lnTo>
                  <a:pt x="158013" y="17513"/>
                </a:lnTo>
                <a:lnTo>
                  <a:pt x="158013" y="5219"/>
                </a:lnTo>
                <a:close/>
              </a:path>
              <a:path w="677545" h="145414">
                <a:moveTo>
                  <a:pt x="172504" y="140144"/>
                </a:moveTo>
                <a:lnTo>
                  <a:pt x="169430" y="140144"/>
                </a:lnTo>
                <a:lnTo>
                  <a:pt x="162902" y="139319"/>
                </a:lnTo>
                <a:lnTo>
                  <a:pt x="159054" y="136029"/>
                </a:lnTo>
                <a:lnTo>
                  <a:pt x="157238" y="129120"/>
                </a:lnTo>
                <a:lnTo>
                  <a:pt x="156781" y="117398"/>
                </a:lnTo>
                <a:lnTo>
                  <a:pt x="156781" y="58394"/>
                </a:lnTo>
                <a:lnTo>
                  <a:pt x="156781" y="41795"/>
                </a:lnTo>
                <a:lnTo>
                  <a:pt x="147853" y="46355"/>
                </a:lnTo>
                <a:lnTo>
                  <a:pt x="140995" y="49669"/>
                </a:lnTo>
                <a:lnTo>
                  <a:pt x="133845" y="52819"/>
                </a:lnTo>
                <a:lnTo>
                  <a:pt x="124002" y="56857"/>
                </a:lnTo>
                <a:lnTo>
                  <a:pt x="125234" y="59931"/>
                </a:lnTo>
                <a:lnTo>
                  <a:pt x="127939" y="59309"/>
                </a:lnTo>
                <a:lnTo>
                  <a:pt x="129159" y="58699"/>
                </a:lnTo>
                <a:lnTo>
                  <a:pt x="130759" y="58394"/>
                </a:lnTo>
                <a:lnTo>
                  <a:pt x="138366" y="58394"/>
                </a:lnTo>
                <a:lnTo>
                  <a:pt x="139966" y="61468"/>
                </a:lnTo>
                <a:lnTo>
                  <a:pt x="139966" y="117398"/>
                </a:lnTo>
                <a:lnTo>
                  <a:pt x="139446" y="129120"/>
                </a:lnTo>
                <a:lnTo>
                  <a:pt x="139357" y="131229"/>
                </a:lnTo>
                <a:lnTo>
                  <a:pt x="138734" y="133388"/>
                </a:lnTo>
                <a:lnTo>
                  <a:pt x="137147" y="138303"/>
                </a:lnTo>
                <a:lnTo>
                  <a:pt x="134073" y="140144"/>
                </a:lnTo>
                <a:lnTo>
                  <a:pt x="123634" y="140144"/>
                </a:lnTo>
                <a:lnTo>
                  <a:pt x="123634" y="143827"/>
                </a:lnTo>
                <a:lnTo>
                  <a:pt x="172504" y="143827"/>
                </a:lnTo>
                <a:lnTo>
                  <a:pt x="172504" y="140144"/>
                </a:lnTo>
                <a:close/>
              </a:path>
              <a:path w="677545" h="145414">
                <a:moveTo>
                  <a:pt x="282994" y="140144"/>
                </a:moveTo>
                <a:lnTo>
                  <a:pt x="275018" y="140144"/>
                </a:lnTo>
                <a:lnTo>
                  <a:pt x="271945" y="138607"/>
                </a:lnTo>
                <a:lnTo>
                  <a:pt x="270802" y="136029"/>
                </a:lnTo>
                <a:lnTo>
                  <a:pt x="270713" y="135839"/>
                </a:lnTo>
                <a:lnTo>
                  <a:pt x="269125" y="133070"/>
                </a:lnTo>
                <a:lnTo>
                  <a:pt x="268897" y="117398"/>
                </a:lnTo>
                <a:lnTo>
                  <a:pt x="268859" y="82054"/>
                </a:lnTo>
                <a:lnTo>
                  <a:pt x="268681" y="73266"/>
                </a:lnTo>
                <a:lnTo>
                  <a:pt x="268046" y="66154"/>
                </a:lnTo>
                <a:lnTo>
                  <a:pt x="266903" y="60540"/>
                </a:lnTo>
                <a:lnTo>
                  <a:pt x="265722" y="57137"/>
                </a:lnTo>
                <a:lnTo>
                  <a:pt x="265620" y="56857"/>
                </a:lnTo>
                <a:lnTo>
                  <a:pt x="265518" y="56553"/>
                </a:lnTo>
                <a:lnTo>
                  <a:pt x="265188" y="55626"/>
                </a:lnTo>
                <a:lnTo>
                  <a:pt x="261759" y="48247"/>
                </a:lnTo>
                <a:lnTo>
                  <a:pt x="253771" y="43332"/>
                </a:lnTo>
                <a:lnTo>
                  <a:pt x="244932" y="43332"/>
                </a:lnTo>
                <a:lnTo>
                  <a:pt x="237121" y="44399"/>
                </a:lnTo>
                <a:lnTo>
                  <a:pt x="229146" y="47675"/>
                </a:lnTo>
                <a:lnTo>
                  <a:pt x="220789" y="53314"/>
                </a:lnTo>
                <a:lnTo>
                  <a:pt x="211785" y="61468"/>
                </a:lnTo>
                <a:lnTo>
                  <a:pt x="211785" y="58394"/>
                </a:lnTo>
                <a:lnTo>
                  <a:pt x="211785" y="41795"/>
                </a:lnTo>
                <a:lnTo>
                  <a:pt x="202780" y="46355"/>
                </a:lnTo>
                <a:lnTo>
                  <a:pt x="195884" y="49669"/>
                </a:lnTo>
                <a:lnTo>
                  <a:pt x="188722" y="52819"/>
                </a:lnTo>
                <a:lnTo>
                  <a:pt x="178879" y="56857"/>
                </a:lnTo>
                <a:lnTo>
                  <a:pt x="180111" y="59931"/>
                </a:lnTo>
                <a:lnTo>
                  <a:pt x="182562" y="59309"/>
                </a:lnTo>
                <a:lnTo>
                  <a:pt x="184162" y="58699"/>
                </a:lnTo>
                <a:lnTo>
                  <a:pt x="185394" y="58394"/>
                </a:lnTo>
                <a:lnTo>
                  <a:pt x="193370" y="58394"/>
                </a:lnTo>
                <a:lnTo>
                  <a:pt x="194843" y="61468"/>
                </a:lnTo>
                <a:lnTo>
                  <a:pt x="194843" y="117398"/>
                </a:lnTo>
                <a:lnTo>
                  <a:pt x="194449" y="126923"/>
                </a:lnTo>
                <a:lnTo>
                  <a:pt x="194360" y="129120"/>
                </a:lnTo>
                <a:lnTo>
                  <a:pt x="192659" y="135534"/>
                </a:lnTo>
                <a:lnTo>
                  <a:pt x="192582" y="135839"/>
                </a:lnTo>
                <a:lnTo>
                  <a:pt x="192532" y="136029"/>
                </a:lnTo>
                <a:lnTo>
                  <a:pt x="188785" y="139319"/>
                </a:lnTo>
                <a:lnTo>
                  <a:pt x="182562" y="140144"/>
                </a:lnTo>
                <a:lnTo>
                  <a:pt x="178638" y="140144"/>
                </a:lnTo>
                <a:lnTo>
                  <a:pt x="178638" y="143827"/>
                </a:lnTo>
                <a:lnTo>
                  <a:pt x="226771" y="143827"/>
                </a:lnTo>
                <a:lnTo>
                  <a:pt x="226771" y="140144"/>
                </a:lnTo>
                <a:lnTo>
                  <a:pt x="218173" y="140144"/>
                </a:lnTo>
                <a:lnTo>
                  <a:pt x="214858" y="138303"/>
                </a:lnTo>
                <a:lnTo>
                  <a:pt x="213626" y="135534"/>
                </a:lnTo>
                <a:lnTo>
                  <a:pt x="212407" y="133388"/>
                </a:lnTo>
                <a:lnTo>
                  <a:pt x="211785" y="126923"/>
                </a:lnTo>
                <a:lnTo>
                  <a:pt x="211785" y="69456"/>
                </a:lnTo>
                <a:lnTo>
                  <a:pt x="219354" y="63157"/>
                </a:lnTo>
                <a:lnTo>
                  <a:pt x="222021" y="61468"/>
                </a:lnTo>
                <a:lnTo>
                  <a:pt x="225386" y="59309"/>
                </a:lnTo>
                <a:lnTo>
                  <a:pt x="225259" y="59309"/>
                </a:lnTo>
                <a:lnTo>
                  <a:pt x="231089" y="57137"/>
                </a:lnTo>
                <a:lnTo>
                  <a:pt x="236588" y="56553"/>
                </a:lnTo>
                <a:lnTo>
                  <a:pt x="244055" y="57721"/>
                </a:lnTo>
                <a:lnTo>
                  <a:pt x="248767" y="61810"/>
                </a:lnTo>
                <a:lnTo>
                  <a:pt x="251167" y="69456"/>
                </a:lnTo>
                <a:lnTo>
                  <a:pt x="251231" y="69646"/>
                </a:lnTo>
                <a:lnTo>
                  <a:pt x="251929" y="82054"/>
                </a:lnTo>
                <a:lnTo>
                  <a:pt x="251904" y="117398"/>
                </a:lnTo>
                <a:lnTo>
                  <a:pt x="251320" y="133070"/>
                </a:lnTo>
                <a:lnTo>
                  <a:pt x="248869" y="138607"/>
                </a:lnTo>
                <a:lnTo>
                  <a:pt x="246164" y="140144"/>
                </a:lnTo>
                <a:lnTo>
                  <a:pt x="236956" y="140144"/>
                </a:lnTo>
                <a:lnTo>
                  <a:pt x="236956" y="143827"/>
                </a:lnTo>
                <a:lnTo>
                  <a:pt x="282994" y="143827"/>
                </a:lnTo>
                <a:lnTo>
                  <a:pt x="282994" y="140144"/>
                </a:lnTo>
                <a:close/>
              </a:path>
              <a:path w="677545" h="145414">
                <a:moveTo>
                  <a:pt x="381711" y="129997"/>
                </a:moveTo>
                <a:lnTo>
                  <a:pt x="379006" y="127546"/>
                </a:lnTo>
                <a:lnTo>
                  <a:pt x="375323" y="131229"/>
                </a:lnTo>
                <a:lnTo>
                  <a:pt x="371881" y="132765"/>
                </a:lnTo>
                <a:lnTo>
                  <a:pt x="365493" y="132765"/>
                </a:lnTo>
                <a:lnTo>
                  <a:pt x="364566" y="130721"/>
                </a:lnTo>
                <a:lnTo>
                  <a:pt x="364515" y="129692"/>
                </a:lnTo>
                <a:lnTo>
                  <a:pt x="364515" y="86664"/>
                </a:lnTo>
                <a:lnTo>
                  <a:pt x="364515" y="63614"/>
                </a:lnTo>
                <a:lnTo>
                  <a:pt x="362750" y="56553"/>
                </a:lnTo>
                <a:lnTo>
                  <a:pt x="362673" y="56235"/>
                </a:lnTo>
                <a:lnTo>
                  <a:pt x="358749" y="51943"/>
                </a:lnTo>
                <a:lnTo>
                  <a:pt x="334441" y="43332"/>
                </a:lnTo>
                <a:lnTo>
                  <a:pt x="320294" y="45313"/>
                </a:lnTo>
                <a:lnTo>
                  <a:pt x="308559" y="50673"/>
                </a:lnTo>
                <a:lnTo>
                  <a:pt x="300558" y="58508"/>
                </a:lnTo>
                <a:lnTo>
                  <a:pt x="297611" y="67919"/>
                </a:lnTo>
                <a:lnTo>
                  <a:pt x="297611" y="73456"/>
                </a:lnTo>
                <a:lnTo>
                  <a:pt x="301904" y="78676"/>
                </a:lnTo>
                <a:lnTo>
                  <a:pt x="312089" y="78676"/>
                </a:lnTo>
                <a:lnTo>
                  <a:pt x="315772" y="74371"/>
                </a:lnTo>
                <a:lnTo>
                  <a:pt x="315772" y="55016"/>
                </a:lnTo>
                <a:lnTo>
                  <a:pt x="322160" y="49479"/>
                </a:lnTo>
                <a:lnTo>
                  <a:pt x="337261" y="49479"/>
                </a:lnTo>
                <a:lnTo>
                  <a:pt x="342176" y="51943"/>
                </a:lnTo>
                <a:lnTo>
                  <a:pt x="344258" y="56553"/>
                </a:lnTo>
                <a:lnTo>
                  <a:pt x="346468" y="60540"/>
                </a:lnTo>
                <a:lnTo>
                  <a:pt x="346710" y="63614"/>
                </a:lnTo>
                <a:lnTo>
                  <a:pt x="346710" y="79603"/>
                </a:lnTo>
                <a:lnTo>
                  <a:pt x="346710" y="86664"/>
                </a:lnTo>
                <a:lnTo>
                  <a:pt x="346710" y="122313"/>
                </a:lnTo>
                <a:lnTo>
                  <a:pt x="340944" y="129082"/>
                </a:lnTo>
                <a:lnTo>
                  <a:pt x="335051" y="131851"/>
                </a:lnTo>
                <a:lnTo>
                  <a:pt x="319455" y="131851"/>
                </a:lnTo>
                <a:lnTo>
                  <a:pt x="312953" y="125082"/>
                </a:lnTo>
                <a:lnTo>
                  <a:pt x="312953" y="115252"/>
                </a:lnTo>
                <a:lnTo>
                  <a:pt x="314426" y="107276"/>
                </a:lnTo>
                <a:lnTo>
                  <a:pt x="319709" y="100609"/>
                </a:lnTo>
                <a:lnTo>
                  <a:pt x="330047" y="94119"/>
                </a:lnTo>
                <a:lnTo>
                  <a:pt x="346710" y="86664"/>
                </a:lnTo>
                <a:lnTo>
                  <a:pt x="346710" y="79603"/>
                </a:lnTo>
                <a:lnTo>
                  <a:pt x="304850" y="99656"/>
                </a:lnTo>
                <a:lnTo>
                  <a:pt x="294906" y="121094"/>
                </a:lnTo>
                <a:lnTo>
                  <a:pt x="296252" y="129082"/>
                </a:lnTo>
                <a:lnTo>
                  <a:pt x="296367" y="129692"/>
                </a:lnTo>
                <a:lnTo>
                  <a:pt x="296418" y="129997"/>
                </a:lnTo>
                <a:lnTo>
                  <a:pt x="296532" y="130721"/>
                </a:lnTo>
                <a:lnTo>
                  <a:pt x="301040" y="138417"/>
                </a:lnTo>
                <a:lnTo>
                  <a:pt x="307848" y="143522"/>
                </a:lnTo>
                <a:lnTo>
                  <a:pt x="316395" y="145364"/>
                </a:lnTo>
                <a:lnTo>
                  <a:pt x="323596" y="144513"/>
                </a:lnTo>
                <a:lnTo>
                  <a:pt x="330771" y="141795"/>
                </a:lnTo>
                <a:lnTo>
                  <a:pt x="338328" y="136944"/>
                </a:lnTo>
                <a:lnTo>
                  <a:pt x="344233" y="131851"/>
                </a:lnTo>
                <a:lnTo>
                  <a:pt x="346710" y="129692"/>
                </a:lnTo>
                <a:lnTo>
                  <a:pt x="347941" y="140144"/>
                </a:lnTo>
                <a:lnTo>
                  <a:pt x="352234" y="145364"/>
                </a:lnTo>
                <a:lnTo>
                  <a:pt x="358990" y="145364"/>
                </a:lnTo>
                <a:lnTo>
                  <a:pt x="364578" y="144513"/>
                </a:lnTo>
                <a:lnTo>
                  <a:pt x="364947" y="144513"/>
                </a:lnTo>
                <a:lnTo>
                  <a:pt x="370941" y="141605"/>
                </a:lnTo>
                <a:lnTo>
                  <a:pt x="376478" y="136817"/>
                </a:lnTo>
                <a:lnTo>
                  <a:pt x="379577" y="132765"/>
                </a:lnTo>
                <a:lnTo>
                  <a:pt x="381711" y="129997"/>
                </a:lnTo>
                <a:close/>
              </a:path>
              <a:path w="677545" h="145414">
                <a:moveTo>
                  <a:pt x="490601" y="140144"/>
                </a:moveTo>
                <a:lnTo>
                  <a:pt x="482625" y="140144"/>
                </a:lnTo>
                <a:lnTo>
                  <a:pt x="479552" y="138607"/>
                </a:lnTo>
                <a:lnTo>
                  <a:pt x="478409" y="136029"/>
                </a:lnTo>
                <a:lnTo>
                  <a:pt x="478332" y="135839"/>
                </a:lnTo>
                <a:lnTo>
                  <a:pt x="476732" y="133070"/>
                </a:lnTo>
                <a:lnTo>
                  <a:pt x="476504" y="117398"/>
                </a:lnTo>
                <a:lnTo>
                  <a:pt x="476478" y="82054"/>
                </a:lnTo>
                <a:lnTo>
                  <a:pt x="476288" y="73266"/>
                </a:lnTo>
                <a:lnTo>
                  <a:pt x="475653" y="66154"/>
                </a:lnTo>
                <a:lnTo>
                  <a:pt x="474522" y="60540"/>
                </a:lnTo>
                <a:lnTo>
                  <a:pt x="473329" y="57137"/>
                </a:lnTo>
                <a:lnTo>
                  <a:pt x="473227" y="56857"/>
                </a:lnTo>
                <a:lnTo>
                  <a:pt x="473125" y="56553"/>
                </a:lnTo>
                <a:lnTo>
                  <a:pt x="472808" y="55626"/>
                </a:lnTo>
                <a:lnTo>
                  <a:pt x="469366" y="48247"/>
                </a:lnTo>
                <a:lnTo>
                  <a:pt x="461391" y="43332"/>
                </a:lnTo>
                <a:lnTo>
                  <a:pt x="452551" y="43332"/>
                </a:lnTo>
                <a:lnTo>
                  <a:pt x="444728" y="44399"/>
                </a:lnTo>
                <a:lnTo>
                  <a:pt x="436753" y="47675"/>
                </a:lnTo>
                <a:lnTo>
                  <a:pt x="428396" y="53314"/>
                </a:lnTo>
                <a:lnTo>
                  <a:pt x="419392" y="61468"/>
                </a:lnTo>
                <a:lnTo>
                  <a:pt x="419392" y="58394"/>
                </a:lnTo>
                <a:lnTo>
                  <a:pt x="419392" y="41795"/>
                </a:lnTo>
                <a:lnTo>
                  <a:pt x="410387" y="46355"/>
                </a:lnTo>
                <a:lnTo>
                  <a:pt x="403491" y="49669"/>
                </a:lnTo>
                <a:lnTo>
                  <a:pt x="396328" y="52819"/>
                </a:lnTo>
                <a:lnTo>
                  <a:pt x="386499" y="56857"/>
                </a:lnTo>
                <a:lnTo>
                  <a:pt x="387718" y="59931"/>
                </a:lnTo>
                <a:lnTo>
                  <a:pt x="390182" y="59309"/>
                </a:lnTo>
                <a:lnTo>
                  <a:pt x="391769" y="58699"/>
                </a:lnTo>
                <a:lnTo>
                  <a:pt x="393001" y="58394"/>
                </a:lnTo>
                <a:lnTo>
                  <a:pt x="400977" y="58394"/>
                </a:lnTo>
                <a:lnTo>
                  <a:pt x="402450" y="61468"/>
                </a:lnTo>
                <a:lnTo>
                  <a:pt x="402450" y="117398"/>
                </a:lnTo>
                <a:lnTo>
                  <a:pt x="402056" y="126923"/>
                </a:lnTo>
                <a:lnTo>
                  <a:pt x="401967" y="129120"/>
                </a:lnTo>
                <a:lnTo>
                  <a:pt x="400265" y="135534"/>
                </a:lnTo>
                <a:lnTo>
                  <a:pt x="400189" y="135839"/>
                </a:lnTo>
                <a:lnTo>
                  <a:pt x="400138" y="136029"/>
                </a:lnTo>
                <a:lnTo>
                  <a:pt x="396392" y="139319"/>
                </a:lnTo>
                <a:lnTo>
                  <a:pt x="390182" y="140144"/>
                </a:lnTo>
                <a:lnTo>
                  <a:pt x="386245" y="140144"/>
                </a:lnTo>
                <a:lnTo>
                  <a:pt x="386245" y="143827"/>
                </a:lnTo>
                <a:lnTo>
                  <a:pt x="434378" y="143827"/>
                </a:lnTo>
                <a:lnTo>
                  <a:pt x="434378" y="140144"/>
                </a:lnTo>
                <a:lnTo>
                  <a:pt x="425780" y="140144"/>
                </a:lnTo>
                <a:lnTo>
                  <a:pt x="422465" y="138303"/>
                </a:lnTo>
                <a:lnTo>
                  <a:pt x="421233" y="135534"/>
                </a:lnTo>
                <a:lnTo>
                  <a:pt x="420014" y="133388"/>
                </a:lnTo>
                <a:lnTo>
                  <a:pt x="419392" y="126923"/>
                </a:lnTo>
                <a:lnTo>
                  <a:pt x="419392" y="69456"/>
                </a:lnTo>
                <a:lnTo>
                  <a:pt x="426961" y="63157"/>
                </a:lnTo>
                <a:lnTo>
                  <a:pt x="429628" y="61468"/>
                </a:lnTo>
                <a:lnTo>
                  <a:pt x="432993" y="59309"/>
                </a:lnTo>
                <a:lnTo>
                  <a:pt x="432866" y="59309"/>
                </a:lnTo>
                <a:lnTo>
                  <a:pt x="438696" y="57137"/>
                </a:lnTo>
                <a:lnTo>
                  <a:pt x="444195" y="56553"/>
                </a:lnTo>
                <a:lnTo>
                  <a:pt x="451675" y="57721"/>
                </a:lnTo>
                <a:lnTo>
                  <a:pt x="456387" y="61810"/>
                </a:lnTo>
                <a:lnTo>
                  <a:pt x="458774" y="69456"/>
                </a:lnTo>
                <a:lnTo>
                  <a:pt x="458838" y="69646"/>
                </a:lnTo>
                <a:lnTo>
                  <a:pt x="459549" y="82054"/>
                </a:lnTo>
                <a:lnTo>
                  <a:pt x="459511" y="117398"/>
                </a:lnTo>
                <a:lnTo>
                  <a:pt x="458927" y="133070"/>
                </a:lnTo>
                <a:lnTo>
                  <a:pt x="456476" y="138607"/>
                </a:lnTo>
                <a:lnTo>
                  <a:pt x="453771" y="140144"/>
                </a:lnTo>
                <a:lnTo>
                  <a:pt x="444563" y="140144"/>
                </a:lnTo>
                <a:lnTo>
                  <a:pt x="444563" y="143827"/>
                </a:lnTo>
                <a:lnTo>
                  <a:pt x="490601" y="143827"/>
                </a:lnTo>
                <a:lnTo>
                  <a:pt x="490601" y="140144"/>
                </a:lnTo>
                <a:close/>
              </a:path>
              <a:path w="677545" h="145414">
                <a:moveTo>
                  <a:pt x="583793" y="105727"/>
                </a:moveTo>
                <a:lnTo>
                  <a:pt x="580110" y="103873"/>
                </a:lnTo>
                <a:lnTo>
                  <a:pt x="575056" y="114058"/>
                </a:lnTo>
                <a:lnTo>
                  <a:pt x="568286" y="121475"/>
                </a:lnTo>
                <a:lnTo>
                  <a:pt x="559904" y="126009"/>
                </a:lnTo>
                <a:lnTo>
                  <a:pt x="550024" y="127546"/>
                </a:lnTo>
                <a:lnTo>
                  <a:pt x="537768" y="124815"/>
                </a:lnTo>
                <a:lnTo>
                  <a:pt x="528408" y="117017"/>
                </a:lnTo>
                <a:lnTo>
                  <a:pt x="522414" y="104724"/>
                </a:lnTo>
                <a:lnTo>
                  <a:pt x="520319" y="88506"/>
                </a:lnTo>
                <a:lnTo>
                  <a:pt x="522084" y="73240"/>
                </a:lnTo>
                <a:lnTo>
                  <a:pt x="527062" y="61506"/>
                </a:lnTo>
                <a:lnTo>
                  <a:pt x="534822" y="53975"/>
                </a:lnTo>
                <a:lnTo>
                  <a:pt x="544868" y="51320"/>
                </a:lnTo>
                <a:lnTo>
                  <a:pt x="553097" y="51320"/>
                </a:lnTo>
                <a:lnTo>
                  <a:pt x="556780" y="55016"/>
                </a:lnTo>
                <a:lnTo>
                  <a:pt x="558012" y="64236"/>
                </a:lnTo>
                <a:lnTo>
                  <a:pt x="559231" y="71602"/>
                </a:lnTo>
                <a:lnTo>
                  <a:pt x="562914" y="75298"/>
                </a:lnTo>
                <a:lnTo>
                  <a:pt x="575805" y="75298"/>
                </a:lnTo>
                <a:lnTo>
                  <a:pt x="580110" y="71297"/>
                </a:lnTo>
                <a:lnTo>
                  <a:pt x="580110" y="65773"/>
                </a:lnTo>
                <a:lnTo>
                  <a:pt x="577532" y="57073"/>
                </a:lnTo>
                <a:lnTo>
                  <a:pt x="570509" y="49936"/>
                </a:lnTo>
                <a:lnTo>
                  <a:pt x="560171" y="45110"/>
                </a:lnTo>
                <a:lnTo>
                  <a:pt x="547573" y="43332"/>
                </a:lnTo>
                <a:lnTo>
                  <a:pt x="529399" y="47167"/>
                </a:lnTo>
                <a:lnTo>
                  <a:pt x="515150" y="57899"/>
                </a:lnTo>
                <a:lnTo>
                  <a:pt x="505841" y="74320"/>
                </a:lnTo>
                <a:lnTo>
                  <a:pt x="502513" y="95275"/>
                </a:lnTo>
                <a:lnTo>
                  <a:pt x="503135" y="105054"/>
                </a:lnTo>
                <a:lnTo>
                  <a:pt x="526732" y="141071"/>
                </a:lnTo>
                <a:lnTo>
                  <a:pt x="543648" y="145364"/>
                </a:lnTo>
                <a:lnTo>
                  <a:pt x="556564" y="142849"/>
                </a:lnTo>
                <a:lnTo>
                  <a:pt x="567626" y="135343"/>
                </a:lnTo>
                <a:lnTo>
                  <a:pt x="576745" y="122936"/>
                </a:lnTo>
                <a:lnTo>
                  <a:pt x="583793" y="105727"/>
                </a:lnTo>
                <a:close/>
              </a:path>
              <a:path w="677545" h="145414">
                <a:moveTo>
                  <a:pt x="676973" y="105727"/>
                </a:moveTo>
                <a:lnTo>
                  <a:pt x="673900" y="103263"/>
                </a:lnTo>
                <a:lnTo>
                  <a:pt x="667677" y="113804"/>
                </a:lnTo>
                <a:lnTo>
                  <a:pt x="660488" y="121399"/>
                </a:lnTo>
                <a:lnTo>
                  <a:pt x="652424" y="125996"/>
                </a:lnTo>
                <a:lnTo>
                  <a:pt x="643585" y="127546"/>
                </a:lnTo>
                <a:lnTo>
                  <a:pt x="631710" y="124396"/>
                </a:lnTo>
                <a:lnTo>
                  <a:pt x="622325" y="115557"/>
                </a:lnTo>
                <a:lnTo>
                  <a:pt x="616038" y="101866"/>
                </a:lnTo>
                <a:lnTo>
                  <a:pt x="613498" y="84213"/>
                </a:lnTo>
                <a:lnTo>
                  <a:pt x="673900" y="84213"/>
                </a:lnTo>
                <a:lnTo>
                  <a:pt x="672566" y="75603"/>
                </a:lnTo>
                <a:lnTo>
                  <a:pt x="671258" y="67195"/>
                </a:lnTo>
                <a:lnTo>
                  <a:pt x="664070" y="54317"/>
                </a:lnTo>
                <a:lnTo>
                  <a:pt x="661644" y="52552"/>
                </a:lnTo>
                <a:lnTo>
                  <a:pt x="652894" y="46177"/>
                </a:lnTo>
                <a:lnTo>
                  <a:pt x="651560" y="45923"/>
                </a:lnTo>
                <a:lnTo>
                  <a:pt x="651560" y="75603"/>
                </a:lnTo>
                <a:lnTo>
                  <a:pt x="613740" y="75603"/>
                </a:lnTo>
                <a:lnTo>
                  <a:pt x="615988" y="65913"/>
                </a:lnTo>
                <a:lnTo>
                  <a:pt x="620204" y="58661"/>
                </a:lnTo>
                <a:lnTo>
                  <a:pt x="626198" y="54127"/>
                </a:lnTo>
                <a:lnTo>
                  <a:pt x="633755" y="52552"/>
                </a:lnTo>
                <a:lnTo>
                  <a:pt x="640994" y="54127"/>
                </a:lnTo>
                <a:lnTo>
                  <a:pt x="646531" y="58661"/>
                </a:lnTo>
                <a:lnTo>
                  <a:pt x="650125" y="65913"/>
                </a:lnTo>
                <a:lnTo>
                  <a:pt x="651560" y="75603"/>
                </a:lnTo>
                <a:lnTo>
                  <a:pt x="651560" y="45923"/>
                </a:lnTo>
                <a:lnTo>
                  <a:pt x="609168" y="57899"/>
                </a:lnTo>
                <a:lnTo>
                  <a:pt x="597535" y="94348"/>
                </a:lnTo>
                <a:lnTo>
                  <a:pt x="600417" y="113804"/>
                </a:lnTo>
                <a:lnTo>
                  <a:pt x="600519" y="114515"/>
                </a:lnTo>
                <a:lnTo>
                  <a:pt x="608787" y="130695"/>
                </a:lnTo>
                <a:lnTo>
                  <a:pt x="621309" y="141465"/>
                </a:lnTo>
                <a:lnTo>
                  <a:pt x="637070" y="145364"/>
                </a:lnTo>
                <a:lnTo>
                  <a:pt x="650760" y="142633"/>
                </a:lnTo>
                <a:lnTo>
                  <a:pt x="662368" y="134759"/>
                </a:lnTo>
                <a:lnTo>
                  <a:pt x="667537" y="127546"/>
                </a:lnTo>
                <a:lnTo>
                  <a:pt x="671296" y="122288"/>
                </a:lnTo>
                <a:lnTo>
                  <a:pt x="676973" y="10572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5" name="object 145"/>
          <p:cNvGrpSpPr/>
          <p:nvPr/>
        </p:nvGrpSpPr>
        <p:grpSpPr>
          <a:xfrm>
            <a:off x="9617292" y="5727937"/>
            <a:ext cx="513715" cy="146685"/>
            <a:chOff x="9617292" y="5727937"/>
            <a:chExt cx="513715" cy="146685"/>
          </a:xfrm>
        </p:grpSpPr>
        <p:pic>
          <p:nvPicPr>
            <p:cNvPr id="146" name="object 14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617292" y="5727937"/>
              <a:ext cx="76487" cy="146597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9716615" y="5727937"/>
              <a:ext cx="413866" cy="146597"/>
            </a:xfrm>
            <a:prstGeom prst="rect">
              <a:avLst/>
            </a:prstGeom>
          </p:spPr>
        </p:pic>
      </p:grpSp>
      <p:grpSp>
        <p:nvGrpSpPr>
          <p:cNvPr id="148" name="object 148"/>
          <p:cNvGrpSpPr/>
          <p:nvPr/>
        </p:nvGrpSpPr>
        <p:grpSpPr>
          <a:xfrm>
            <a:off x="7288514" y="6111488"/>
            <a:ext cx="234315" cy="182245"/>
            <a:chOff x="7288514" y="6111488"/>
            <a:chExt cx="234315" cy="182245"/>
          </a:xfrm>
        </p:grpSpPr>
        <p:sp>
          <p:nvSpPr>
            <p:cNvPr id="149" name="object 149"/>
            <p:cNvSpPr/>
            <p:nvPr/>
          </p:nvSpPr>
          <p:spPr>
            <a:xfrm>
              <a:off x="7288514" y="6111488"/>
              <a:ext cx="56515" cy="182245"/>
            </a:xfrm>
            <a:custGeom>
              <a:avLst/>
              <a:gdLst/>
              <a:ahLst/>
              <a:cxnLst/>
              <a:rect l="l" t="t" r="r" b="b"/>
              <a:pathLst>
                <a:path w="56515" h="182245">
                  <a:moveTo>
                    <a:pt x="53430" y="0"/>
                  </a:moveTo>
                  <a:lnTo>
                    <a:pt x="18646" y="28341"/>
                  </a:lnTo>
                  <a:lnTo>
                    <a:pt x="2148" y="67968"/>
                  </a:lnTo>
                  <a:lnTo>
                    <a:pt x="0" y="90663"/>
                  </a:lnTo>
                  <a:lnTo>
                    <a:pt x="1875" y="112133"/>
                  </a:lnTo>
                  <a:lnTo>
                    <a:pt x="16444" y="149656"/>
                  </a:lnTo>
                  <a:lnTo>
                    <a:pt x="45398" y="177436"/>
                  </a:lnTo>
                  <a:lnTo>
                    <a:pt x="53430" y="181633"/>
                  </a:lnTo>
                  <a:lnTo>
                    <a:pt x="56131" y="178253"/>
                  </a:lnTo>
                  <a:lnTo>
                    <a:pt x="44468" y="169953"/>
                  </a:lnTo>
                  <a:lnTo>
                    <a:pt x="39557" y="164423"/>
                  </a:lnTo>
                  <a:lnTo>
                    <a:pt x="30975" y="150866"/>
                  </a:lnTo>
                  <a:lnTo>
                    <a:pt x="24626" y="133651"/>
                  </a:lnTo>
                  <a:lnTo>
                    <a:pt x="20688" y="113381"/>
                  </a:lnTo>
                  <a:lnTo>
                    <a:pt x="19336" y="90663"/>
                  </a:lnTo>
                  <a:lnTo>
                    <a:pt x="20516" y="69735"/>
                  </a:lnTo>
                  <a:lnTo>
                    <a:pt x="36856" y="20898"/>
                  </a:lnTo>
                  <a:lnTo>
                    <a:pt x="56131" y="3380"/>
                  </a:lnTo>
                  <a:lnTo>
                    <a:pt x="5343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365639" y="6111488"/>
              <a:ext cx="157149" cy="181633"/>
            </a:xfrm>
            <a:prstGeom prst="rect">
              <a:avLst/>
            </a:prstGeom>
          </p:spPr>
        </p:pic>
      </p:grpSp>
      <p:pic>
        <p:nvPicPr>
          <p:cNvPr id="151" name="object 15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7590804" y="6109337"/>
            <a:ext cx="323260" cy="148749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7980240" y="6109337"/>
            <a:ext cx="1244301" cy="15059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125091" y="2642616"/>
            <a:ext cx="2004186" cy="1894458"/>
          </a:xfrm>
          <a:prstGeom prst="rect">
            <a:avLst/>
          </a:prstGeom>
        </p:spPr>
      </p:pic>
      <p:sp>
        <p:nvSpPr>
          <p:cNvPr id="154" name="object 154"/>
          <p:cNvSpPr txBox="1"/>
          <p:nvPr/>
        </p:nvSpPr>
        <p:spPr>
          <a:xfrm>
            <a:off x="1128775" y="4948173"/>
            <a:ext cx="3996690" cy="1239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5"/>
              </a:spcBef>
            </a:pPr>
            <a:r>
              <a:rPr sz="3950" b="1" dirty="0">
                <a:latin typeface="Calibri"/>
                <a:cs typeface="Calibri"/>
              </a:rPr>
              <a:t>Ted</a:t>
            </a:r>
            <a:r>
              <a:rPr sz="3950" b="1" spc="50" dirty="0">
                <a:latin typeface="Calibri"/>
                <a:cs typeface="Calibri"/>
              </a:rPr>
              <a:t> </a:t>
            </a:r>
            <a:r>
              <a:rPr sz="3950" b="1" spc="295" dirty="0">
                <a:latin typeface="Calibri"/>
                <a:cs typeface="Calibri"/>
              </a:rPr>
              <a:t>Codd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950" dirty="0">
                <a:latin typeface="Calibri"/>
                <a:cs typeface="Calibri"/>
              </a:rPr>
              <a:t>Turing</a:t>
            </a:r>
            <a:r>
              <a:rPr sz="3950" spc="-60" dirty="0">
                <a:latin typeface="Calibri"/>
                <a:cs typeface="Calibri"/>
              </a:rPr>
              <a:t> </a:t>
            </a:r>
            <a:r>
              <a:rPr sz="3950" spc="50" dirty="0">
                <a:latin typeface="Calibri"/>
                <a:cs typeface="Calibri"/>
              </a:rPr>
              <a:t>Award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spc="90" dirty="0">
                <a:latin typeface="Calibri"/>
                <a:cs typeface="Calibri"/>
              </a:rPr>
              <a:t>1981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147" y="514553"/>
            <a:ext cx="654304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Relationship</a:t>
            </a:r>
            <a:r>
              <a:rPr sz="6600" spc="-370" dirty="0"/>
              <a:t> </a:t>
            </a:r>
            <a:r>
              <a:rPr sz="6600" spc="-80" dirty="0"/>
              <a:t>Model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33858" y="2306670"/>
            <a:ext cx="4716780" cy="383540"/>
            <a:chOff x="1233858" y="2306670"/>
            <a:chExt cx="4716780" cy="3835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858" y="2306670"/>
              <a:ext cx="4716241" cy="3736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33858" y="2680383"/>
              <a:ext cx="4716780" cy="10160"/>
            </a:xfrm>
            <a:custGeom>
              <a:avLst/>
              <a:gdLst/>
              <a:ahLst/>
              <a:cxnLst/>
              <a:rect l="l" t="t" r="r" b="b"/>
              <a:pathLst>
                <a:path w="4716780" h="10160">
                  <a:moveTo>
                    <a:pt x="4716224" y="0"/>
                  </a:moveTo>
                  <a:lnTo>
                    <a:pt x="0" y="0"/>
                  </a:lnTo>
                  <a:lnTo>
                    <a:pt x="0" y="9625"/>
                  </a:lnTo>
                  <a:lnTo>
                    <a:pt x="4716224" y="9625"/>
                  </a:lnTo>
                  <a:lnTo>
                    <a:pt x="471622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33857" y="2733712"/>
          <a:ext cx="4792980" cy="3622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2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9525">
                      <a:solidFill>
                        <a:srgbClr val="221F1F"/>
                      </a:solidFill>
                      <a:prstDash val="solid"/>
                    </a:lnT>
                    <a:lnB w="952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9525">
                      <a:solidFill>
                        <a:srgbClr val="221F1F"/>
                      </a:solidFill>
                      <a:prstDash val="solid"/>
                    </a:lnT>
                    <a:lnB w="952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9525">
                      <a:solidFill>
                        <a:srgbClr val="221F1F"/>
                      </a:solidFill>
                      <a:prstDash val="solid"/>
                    </a:lnT>
                    <a:lnB w="952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9525">
                      <a:solidFill>
                        <a:srgbClr val="221F1F"/>
                      </a:solidFill>
                      <a:prstDash val="solid"/>
                    </a:lnT>
                    <a:lnB w="9525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416597" y="2850131"/>
            <a:ext cx="600075" cy="168275"/>
            <a:chOff x="1416597" y="2850131"/>
            <a:chExt cx="600075" cy="1682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597" y="2850131"/>
              <a:ext cx="102170" cy="168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0982" y="2850131"/>
              <a:ext cx="102170" cy="168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9780" y="2850131"/>
              <a:ext cx="102170" cy="168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381" y="2850131"/>
              <a:ext cx="102170" cy="168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4165" y="2850131"/>
              <a:ext cx="102170" cy="168249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2366797" y="2851568"/>
            <a:ext cx="804545" cy="168910"/>
          </a:xfrm>
          <a:custGeom>
            <a:avLst/>
            <a:gdLst/>
            <a:ahLst/>
            <a:cxnLst/>
            <a:rect l="l" t="t" r="r" b="b"/>
            <a:pathLst>
              <a:path w="804544" h="168910">
                <a:moveTo>
                  <a:pt x="143167" y="124752"/>
                </a:moveTo>
                <a:lnTo>
                  <a:pt x="139192" y="122897"/>
                </a:lnTo>
                <a:lnTo>
                  <a:pt x="130962" y="138506"/>
                </a:lnTo>
                <a:lnTo>
                  <a:pt x="121348" y="148513"/>
                </a:lnTo>
                <a:lnTo>
                  <a:pt x="109004" y="153835"/>
                </a:lnTo>
                <a:lnTo>
                  <a:pt x="92557" y="155409"/>
                </a:lnTo>
                <a:lnTo>
                  <a:pt x="55537" y="155409"/>
                </a:lnTo>
                <a:lnTo>
                  <a:pt x="53403" y="154978"/>
                </a:lnTo>
                <a:lnTo>
                  <a:pt x="49123" y="150418"/>
                </a:lnTo>
                <a:lnTo>
                  <a:pt x="48768" y="137591"/>
                </a:lnTo>
                <a:lnTo>
                  <a:pt x="48768" y="84124"/>
                </a:lnTo>
                <a:lnTo>
                  <a:pt x="99682" y="84124"/>
                </a:lnTo>
                <a:lnTo>
                  <a:pt x="105016" y="86969"/>
                </a:lnTo>
                <a:lnTo>
                  <a:pt x="109651" y="95808"/>
                </a:lnTo>
                <a:lnTo>
                  <a:pt x="110007" y="99085"/>
                </a:lnTo>
                <a:lnTo>
                  <a:pt x="110007" y="108648"/>
                </a:lnTo>
                <a:lnTo>
                  <a:pt x="114630" y="108648"/>
                </a:lnTo>
                <a:lnTo>
                  <a:pt x="114630" y="47764"/>
                </a:lnTo>
                <a:lnTo>
                  <a:pt x="110007" y="47764"/>
                </a:lnTo>
                <a:lnTo>
                  <a:pt x="110007" y="55892"/>
                </a:lnTo>
                <a:lnTo>
                  <a:pt x="109651" y="59169"/>
                </a:lnTo>
                <a:lnTo>
                  <a:pt x="105727" y="70142"/>
                </a:lnTo>
                <a:lnTo>
                  <a:pt x="101460" y="72707"/>
                </a:lnTo>
                <a:lnTo>
                  <a:pt x="48768" y="72707"/>
                </a:lnTo>
                <a:lnTo>
                  <a:pt x="48768" y="9969"/>
                </a:lnTo>
                <a:lnTo>
                  <a:pt x="87579" y="9969"/>
                </a:lnTo>
                <a:lnTo>
                  <a:pt x="123177" y="27089"/>
                </a:lnTo>
                <a:lnTo>
                  <a:pt x="124599" y="38493"/>
                </a:lnTo>
                <a:lnTo>
                  <a:pt x="128866" y="37782"/>
                </a:lnTo>
                <a:lnTo>
                  <a:pt x="126377" y="0"/>
                </a:lnTo>
                <a:lnTo>
                  <a:pt x="0" y="0"/>
                </a:lnTo>
                <a:lnTo>
                  <a:pt x="0" y="4559"/>
                </a:lnTo>
                <a:lnTo>
                  <a:pt x="13563" y="6019"/>
                </a:lnTo>
                <a:lnTo>
                  <a:pt x="18821" y="9474"/>
                </a:lnTo>
                <a:lnTo>
                  <a:pt x="21615" y="15938"/>
                </a:lnTo>
                <a:lnTo>
                  <a:pt x="22428" y="25946"/>
                </a:lnTo>
                <a:lnTo>
                  <a:pt x="22428" y="140728"/>
                </a:lnTo>
                <a:lnTo>
                  <a:pt x="21615" y="150825"/>
                </a:lnTo>
                <a:lnTo>
                  <a:pt x="18821" y="157353"/>
                </a:lnTo>
                <a:lnTo>
                  <a:pt x="13563" y="160921"/>
                </a:lnTo>
                <a:lnTo>
                  <a:pt x="5346" y="162115"/>
                </a:lnTo>
                <a:lnTo>
                  <a:pt x="0" y="162115"/>
                </a:lnTo>
                <a:lnTo>
                  <a:pt x="0" y="166814"/>
                </a:lnTo>
                <a:lnTo>
                  <a:pt x="128866" y="166814"/>
                </a:lnTo>
                <a:lnTo>
                  <a:pt x="143167" y="124752"/>
                </a:lnTo>
                <a:close/>
              </a:path>
              <a:path w="804544" h="168910">
                <a:moveTo>
                  <a:pt x="192151" y="5981"/>
                </a:moveTo>
                <a:lnTo>
                  <a:pt x="186461" y="0"/>
                </a:lnTo>
                <a:lnTo>
                  <a:pt x="172224" y="0"/>
                </a:lnTo>
                <a:lnTo>
                  <a:pt x="166243" y="5981"/>
                </a:lnTo>
                <a:lnTo>
                  <a:pt x="166243" y="20243"/>
                </a:lnTo>
                <a:lnTo>
                  <a:pt x="172224" y="25946"/>
                </a:lnTo>
                <a:lnTo>
                  <a:pt x="186461" y="25946"/>
                </a:lnTo>
                <a:lnTo>
                  <a:pt x="192151" y="20243"/>
                </a:lnTo>
                <a:lnTo>
                  <a:pt x="192151" y="5981"/>
                </a:lnTo>
                <a:close/>
              </a:path>
              <a:path w="804544" h="168910">
                <a:moveTo>
                  <a:pt x="208953" y="162534"/>
                </a:moveTo>
                <a:lnTo>
                  <a:pt x="205397" y="162534"/>
                </a:lnTo>
                <a:lnTo>
                  <a:pt x="197815" y="161569"/>
                </a:lnTo>
                <a:lnTo>
                  <a:pt x="193370" y="157746"/>
                </a:lnTo>
                <a:lnTo>
                  <a:pt x="191262" y="149733"/>
                </a:lnTo>
                <a:lnTo>
                  <a:pt x="190728" y="136156"/>
                </a:lnTo>
                <a:lnTo>
                  <a:pt x="190728" y="67716"/>
                </a:lnTo>
                <a:lnTo>
                  <a:pt x="190728" y="48475"/>
                </a:lnTo>
                <a:lnTo>
                  <a:pt x="180365" y="53759"/>
                </a:lnTo>
                <a:lnTo>
                  <a:pt x="172415" y="57594"/>
                </a:lnTo>
                <a:lnTo>
                  <a:pt x="164122" y="61226"/>
                </a:lnTo>
                <a:lnTo>
                  <a:pt x="152704" y="65862"/>
                </a:lnTo>
                <a:lnTo>
                  <a:pt x="154139" y="69430"/>
                </a:lnTo>
                <a:lnTo>
                  <a:pt x="157264" y="68719"/>
                </a:lnTo>
                <a:lnTo>
                  <a:pt x="158686" y="68008"/>
                </a:lnTo>
                <a:lnTo>
                  <a:pt x="160540" y="67716"/>
                </a:lnTo>
                <a:lnTo>
                  <a:pt x="169367" y="67716"/>
                </a:lnTo>
                <a:lnTo>
                  <a:pt x="171221" y="71285"/>
                </a:lnTo>
                <a:lnTo>
                  <a:pt x="171221" y="136156"/>
                </a:lnTo>
                <a:lnTo>
                  <a:pt x="170611" y="149733"/>
                </a:lnTo>
                <a:lnTo>
                  <a:pt x="170510" y="152133"/>
                </a:lnTo>
                <a:lnTo>
                  <a:pt x="169799" y="154698"/>
                </a:lnTo>
                <a:lnTo>
                  <a:pt x="167944" y="160401"/>
                </a:lnTo>
                <a:lnTo>
                  <a:pt x="164388" y="162534"/>
                </a:lnTo>
                <a:lnTo>
                  <a:pt x="152285" y="162534"/>
                </a:lnTo>
                <a:lnTo>
                  <a:pt x="152285" y="166814"/>
                </a:lnTo>
                <a:lnTo>
                  <a:pt x="208953" y="166814"/>
                </a:lnTo>
                <a:lnTo>
                  <a:pt x="208953" y="162534"/>
                </a:lnTo>
                <a:close/>
              </a:path>
              <a:path w="804544" h="168910">
                <a:moveTo>
                  <a:pt x="337121" y="162534"/>
                </a:moveTo>
                <a:lnTo>
                  <a:pt x="327863" y="162534"/>
                </a:lnTo>
                <a:lnTo>
                  <a:pt x="324294" y="160680"/>
                </a:lnTo>
                <a:lnTo>
                  <a:pt x="322961" y="157746"/>
                </a:lnTo>
                <a:lnTo>
                  <a:pt x="322872" y="157543"/>
                </a:lnTo>
                <a:lnTo>
                  <a:pt x="321030" y="154266"/>
                </a:lnTo>
                <a:lnTo>
                  <a:pt x="320751" y="136156"/>
                </a:lnTo>
                <a:lnTo>
                  <a:pt x="320725" y="95097"/>
                </a:lnTo>
                <a:lnTo>
                  <a:pt x="320509" y="84937"/>
                </a:lnTo>
                <a:lnTo>
                  <a:pt x="319773" y="76708"/>
                </a:lnTo>
                <a:lnTo>
                  <a:pt x="318452" y="70180"/>
                </a:lnTo>
                <a:lnTo>
                  <a:pt x="316966" y="65862"/>
                </a:lnTo>
                <a:lnTo>
                  <a:pt x="316865" y="65582"/>
                </a:lnTo>
                <a:lnTo>
                  <a:pt x="316471" y="64439"/>
                </a:lnTo>
                <a:lnTo>
                  <a:pt x="312559" y="58610"/>
                </a:lnTo>
                <a:lnTo>
                  <a:pt x="307073" y="54102"/>
                </a:lnTo>
                <a:lnTo>
                  <a:pt x="300405" y="51206"/>
                </a:lnTo>
                <a:lnTo>
                  <a:pt x="292976" y="50177"/>
                </a:lnTo>
                <a:lnTo>
                  <a:pt x="283895" y="51409"/>
                </a:lnTo>
                <a:lnTo>
                  <a:pt x="274650" y="55232"/>
                </a:lnTo>
                <a:lnTo>
                  <a:pt x="264960" y="61798"/>
                </a:lnTo>
                <a:lnTo>
                  <a:pt x="254520" y="71285"/>
                </a:lnTo>
                <a:lnTo>
                  <a:pt x="254520" y="67716"/>
                </a:lnTo>
                <a:lnTo>
                  <a:pt x="254520" y="48475"/>
                </a:lnTo>
                <a:lnTo>
                  <a:pt x="244081" y="53759"/>
                </a:lnTo>
                <a:lnTo>
                  <a:pt x="236080" y="57594"/>
                </a:lnTo>
                <a:lnTo>
                  <a:pt x="227774" y="61226"/>
                </a:lnTo>
                <a:lnTo>
                  <a:pt x="216357" y="65862"/>
                </a:lnTo>
                <a:lnTo>
                  <a:pt x="217792" y="69430"/>
                </a:lnTo>
                <a:lnTo>
                  <a:pt x="220637" y="68719"/>
                </a:lnTo>
                <a:lnTo>
                  <a:pt x="222491" y="68008"/>
                </a:lnTo>
                <a:lnTo>
                  <a:pt x="223913" y="67716"/>
                </a:lnTo>
                <a:lnTo>
                  <a:pt x="233159" y="67716"/>
                </a:lnTo>
                <a:lnTo>
                  <a:pt x="234873" y="71285"/>
                </a:lnTo>
                <a:lnTo>
                  <a:pt x="234873" y="136156"/>
                </a:lnTo>
                <a:lnTo>
                  <a:pt x="234416" y="147142"/>
                </a:lnTo>
                <a:lnTo>
                  <a:pt x="234315" y="149733"/>
                </a:lnTo>
                <a:lnTo>
                  <a:pt x="232346" y="157124"/>
                </a:lnTo>
                <a:lnTo>
                  <a:pt x="232232" y="157543"/>
                </a:lnTo>
                <a:lnTo>
                  <a:pt x="232181" y="157746"/>
                </a:lnTo>
                <a:lnTo>
                  <a:pt x="227850" y="161569"/>
                </a:lnTo>
                <a:lnTo>
                  <a:pt x="220637" y="162534"/>
                </a:lnTo>
                <a:lnTo>
                  <a:pt x="216077" y="162534"/>
                </a:lnTo>
                <a:lnTo>
                  <a:pt x="216077" y="166814"/>
                </a:lnTo>
                <a:lnTo>
                  <a:pt x="271894" y="166814"/>
                </a:lnTo>
                <a:lnTo>
                  <a:pt x="271894" y="162534"/>
                </a:lnTo>
                <a:lnTo>
                  <a:pt x="261924" y="162534"/>
                </a:lnTo>
                <a:lnTo>
                  <a:pt x="258089" y="160401"/>
                </a:lnTo>
                <a:lnTo>
                  <a:pt x="256667" y="157124"/>
                </a:lnTo>
                <a:lnTo>
                  <a:pt x="255231" y="154698"/>
                </a:lnTo>
                <a:lnTo>
                  <a:pt x="254520" y="147142"/>
                </a:lnTo>
                <a:lnTo>
                  <a:pt x="254520" y="80556"/>
                </a:lnTo>
                <a:lnTo>
                  <a:pt x="263309" y="73228"/>
                </a:lnTo>
                <a:lnTo>
                  <a:pt x="283286" y="65582"/>
                </a:lnTo>
                <a:lnTo>
                  <a:pt x="291960" y="66941"/>
                </a:lnTo>
                <a:lnTo>
                  <a:pt x="297421" y="71678"/>
                </a:lnTo>
                <a:lnTo>
                  <a:pt x="300215" y="80556"/>
                </a:lnTo>
                <a:lnTo>
                  <a:pt x="300266" y="80746"/>
                </a:lnTo>
                <a:lnTo>
                  <a:pt x="301091" y="95097"/>
                </a:lnTo>
                <a:lnTo>
                  <a:pt x="301040" y="136156"/>
                </a:lnTo>
                <a:lnTo>
                  <a:pt x="300380" y="154266"/>
                </a:lnTo>
                <a:lnTo>
                  <a:pt x="298958" y="157543"/>
                </a:lnTo>
                <a:lnTo>
                  <a:pt x="297522" y="160680"/>
                </a:lnTo>
                <a:lnTo>
                  <a:pt x="294398" y="162534"/>
                </a:lnTo>
                <a:lnTo>
                  <a:pt x="283718" y="162534"/>
                </a:lnTo>
                <a:lnTo>
                  <a:pt x="283718" y="166814"/>
                </a:lnTo>
                <a:lnTo>
                  <a:pt x="337121" y="166814"/>
                </a:lnTo>
                <a:lnTo>
                  <a:pt x="337121" y="162534"/>
                </a:lnTo>
                <a:close/>
              </a:path>
              <a:path w="804544" h="168910">
                <a:moveTo>
                  <a:pt x="427113" y="136156"/>
                </a:moveTo>
                <a:lnTo>
                  <a:pt x="400773" y="100799"/>
                </a:lnTo>
                <a:lnTo>
                  <a:pt x="388239" y="94094"/>
                </a:lnTo>
                <a:lnTo>
                  <a:pt x="379882" y="88963"/>
                </a:lnTo>
                <a:lnTo>
                  <a:pt x="374281" y="84035"/>
                </a:lnTo>
                <a:lnTo>
                  <a:pt x="371132" y="78955"/>
                </a:lnTo>
                <a:lnTo>
                  <a:pt x="370154" y="73431"/>
                </a:lnTo>
                <a:lnTo>
                  <a:pt x="370154" y="64871"/>
                </a:lnTo>
                <a:lnTo>
                  <a:pt x="376847" y="58458"/>
                </a:lnTo>
                <a:lnTo>
                  <a:pt x="386524" y="58458"/>
                </a:lnTo>
                <a:lnTo>
                  <a:pt x="396417" y="60312"/>
                </a:lnTo>
                <a:lnTo>
                  <a:pt x="404279" y="65798"/>
                </a:lnTo>
                <a:lnTo>
                  <a:pt x="410019" y="74815"/>
                </a:lnTo>
                <a:lnTo>
                  <a:pt x="413588" y="87261"/>
                </a:lnTo>
                <a:lnTo>
                  <a:pt x="417855" y="87261"/>
                </a:lnTo>
                <a:lnTo>
                  <a:pt x="417855" y="50901"/>
                </a:lnTo>
                <a:lnTo>
                  <a:pt x="413156" y="50901"/>
                </a:lnTo>
                <a:lnTo>
                  <a:pt x="412445" y="53035"/>
                </a:lnTo>
                <a:lnTo>
                  <a:pt x="411441" y="54178"/>
                </a:lnTo>
                <a:lnTo>
                  <a:pt x="408889" y="54178"/>
                </a:lnTo>
                <a:lnTo>
                  <a:pt x="408178" y="53746"/>
                </a:lnTo>
                <a:lnTo>
                  <a:pt x="394639" y="50177"/>
                </a:lnTo>
                <a:lnTo>
                  <a:pt x="386524" y="50177"/>
                </a:lnTo>
                <a:lnTo>
                  <a:pt x="373189" y="52552"/>
                </a:lnTo>
                <a:lnTo>
                  <a:pt x="362585" y="59169"/>
                </a:lnTo>
                <a:lnTo>
                  <a:pt x="355587" y="69316"/>
                </a:lnTo>
                <a:lnTo>
                  <a:pt x="353060" y="82270"/>
                </a:lnTo>
                <a:lnTo>
                  <a:pt x="353733" y="88684"/>
                </a:lnTo>
                <a:lnTo>
                  <a:pt x="355765" y="94576"/>
                </a:lnTo>
                <a:lnTo>
                  <a:pt x="359194" y="100126"/>
                </a:lnTo>
                <a:lnTo>
                  <a:pt x="364032" y="105511"/>
                </a:lnTo>
                <a:lnTo>
                  <a:pt x="368300" y="109359"/>
                </a:lnTo>
                <a:lnTo>
                  <a:pt x="369011" y="109359"/>
                </a:lnTo>
                <a:lnTo>
                  <a:pt x="380123" y="115773"/>
                </a:lnTo>
                <a:lnTo>
                  <a:pt x="408178" y="144005"/>
                </a:lnTo>
                <a:lnTo>
                  <a:pt x="408178" y="152844"/>
                </a:lnTo>
                <a:lnTo>
                  <a:pt x="400773" y="159258"/>
                </a:lnTo>
                <a:lnTo>
                  <a:pt x="391083" y="159258"/>
                </a:lnTo>
                <a:lnTo>
                  <a:pt x="380123" y="157137"/>
                </a:lnTo>
                <a:lnTo>
                  <a:pt x="371259" y="150850"/>
                </a:lnTo>
                <a:lnTo>
                  <a:pt x="364566" y="140487"/>
                </a:lnTo>
                <a:lnTo>
                  <a:pt x="360184" y="126187"/>
                </a:lnTo>
                <a:lnTo>
                  <a:pt x="355917" y="126187"/>
                </a:lnTo>
                <a:lnTo>
                  <a:pt x="355917" y="167525"/>
                </a:lnTo>
                <a:lnTo>
                  <a:pt x="360184" y="167525"/>
                </a:lnTo>
                <a:lnTo>
                  <a:pt x="360895" y="164680"/>
                </a:lnTo>
                <a:lnTo>
                  <a:pt x="361899" y="163969"/>
                </a:lnTo>
                <a:lnTo>
                  <a:pt x="366877" y="163969"/>
                </a:lnTo>
                <a:lnTo>
                  <a:pt x="368300" y="164680"/>
                </a:lnTo>
                <a:lnTo>
                  <a:pt x="380834" y="167817"/>
                </a:lnTo>
                <a:lnTo>
                  <a:pt x="384683" y="168529"/>
                </a:lnTo>
                <a:lnTo>
                  <a:pt x="391795" y="168529"/>
                </a:lnTo>
                <a:lnTo>
                  <a:pt x="406019" y="166116"/>
                </a:lnTo>
                <a:lnTo>
                  <a:pt x="417195" y="159397"/>
                </a:lnTo>
                <a:lnTo>
                  <a:pt x="424497" y="149161"/>
                </a:lnTo>
                <a:lnTo>
                  <a:pt x="427113" y="136156"/>
                </a:lnTo>
                <a:close/>
              </a:path>
              <a:path w="804544" h="168910">
                <a:moveTo>
                  <a:pt x="505853" y="146138"/>
                </a:moveTo>
                <a:lnTo>
                  <a:pt x="502297" y="142862"/>
                </a:lnTo>
                <a:lnTo>
                  <a:pt x="496887" y="150710"/>
                </a:lnTo>
                <a:lnTo>
                  <a:pt x="491896" y="153987"/>
                </a:lnTo>
                <a:lnTo>
                  <a:pt x="483362" y="153987"/>
                </a:lnTo>
                <a:lnTo>
                  <a:pt x="480936" y="152844"/>
                </a:lnTo>
                <a:lnTo>
                  <a:pt x="474814" y="147853"/>
                </a:lnTo>
                <a:lnTo>
                  <a:pt x="473811" y="142862"/>
                </a:lnTo>
                <a:lnTo>
                  <a:pt x="473811" y="60883"/>
                </a:lnTo>
                <a:lnTo>
                  <a:pt x="497319" y="60883"/>
                </a:lnTo>
                <a:lnTo>
                  <a:pt x="497319" y="52031"/>
                </a:lnTo>
                <a:lnTo>
                  <a:pt x="473811" y="52031"/>
                </a:lnTo>
                <a:lnTo>
                  <a:pt x="473811" y="19532"/>
                </a:lnTo>
                <a:lnTo>
                  <a:pt x="468122" y="19532"/>
                </a:lnTo>
                <a:lnTo>
                  <a:pt x="463042" y="32613"/>
                </a:lnTo>
                <a:lnTo>
                  <a:pt x="456603" y="42202"/>
                </a:lnTo>
                <a:lnTo>
                  <a:pt x="447636" y="49644"/>
                </a:lnTo>
                <a:lnTo>
                  <a:pt x="434936" y="56311"/>
                </a:lnTo>
                <a:lnTo>
                  <a:pt x="434936" y="60883"/>
                </a:lnTo>
                <a:lnTo>
                  <a:pt x="452742" y="60883"/>
                </a:lnTo>
                <a:lnTo>
                  <a:pt x="452742" y="144284"/>
                </a:lnTo>
                <a:lnTo>
                  <a:pt x="453453" y="149707"/>
                </a:lnTo>
                <a:lnTo>
                  <a:pt x="456018" y="155702"/>
                </a:lnTo>
                <a:lnTo>
                  <a:pt x="459155" y="163969"/>
                </a:lnTo>
                <a:lnTo>
                  <a:pt x="466979" y="168529"/>
                </a:lnTo>
                <a:lnTo>
                  <a:pt x="476669" y="168529"/>
                </a:lnTo>
                <a:lnTo>
                  <a:pt x="485394" y="167182"/>
                </a:lnTo>
                <a:lnTo>
                  <a:pt x="493077" y="163055"/>
                </a:lnTo>
                <a:lnTo>
                  <a:pt x="499859" y="156083"/>
                </a:lnTo>
                <a:lnTo>
                  <a:pt x="505853" y="146138"/>
                </a:lnTo>
                <a:close/>
              </a:path>
              <a:path w="804544" h="168910">
                <a:moveTo>
                  <a:pt x="608672" y="122618"/>
                </a:moveTo>
                <a:lnTo>
                  <a:pt x="605104" y="119761"/>
                </a:lnTo>
                <a:lnTo>
                  <a:pt x="597814" y="131978"/>
                </a:lnTo>
                <a:lnTo>
                  <a:pt x="589432" y="140766"/>
                </a:lnTo>
                <a:lnTo>
                  <a:pt x="580059" y="146075"/>
                </a:lnTo>
                <a:lnTo>
                  <a:pt x="569798" y="147853"/>
                </a:lnTo>
                <a:lnTo>
                  <a:pt x="556031" y="144221"/>
                </a:lnTo>
                <a:lnTo>
                  <a:pt x="545147" y="133985"/>
                </a:lnTo>
                <a:lnTo>
                  <a:pt x="537857" y="118135"/>
                </a:lnTo>
                <a:lnTo>
                  <a:pt x="534911" y="97663"/>
                </a:lnTo>
                <a:lnTo>
                  <a:pt x="605104" y="97663"/>
                </a:lnTo>
                <a:lnTo>
                  <a:pt x="603529" y="87680"/>
                </a:lnTo>
                <a:lnTo>
                  <a:pt x="601980" y="77914"/>
                </a:lnTo>
                <a:lnTo>
                  <a:pt x="593648" y="62966"/>
                </a:lnTo>
                <a:lnTo>
                  <a:pt x="590804" y="60883"/>
                </a:lnTo>
                <a:lnTo>
                  <a:pt x="580720" y="53492"/>
                </a:lnTo>
                <a:lnTo>
                  <a:pt x="579043" y="53174"/>
                </a:lnTo>
                <a:lnTo>
                  <a:pt x="579043" y="87680"/>
                </a:lnTo>
                <a:lnTo>
                  <a:pt x="535330" y="87680"/>
                </a:lnTo>
                <a:lnTo>
                  <a:pt x="537857" y="76403"/>
                </a:lnTo>
                <a:lnTo>
                  <a:pt x="542709" y="67970"/>
                </a:lnTo>
                <a:lnTo>
                  <a:pt x="549630" y="62699"/>
                </a:lnTo>
                <a:lnTo>
                  <a:pt x="558406" y="60883"/>
                </a:lnTo>
                <a:lnTo>
                  <a:pt x="566877" y="62699"/>
                </a:lnTo>
                <a:lnTo>
                  <a:pt x="573316" y="67970"/>
                </a:lnTo>
                <a:lnTo>
                  <a:pt x="577469" y="76403"/>
                </a:lnTo>
                <a:lnTo>
                  <a:pt x="579043" y="87680"/>
                </a:lnTo>
                <a:lnTo>
                  <a:pt x="579043" y="53174"/>
                </a:lnTo>
                <a:lnTo>
                  <a:pt x="529958" y="67094"/>
                </a:lnTo>
                <a:lnTo>
                  <a:pt x="516394" y="109359"/>
                </a:lnTo>
                <a:lnTo>
                  <a:pt x="519760" y="131978"/>
                </a:lnTo>
                <a:lnTo>
                  <a:pt x="519874" y="132740"/>
                </a:lnTo>
                <a:lnTo>
                  <a:pt x="529513" y="151511"/>
                </a:lnTo>
                <a:lnTo>
                  <a:pt x="544093" y="163995"/>
                </a:lnTo>
                <a:lnTo>
                  <a:pt x="562394" y="168529"/>
                </a:lnTo>
                <a:lnTo>
                  <a:pt x="578192" y="165366"/>
                </a:lnTo>
                <a:lnTo>
                  <a:pt x="591616" y="156260"/>
                </a:lnTo>
                <a:lnTo>
                  <a:pt x="597662" y="147853"/>
                </a:lnTo>
                <a:lnTo>
                  <a:pt x="601992" y="141820"/>
                </a:lnTo>
                <a:lnTo>
                  <a:pt x="608672" y="122618"/>
                </a:lnTo>
                <a:close/>
              </a:path>
              <a:path w="804544" h="168910">
                <a:moveTo>
                  <a:pt x="659218" y="5981"/>
                </a:moveTo>
                <a:lnTo>
                  <a:pt x="653529" y="0"/>
                </a:lnTo>
                <a:lnTo>
                  <a:pt x="639279" y="0"/>
                </a:lnTo>
                <a:lnTo>
                  <a:pt x="633158" y="5981"/>
                </a:lnTo>
                <a:lnTo>
                  <a:pt x="633158" y="20243"/>
                </a:lnTo>
                <a:lnTo>
                  <a:pt x="639279" y="25946"/>
                </a:lnTo>
                <a:lnTo>
                  <a:pt x="653529" y="25946"/>
                </a:lnTo>
                <a:lnTo>
                  <a:pt x="659218" y="20243"/>
                </a:lnTo>
                <a:lnTo>
                  <a:pt x="659218" y="5981"/>
                </a:lnTo>
                <a:close/>
              </a:path>
              <a:path w="804544" h="168910">
                <a:moveTo>
                  <a:pt x="675881" y="162534"/>
                </a:moveTo>
                <a:lnTo>
                  <a:pt x="672325" y="162534"/>
                </a:lnTo>
                <a:lnTo>
                  <a:pt x="664819" y="161569"/>
                </a:lnTo>
                <a:lnTo>
                  <a:pt x="660412" y="157746"/>
                </a:lnTo>
                <a:lnTo>
                  <a:pt x="658317" y="149733"/>
                </a:lnTo>
                <a:lnTo>
                  <a:pt x="657796" y="136156"/>
                </a:lnTo>
                <a:lnTo>
                  <a:pt x="657796" y="67716"/>
                </a:lnTo>
                <a:lnTo>
                  <a:pt x="657796" y="48475"/>
                </a:lnTo>
                <a:lnTo>
                  <a:pt x="647344" y="53759"/>
                </a:lnTo>
                <a:lnTo>
                  <a:pt x="639356" y="57594"/>
                </a:lnTo>
                <a:lnTo>
                  <a:pt x="631037" y="61226"/>
                </a:lnTo>
                <a:lnTo>
                  <a:pt x="619633" y="65862"/>
                </a:lnTo>
                <a:lnTo>
                  <a:pt x="621055" y="69430"/>
                </a:lnTo>
                <a:lnTo>
                  <a:pt x="624332" y="68719"/>
                </a:lnTo>
                <a:lnTo>
                  <a:pt x="625754" y="68008"/>
                </a:lnTo>
                <a:lnTo>
                  <a:pt x="627468" y="67716"/>
                </a:lnTo>
                <a:lnTo>
                  <a:pt x="636435" y="67716"/>
                </a:lnTo>
                <a:lnTo>
                  <a:pt x="638149" y="71285"/>
                </a:lnTo>
                <a:lnTo>
                  <a:pt x="638149" y="136156"/>
                </a:lnTo>
                <a:lnTo>
                  <a:pt x="637540" y="149733"/>
                </a:lnTo>
                <a:lnTo>
                  <a:pt x="637438" y="152133"/>
                </a:lnTo>
                <a:lnTo>
                  <a:pt x="636727" y="154698"/>
                </a:lnTo>
                <a:lnTo>
                  <a:pt x="635012" y="160401"/>
                </a:lnTo>
                <a:lnTo>
                  <a:pt x="631456" y="162534"/>
                </a:lnTo>
                <a:lnTo>
                  <a:pt x="619353" y="162534"/>
                </a:lnTo>
                <a:lnTo>
                  <a:pt x="619353" y="166814"/>
                </a:lnTo>
                <a:lnTo>
                  <a:pt x="675881" y="166814"/>
                </a:lnTo>
                <a:lnTo>
                  <a:pt x="675881" y="162534"/>
                </a:lnTo>
                <a:close/>
              </a:path>
              <a:path w="804544" h="168910">
                <a:moveTo>
                  <a:pt x="804037" y="162534"/>
                </a:moveTo>
                <a:lnTo>
                  <a:pt x="794778" y="162534"/>
                </a:lnTo>
                <a:lnTo>
                  <a:pt x="791222" y="160680"/>
                </a:lnTo>
                <a:lnTo>
                  <a:pt x="789889" y="157746"/>
                </a:lnTo>
                <a:lnTo>
                  <a:pt x="789800" y="157543"/>
                </a:lnTo>
                <a:lnTo>
                  <a:pt x="787946" y="154266"/>
                </a:lnTo>
                <a:lnTo>
                  <a:pt x="787679" y="136156"/>
                </a:lnTo>
                <a:lnTo>
                  <a:pt x="787654" y="95097"/>
                </a:lnTo>
                <a:lnTo>
                  <a:pt x="787438" y="84937"/>
                </a:lnTo>
                <a:lnTo>
                  <a:pt x="786701" y="76708"/>
                </a:lnTo>
                <a:lnTo>
                  <a:pt x="785380" y="70180"/>
                </a:lnTo>
                <a:lnTo>
                  <a:pt x="783882" y="65862"/>
                </a:lnTo>
                <a:lnTo>
                  <a:pt x="783780" y="65582"/>
                </a:lnTo>
                <a:lnTo>
                  <a:pt x="783386" y="64439"/>
                </a:lnTo>
                <a:lnTo>
                  <a:pt x="779475" y="58610"/>
                </a:lnTo>
                <a:lnTo>
                  <a:pt x="773988" y="54102"/>
                </a:lnTo>
                <a:lnTo>
                  <a:pt x="767334" y="51206"/>
                </a:lnTo>
                <a:lnTo>
                  <a:pt x="759891" y="50177"/>
                </a:lnTo>
                <a:lnTo>
                  <a:pt x="750824" y="51409"/>
                </a:lnTo>
                <a:lnTo>
                  <a:pt x="741578" y="55232"/>
                </a:lnTo>
                <a:lnTo>
                  <a:pt x="731875" y="61798"/>
                </a:lnTo>
                <a:lnTo>
                  <a:pt x="721448" y="71285"/>
                </a:lnTo>
                <a:lnTo>
                  <a:pt x="721448" y="67716"/>
                </a:lnTo>
                <a:lnTo>
                  <a:pt x="721448" y="48475"/>
                </a:lnTo>
                <a:lnTo>
                  <a:pt x="710996" y="53759"/>
                </a:lnTo>
                <a:lnTo>
                  <a:pt x="703008" y="57594"/>
                </a:lnTo>
                <a:lnTo>
                  <a:pt x="694690" y="61226"/>
                </a:lnTo>
                <a:lnTo>
                  <a:pt x="683285" y="65862"/>
                </a:lnTo>
                <a:lnTo>
                  <a:pt x="684707" y="69430"/>
                </a:lnTo>
                <a:lnTo>
                  <a:pt x="687552" y="68719"/>
                </a:lnTo>
                <a:lnTo>
                  <a:pt x="689406" y="68008"/>
                </a:lnTo>
                <a:lnTo>
                  <a:pt x="690829" y="67716"/>
                </a:lnTo>
                <a:lnTo>
                  <a:pt x="700087" y="67716"/>
                </a:lnTo>
                <a:lnTo>
                  <a:pt x="701802" y="71285"/>
                </a:lnTo>
                <a:lnTo>
                  <a:pt x="701802" y="136156"/>
                </a:lnTo>
                <a:lnTo>
                  <a:pt x="701344" y="147142"/>
                </a:lnTo>
                <a:lnTo>
                  <a:pt x="701230" y="149733"/>
                </a:lnTo>
                <a:lnTo>
                  <a:pt x="699274" y="157124"/>
                </a:lnTo>
                <a:lnTo>
                  <a:pt x="699160" y="157543"/>
                </a:lnTo>
                <a:lnTo>
                  <a:pt x="699109" y="157746"/>
                </a:lnTo>
                <a:lnTo>
                  <a:pt x="694766" y="161569"/>
                </a:lnTo>
                <a:lnTo>
                  <a:pt x="687552" y="162534"/>
                </a:lnTo>
                <a:lnTo>
                  <a:pt x="683006" y="162534"/>
                </a:lnTo>
                <a:lnTo>
                  <a:pt x="683006" y="166814"/>
                </a:lnTo>
                <a:lnTo>
                  <a:pt x="738822" y="166814"/>
                </a:lnTo>
                <a:lnTo>
                  <a:pt x="738822" y="162534"/>
                </a:lnTo>
                <a:lnTo>
                  <a:pt x="728853" y="162534"/>
                </a:lnTo>
                <a:lnTo>
                  <a:pt x="725004" y="160401"/>
                </a:lnTo>
                <a:lnTo>
                  <a:pt x="723582" y="157124"/>
                </a:lnTo>
                <a:lnTo>
                  <a:pt x="722160" y="154698"/>
                </a:lnTo>
                <a:lnTo>
                  <a:pt x="721448" y="147142"/>
                </a:lnTo>
                <a:lnTo>
                  <a:pt x="721448" y="80556"/>
                </a:lnTo>
                <a:lnTo>
                  <a:pt x="730224" y="73228"/>
                </a:lnTo>
                <a:lnTo>
                  <a:pt x="750214" y="65582"/>
                </a:lnTo>
                <a:lnTo>
                  <a:pt x="758875" y="66941"/>
                </a:lnTo>
                <a:lnTo>
                  <a:pt x="764349" y="71678"/>
                </a:lnTo>
                <a:lnTo>
                  <a:pt x="767130" y="80556"/>
                </a:lnTo>
                <a:lnTo>
                  <a:pt x="767194" y="80746"/>
                </a:lnTo>
                <a:lnTo>
                  <a:pt x="768007" y="95097"/>
                </a:lnTo>
                <a:lnTo>
                  <a:pt x="767969" y="136156"/>
                </a:lnTo>
                <a:lnTo>
                  <a:pt x="767295" y="154266"/>
                </a:lnTo>
                <a:lnTo>
                  <a:pt x="765873" y="157543"/>
                </a:lnTo>
                <a:lnTo>
                  <a:pt x="764451" y="160680"/>
                </a:lnTo>
                <a:lnTo>
                  <a:pt x="761314" y="162534"/>
                </a:lnTo>
                <a:lnTo>
                  <a:pt x="750633" y="162534"/>
                </a:lnTo>
                <a:lnTo>
                  <a:pt x="750633" y="166814"/>
                </a:lnTo>
                <a:lnTo>
                  <a:pt x="804037" y="166814"/>
                </a:lnTo>
                <a:lnTo>
                  <a:pt x="804037" y="16253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1031" y="2847568"/>
            <a:ext cx="721360" cy="210820"/>
          </a:xfrm>
          <a:custGeom>
            <a:avLst/>
            <a:gdLst/>
            <a:ahLst/>
            <a:cxnLst/>
            <a:rect l="l" t="t" r="r" b="b"/>
            <a:pathLst>
              <a:path w="721360" h="210819">
                <a:moveTo>
                  <a:pt x="128587" y="50622"/>
                </a:moveTo>
                <a:lnTo>
                  <a:pt x="126847" y="37236"/>
                </a:lnTo>
                <a:lnTo>
                  <a:pt x="121589" y="25933"/>
                </a:lnTo>
                <a:lnTo>
                  <a:pt x="112788" y="16637"/>
                </a:lnTo>
                <a:lnTo>
                  <a:pt x="107594" y="13550"/>
                </a:lnTo>
                <a:lnTo>
                  <a:pt x="100393" y="9271"/>
                </a:lnTo>
                <a:lnTo>
                  <a:pt x="99390" y="8915"/>
                </a:lnTo>
                <a:lnTo>
                  <a:pt x="99390" y="49911"/>
                </a:lnTo>
                <a:lnTo>
                  <a:pt x="96964" y="64452"/>
                </a:lnTo>
                <a:lnTo>
                  <a:pt x="90131" y="75603"/>
                </a:lnTo>
                <a:lnTo>
                  <a:pt x="79565" y="82753"/>
                </a:lnTo>
                <a:lnTo>
                  <a:pt x="65925" y="85267"/>
                </a:lnTo>
                <a:lnTo>
                  <a:pt x="59804" y="85267"/>
                </a:lnTo>
                <a:lnTo>
                  <a:pt x="54825" y="84124"/>
                </a:lnTo>
                <a:lnTo>
                  <a:pt x="48844" y="81699"/>
                </a:lnTo>
                <a:lnTo>
                  <a:pt x="48844" y="16179"/>
                </a:lnTo>
                <a:lnTo>
                  <a:pt x="48666" y="16179"/>
                </a:lnTo>
                <a:lnTo>
                  <a:pt x="54533" y="13970"/>
                </a:lnTo>
                <a:lnTo>
                  <a:pt x="58102" y="13550"/>
                </a:lnTo>
                <a:lnTo>
                  <a:pt x="63360" y="13550"/>
                </a:lnTo>
                <a:lnTo>
                  <a:pt x="78181" y="16179"/>
                </a:lnTo>
                <a:lnTo>
                  <a:pt x="89547" y="23596"/>
                </a:lnTo>
                <a:lnTo>
                  <a:pt x="96824" y="35077"/>
                </a:lnTo>
                <a:lnTo>
                  <a:pt x="99390" y="49911"/>
                </a:lnTo>
                <a:lnTo>
                  <a:pt x="99390" y="8915"/>
                </a:lnTo>
                <a:lnTo>
                  <a:pt x="93192" y="6680"/>
                </a:lnTo>
                <a:lnTo>
                  <a:pt x="84963" y="5130"/>
                </a:lnTo>
                <a:lnTo>
                  <a:pt x="72694" y="4343"/>
                </a:lnTo>
                <a:lnTo>
                  <a:pt x="53403" y="4000"/>
                </a:lnTo>
                <a:lnTo>
                  <a:pt x="0" y="4000"/>
                </a:lnTo>
                <a:lnTo>
                  <a:pt x="0" y="8559"/>
                </a:lnTo>
                <a:lnTo>
                  <a:pt x="5410" y="8978"/>
                </a:lnTo>
                <a:lnTo>
                  <a:pt x="13601" y="10020"/>
                </a:lnTo>
                <a:lnTo>
                  <a:pt x="18897" y="13550"/>
                </a:lnTo>
                <a:lnTo>
                  <a:pt x="21666" y="19939"/>
                </a:lnTo>
                <a:lnTo>
                  <a:pt x="22491" y="29946"/>
                </a:lnTo>
                <a:lnTo>
                  <a:pt x="22491" y="144729"/>
                </a:lnTo>
                <a:lnTo>
                  <a:pt x="21666" y="154825"/>
                </a:lnTo>
                <a:lnTo>
                  <a:pt x="18872" y="161353"/>
                </a:lnTo>
                <a:lnTo>
                  <a:pt x="13601" y="164922"/>
                </a:lnTo>
                <a:lnTo>
                  <a:pt x="5410" y="166116"/>
                </a:lnTo>
                <a:lnTo>
                  <a:pt x="0" y="166116"/>
                </a:lnTo>
                <a:lnTo>
                  <a:pt x="0" y="170815"/>
                </a:lnTo>
                <a:lnTo>
                  <a:pt x="71907" y="170815"/>
                </a:lnTo>
                <a:lnTo>
                  <a:pt x="71907" y="166116"/>
                </a:lnTo>
                <a:lnTo>
                  <a:pt x="65925" y="166116"/>
                </a:lnTo>
                <a:lnTo>
                  <a:pt x="57670" y="164922"/>
                </a:lnTo>
                <a:lnTo>
                  <a:pt x="52425" y="161353"/>
                </a:lnTo>
                <a:lnTo>
                  <a:pt x="49644" y="154825"/>
                </a:lnTo>
                <a:lnTo>
                  <a:pt x="48844" y="144729"/>
                </a:lnTo>
                <a:lnTo>
                  <a:pt x="48844" y="90970"/>
                </a:lnTo>
                <a:lnTo>
                  <a:pt x="55562" y="93256"/>
                </a:lnTo>
                <a:lnTo>
                  <a:pt x="61709" y="94805"/>
                </a:lnTo>
                <a:lnTo>
                  <a:pt x="67729" y="95681"/>
                </a:lnTo>
                <a:lnTo>
                  <a:pt x="74041" y="95961"/>
                </a:lnTo>
                <a:lnTo>
                  <a:pt x="85255" y="95046"/>
                </a:lnTo>
                <a:lnTo>
                  <a:pt x="96062" y="92430"/>
                </a:lnTo>
                <a:lnTo>
                  <a:pt x="99529" y="90970"/>
                </a:lnTo>
                <a:lnTo>
                  <a:pt x="105943" y="88265"/>
                </a:lnTo>
                <a:lnTo>
                  <a:pt x="110464" y="85267"/>
                </a:lnTo>
                <a:lnTo>
                  <a:pt x="114274" y="82753"/>
                </a:lnTo>
                <a:lnTo>
                  <a:pt x="115341" y="81699"/>
                </a:lnTo>
                <a:lnTo>
                  <a:pt x="120472" y="76542"/>
                </a:lnTo>
                <a:lnTo>
                  <a:pt x="124929" y="68961"/>
                </a:lnTo>
                <a:lnTo>
                  <a:pt x="127660" y="60223"/>
                </a:lnTo>
                <a:lnTo>
                  <a:pt x="128587" y="50622"/>
                </a:lnTo>
                <a:close/>
              </a:path>
              <a:path w="721360" h="210819">
                <a:moveTo>
                  <a:pt x="261442" y="166535"/>
                </a:moveTo>
                <a:lnTo>
                  <a:pt x="259016" y="166535"/>
                </a:lnTo>
                <a:lnTo>
                  <a:pt x="251510" y="165569"/>
                </a:lnTo>
                <a:lnTo>
                  <a:pt x="247205" y="161747"/>
                </a:lnTo>
                <a:lnTo>
                  <a:pt x="245249" y="153733"/>
                </a:lnTo>
                <a:lnTo>
                  <a:pt x="244779" y="140157"/>
                </a:lnTo>
                <a:lnTo>
                  <a:pt x="244779" y="98818"/>
                </a:lnTo>
                <a:lnTo>
                  <a:pt x="244500" y="88938"/>
                </a:lnTo>
                <a:lnTo>
                  <a:pt x="223697" y="55206"/>
                </a:lnTo>
                <a:lnTo>
                  <a:pt x="216585" y="54178"/>
                </a:lnTo>
                <a:lnTo>
                  <a:pt x="207314" y="55219"/>
                </a:lnTo>
                <a:lnTo>
                  <a:pt x="198450" y="58724"/>
                </a:lnTo>
                <a:lnTo>
                  <a:pt x="188976" y="65316"/>
                </a:lnTo>
                <a:lnTo>
                  <a:pt x="177850" y="75577"/>
                </a:lnTo>
                <a:lnTo>
                  <a:pt x="177850" y="0"/>
                </a:lnTo>
                <a:lnTo>
                  <a:pt x="159308" y="9144"/>
                </a:lnTo>
                <a:lnTo>
                  <a:pt x="139687" y="17538"/>
                </a:lnTo>
                <a:lnTo>
                  <a:pt x="141109" y="21107"/>
                </a:lnTo>
                <a:lnTo>
                  <a:pt x="147523" y="19253"/>
                </a:lnTo>
                <a:lnTo>
                  <a:pt x="156489" y="19253"/>
                </a:lnTo>
                <a:lnTo>
                  <a:pt x="158203" y="22821"/>
                </a:lnTo>
                <a:lnTo>
                  <a:pt x="158203" y="140157"/>
                </a:lnTo>
                <a:lnTo>
                  <a:pt x="157670" y="153733"/>
                </a:lnTo>
                <a:lnTo>
                  <a:pt x="155587" y="161747"/>
                </a:lnTo>
                <a:lnTo>
                  <a:pt x="151180" y="165569"/>
                </a:lnTo>
                <a:lnTo>
                  <a:pt x="143675" y="166535"/>
                </a:lnTo>
                <a:lnTo>
                  <a:pt x="139687" y="166535"/>
                </a:lnTo>
                <a:lnTo>
                  <a:pt x="139687" y="170815"/>
                </a:lnTo>
                <a:lnTo>
                  <a:pt x="195935" y="170815"/>
                </a:lnTo>
                <a:lnTo>
                  <a:pt x="195935" y="166535"/>
                </a:lnTo>
                <a:lnTo>
                  <a:pt x="192379" y="166535"/>
                </a:lnTo>
                <a:lnTo>
                  <a:pt x="185000" y="165569"/>
                </a:lnTo>
                <a:lnTo>
                  <a:pt x="180581" y="161747"/>
                </a:lnTo>
                <a:lnTo>
                  <a:pt x="178422" y="153733"/>
                </a:lnTo>
                <a:lnTo>
                  <a:pt x="177850" y="140157"/>
                </a:lnTo>
                <a:lnTo>
                  <a:pt x="177850" y="84836"/>
                </a:lnTo>
                <a:lnTo>
                  <a:pt x="186563" y="77165"/>
                </a:lnTo>
                <a:lnTo>
                  <a:pt x="193890" y="72097"/>
                </a:lnTo>
                <a:lnTo>
                  <a:pt x="200507" y="69303"/>
                </a:lnTo>
                <a:lnTo>
                  <a:pt x="207048" y="68440"/>
                </a:lnTo>
                <a:lnTo>
                  <a:pt x="213741" y="68440"/>
                </a:lnTo>
                <a:lnTo>
                  <a:pt x="220573" y="73431"/>
                </a:lnTo>
                <a:lnTo>
                  <a:pt x="224129" y="84124"/>
                </a:lnTo>
                <a:lnTo>
                  <a:pt x="224840" y="91262"/>
                </a:lnTo>
                <a:lnTo>
                  <a:pt x="224840" y="140157"/>
                </a:lnTo>
                <a:lnTo>
                  <a:pt x="224358" y="153733"/>
                </a:lnTo>
                <a:lnTo>
                  <a:pt x="222377" y="161747"/>
                </a:lnTo>
                <a:lnTo>
                  <a:pt x="218059" y="165569"/>
                </a:lnTo>
                <a:lnTo>
                  <a:pt x="210604" y="166535"/>
                </a:lnTo>
                <a:lnTo>
                  <a:pt x="208038" y="166535"/>
                </a:lnTo>
                <a:lnTo>
                  <a:pt x="208038" y="170815"/>
                </a:lnTo>
                <a:lnTo>
                  <a:pt x="261442" y="170815"/>
                </a:lnTo>
                <a:lnTo>
                  <a:pt x="261442" y="166535"/>
                </a:lnTo>
                <a:close/>
              </a:path>
              <a:path w="721360" h="210819">
                <a:moveTo>
                  <a:pt x="372364" y="56032"/>
                </a:moveTo>
                <a:lnTo>
                  <a:pt x="336765" y="56032"/>
                </a:lnTo>
                <a:lnTo>
                  <a:pt x="336765" y="59893"/>
                </a:lnTo>
                <a:lnTo>
                  <a:pt x="343890" y="59893"/>
                </a:lnTo>
                <a:lnTo>
                  <a:pt x="347446" y="62458"/>
                </a:lnTo>
                <a:lnTo>
                  <a:pt x="347446" y="70586"/>
                </a:lnTo>
                <a:lnTo>
                  <a:pt x="342468" y="84836"/>
                </a:lnTo>
                <a:lnTo>
                  <a:pt x="322821" y="138734"/>
                </a:lnTo>
                <a:lnTo>
                  <a:pt x="297891" y="75285"/>
                </a:lnTo>
                <a:lnTo>
                  <a:pt x="296468" y="70586"/>
                </a:lnTo>
                <a:lnTo>
                  <a:pt x="296468" y="62458"/>
                </a:lnTo>
                <a:lnTo>
                  <a:pt x="299745" y="59893"/>
                </a:lnTo>
                <a:lnTo>
                  <a:pt x="308292" y="59893"/>
                </a:lnTo>
                <a:lnTo>
                  <a:pt x="308292" y="56032"/>
                </a:lnTo>
                <a:lnTo>
                  <a:pt x="258737" y="56032"/>
                </a:lnTo>
                <a:lnTo>
                  <a:pt x="258737" y="59893"/>
                </a:lnTo>
                <a:lnTo>
                  <a:pt x="262724" y="60312"/>
                </a:lnTo>
                <a:lnTo>
                  <a:pt x="267868" y="61683"/>
                </a:lnTo>
                <a:lnTo>
                  <a:pt x="271894" y="65925"/>
                </a:lnTo>
                <a:lnTo>
                  <a:pt x="276847" y="76454"/>
                </a:lnTo>
                <a:lnTo>
                  <a:pt x="284797" y="96672"/>
                </a:lnTo>
                <a:lnTo>
                  <a:pt x="311429" y="166827"/>
                </a:lnTo>
                <a:lnTo>
                  <a:pt x="306438" y="179374"/>
                </a:lnTo>
                <a:lnTo>
                  <a:pt x="304025" y="182219"/>
                </a:lnTo>
                <a:lnTo>
                  <a:pt x="300748" y="186791"/>
                </a:lnTo>
                <a:lnTo>
                  <a:pt x="296900" y="189636"/>
                </a:lnTo>
                <a:lnTo>
                  <a:pt x="293624" y="189636"/>
                </a:lnTo>
                <a:lnTo>
                  <a:pt x="292201" y="189357"/>
                </a:lnTo>
                <a:lnTo>
                  <a:pt x="284797" y="186080"/>
                </a:lnTo>
                <a:lnTo>
                  <a:pt x="281520" y="185356"/>
                </a:lnTo>
                <a:lnTo>
                  <a:pt x="271551" y="185356"/>
                </a:lnTo>
                <a:lnTo>
                  <a:pt x="265150" y="191490"/>
                </a:lnTo>
                <a:lnTo>
                  <a:pt x="265150" y="204609"/>
                </a:lnTo>
                <a:lnTo>
                  <a:pt x="272694" y="210312"/>
                </a:lnTo>
                <a:lnTo>
                  <a:pt x="290487" y="210312"/>
                </a:lnTo>
                <a:lnTo>
                  <a:pt x="317792" y="178054"/>
                </a:lnTo>
                <a:lnTo>
                  <a:pt x="358013" y="72110"/>
                </a:lnTo>
                <a:lnTo>
                  <a:pt x="361454" y="65519"/>
                </a:lnTo>
                <a:lnTo>
                  <a:pt x="365086" y="62039"/>
                </a:lnTo>
                <a:lnTo>
                  <a:pt x="369811" y="60312"/>
                </a:lnTo>
                <a:lnTo>
                  <a:pt x="372364" y="59893"/>
                </a:lnTo>
                <a:lnTo>
                  <a:pt x="372364" y="56032"/>
                </a:lnTo>
                <a:close/>
              </a:path>
              <a:path w="721360" h="210819">
                <a:moveTo>
                  <a:pt x="453250" y="140157"/>
                </a:moveTo>
                <a:lnTo>
                  <a:pt x="426910" y="104800"/>
                </a:lnTo>
                <a:lnTo>
                  <a:pt x="414515" y="98094"/>
                </a:lnTo>
                <a:lnTo>
                  <a:pt x="406082" y="92964"/>
                </a:lnTo>
                <a:lnTo>
                  <a:pt x="400443" y="88036"/>
                </a:lnTo>
                <a:lnTo>
                  <a:pt x="397281" y="82956"/>
                </a:lnTo>
                <a:lnTo>
                  <a:pt x="396290" y="77431"/>
                </a:lnTo>
                <a:lnTo>
                  <a:pt x="396290" y="68872"/>
                </a:lnTo>
                <a:lnTo>
                  <a:pt x="403123" y="62458"/>
                </a:lnTo>
                <a:lnTo>
                  <a:pt x="412673" y="62458"/>
                </a:lnTo>
                <a:lnTo>
                  <a:pt x="422643" y="64312"/>
                </a:lnTo>
                <a:lnTo>
                  <a:pt x="430517" y="69799"/>
                </a:lnTo>
                <a:lnTo>
                  <a:pt x="436232" y="78816"/>
                </a:lnTo>
                <a:lnTo>
                  <a:pt x="439724" y="91262"/>
                </a:lnTo>
                <a:lnTo>
                  <a:pt x="443992" y="91262"/>
                </a:lnTo>
                <a:lnTo>
                  <a:pt x="443992" y="54902"/>
                </a:lnTo>
                <a:lnTo>
                  <a:pt x="439445" y="54902"/>
                </a:lnTo>
                <a:lnTo>
                  <a:pt x="438721" y="57035"/>
                </a:lnTo>
                <a:lnTo>
                  <a:pt x="437591" y="58178"/>
                </a:lnTo>
                <a:lnTo>
                  <a:pt x="435165" y="58178"/>
                </a:lnTo>
                <a:lnTo>
                  <a:pt x="434454" y="57746"/>
                </a:lnTo>
                <a:lnTo>
                  <a:pt x="420928" y="54178"/>
                </a:lnTo>
                <a:lnTo>
                  <a:pt x="412673" y="54178"/>
                </a:lnTo>
                <a:lnTo>
                  <a:pt x="399326" y="56553"/>
                </a:lnTo>
                <a:lnTo>
                  <a:pt x="388734" y="63169"/>
                </a:lnTo>
                <a:lnTo>
                  <a:pt x="381736" y="73317"/>
                </a:lnTo>
                <a:lnTo>
                  <a:pt x="379209" y="86271"/>
                </a:lnTo>
                <a:lnTo>
                  <a:pt x="379882" y="92684"/>
                </a:lnTo>
                <a:lnTo>
                  <a:pt x="381927" y="98577"/>
                </a:lnTo>
                <a:lnTo>
                  <a:pt x="385394" y="104127"/>
                </a:lnTo>
                <a:lnTo>
                  <a:pt x="390309" y="109512"/>
                </a:lnTo>
                <a:lnTo>
                  <a:pt x="394589" y="113360"/>
                </a:lnTo>
                <a:lnTo>
                  <a:pt x="395300" y="113360"/>
                </a:lnTo>
                <a:lnTo>
                  <a:pt x="406260" y="119773"/>
                </a:lnTo>
                <a:lnTo>
                  <a:pt x="434454" y="148005"/>
                </a:lnTo>
                <a:lnTo>
                  <a:pt x="434454" y="156845"/>
                </a:lnTo>
                <a:lnTo>
                  <a:pt x="426910" y="163258"/>
                </a:lnTo>
                <a:lnTo>
                  <a:pt x="417372" y="163258"/>
                </a:lnTo>
                <a:lnTo>
                  <a:pt x="406323" y="161137"/>
                </a:lnTo>
                <a:lnTo>
                  <a:pt x="397408" y="154851"/>
                </a:lnTo>
                <a:lnTo>
                  <a:pt x="390715" y="144487"/>
                </a:lnTo>
                <a:lnTo>
                  <a:pt x="386321" y="130187"/>
                </a:lnTo>
                <a:lnTo>
                  <a:pt x="382054" y="130187"/>
                </a:lnTo>
                <a:lnTo>
                  <a:pt x="382054" y="171526"/>
                </a:lnTo>
                <a:lnTo>
                  <a:pt x="386321" y="171526"/>
                </a:lnTo>
                <a:lnTo>
                  <a:pt x="387032" y="168681"/>
                </a:lnTo>
                <a:lnTo>
                  <a:pt x="388175" y="167970"/>
                </a:lnTo>
                <a:lnTo>
                  <a:pt x="393166" y="167970"/>
                </a:lnTo>
                <a:lnTo>
                  <a:pt x="394589" y="168681"/>
                </a:lnTo>
                <a:lnTo>
                  <a:pt x="406971" y="171818"/>
                </a:lnTo>
                <a:lnTo>
                  <a:pt x="410959" y="172529"/>
                </a:lnTo>
                <a:lnTo>
                  <a:pt x="418084" y="172529"/>
                </a:lnTo>
                <a:lnTo>
                  <a:pt x="432282" y="170116"/>
                </a:lnTo>
                <a:lnTo>
                  <a:pt x="443407" y="163398"/>
                </a:lnTo>
                <a:lnTo>
                  <a:pt x="450659" y="153162"/>
                </a:lnTo>
                <a:lnTo>
                  <a:pt x="453250" y="140157"/>
                </a:lnTo>
                <a:close/>
              </a:path>
              <a:path w="721360" h="210819">
                <a:moveTo>
                  <a:pt x="504939" y="9982"/>
                </a:moveTo>
                <a:lnTo>
                  <a:pt x="499249" y="4000"/>
                </a:lnTo>
                <a:lnTo>
                  <a:pt x="485013" y="4000"/>
                </a:lnTo>
                <a:lnTo>
                  <a:pt x="479031" y="9982"/>
                </a:lnTo>
                <a:lnTo>
                  <a:pt x="479031" y="24244"/>
                </a:lnTo>
                <a:lnTo>
                  <a:pt x="485013" y="29946"/>
                </a:lnTo>
                <a:lnTo>
                  <a:pt x="499249" y="29946"/>
                </a:lnTo>
                <a:lnTo>
                  <a:pt x="504939" y="24244"/>
                </a:lnTo>
                <a:lnTo>
                  <a:pt x="504939" y="9982"/>
                </a:lnTo>
                <a:close/>
              </a:path>
              <a:path w="721360" h="210819">
                <a:moveTo>
                  <a:pt x="521741" y="166535"/>
                </a:moveTo>
                <a:lnTo>
                  <a:pt x="518185" y="166535"/>
                </a:lnTo>
                <a:lnTo>
                  <a:pt x="510603" y="165569"/>
                </a:lnTo>
                <a:lnTo>
                  <a:pt x="506158" y="161747"/>
                </a:lnTo>
                <a:lnTo>
                  <a:pt x="504050" y="153733"/>
                </a:lnTo>
                <a:lnTo>
                  <a:pt x="503516" y="140157"/>
                </a:lnTo>
                <a:lnTo>
                  <a:pt x="503516" y="71716"/>
                </a:lnTo>
                <a:lnTo>
                  <a:pt x="503516" y="52476"/>
                </a:lnTo>
                <a:lnTo>
                  <a:pt x="493153" y="57759"/>
                </a:lnTo>
                <a:lnTo>
                  <a:pt x="485203" y="61595"/>
                </a:lnTo>
                <a:lnTo>
                  <a:pt x="476910" y="65227"/>
                </a:lnTo>
                <a:lnTo>
                  <a:pt x="465493" y="69862"/>
                </a:lnTo>
                <a:lnTo>
                  <a:pt x="466928" y="73431"/>
                </a:lnTo>
                <a:lnTo>
                  <a:pt x="470052" y="72720"/>
                </a:lnTo>
                <a:lnTo>
                  <a:pt x="471474" y="72009"/>
                </a:lnTo>
                <a:lnTo>
                  <a:pt x="473329" y="71716"/>
                </a:lnTo>
                <a:lnTo>
                  <a:pt x="482155" y="71716"/>
                </a:lnTo>
                <a:lnTo>
                  <a:pt x="484009" y="75285"/>
                </a:lnTo>
                <a:lnTo>
                  <a:pt x="484009" y="140157"/>
                </a:lnTo>
                <a:lnTo>
                  <a:pt x="483400" y="153733"/>
                </a:lnTo>
                <a:lnTo>
                  <a:pt x="483298" y="156133"/>
                </a:lnTo>
                <a:lnTo>
                  <a:pt x="482587" y="158699"/>
                </a:lnTo>
                <a:lnTo>
                  <a:pt x="480733" y="164401"/>
                </a:lnTo>
                <a:lnTo>
                  <a:pt x="477177" y="166535"/>
                </a:lnTo>
                <a:lnTo>
                  <a:pt x="465074" y="166535"/>
                </a:lnTo>
                <a:lnTo>
                  <a:pt x="465074" y="170815"/>
                </a:lnTo>
                <a:lnTo>
                  <a:pt x="521741" y="170815"/>
                </a:lnTo>
                <a:lnTo>
                  <a:pt x="521741" y="166535"/>
                </a:lnTo>
                <a:close/>
              </a:path>
              <a:path w="721360" h="210819">
                <a:moveTo>
                  <a:pt x="628688" y="126619"/>
                </a:moveTo>
                <a:lnTo>
                  <a:pt x="624420" y="124472"/>
                </a:lnTo>
                <a:lnTo>
                  <a:pt x="618566" y="136271"/>
                </a:lnTo>
                <a:lnTo>
                  <a:pt x="610704" y="144856"/>
                </a:lnTo>
                <a:lnTo>
                  <a:pt x="600989" y="150088"/>
                </a:lnTo>
                <a:lnTo>
                  <a:pt x="589521" y="151853"/>
                </a:lnTo>
                <a:lnTo>
                  <a:pt x="575233" y="148704"/>
                </a:lnTo>
                <a:lnTo>
                  <a:pt x="564324" y="139687"/>
                </a:lnTo>
                <a:lnTo>
                  <a:pt x="557364" y="125450"/>
                </a:lnTo>
                <a:lnTo>
                  <a:pt x="554926" y="106654"/>
                </a:lnTo>
                <a:lnTo>
                  <a:pt x="556971" y="88900"/>
                </a:lnTo>
                <a:lnTo>
                  <a:pt x="562762" y="75272"/>
                </a:lnTo>
                <a:lnTo>
                  <a:pt x="571741" y="66535"/>
                </a:lnTo>
                <a:lnTo>
                  <a:pt x="583399" y="63449"/>
                </a:lnTo>
                <a:lnTo>
                  <a:pt x="593090" y="63449"/>
                </a:lnTo>
                <a:lnTo>
                  <a:pt x="597357" y="67729"/>
                </a:lnTo>
                <a:lnTo>
                  <a:pt x="598779" y="78422"/>
                </a:lnTo>
                <a:lnTo>
                  <a:pt x="600202" y="86982"/>
                </a:lnTo>
                <a:lnTo>
                  <a:pt x="604481" y="91262"/>
                </a:lnTo>
                <a:lnTo>
                  <a:pt x="619429" y="91262"/>
                </a:lnTo>
                <a:lnTo>
                  <a:pt x="624420" y="86690"/>
                </a:lnTo>
                <a:lnTo>
                  <a:pt x="624420" y="80276"/>
                </a:lnTo>
                <a:lnTo>
                  <a:pt x="621423" y="70180"/>
                </a:lnTo>
                <a:lnTo>
                  <a:pt x="613295" y="61887"/>
                </a:lnTo>
                <a:lnTo>
                  <a:pt x="601281" y="56261"/>
                </a:lnTo>
                <a:lnTo>
                  <a:pt x="586676" y="54178"/>
                </a:lnTo>
                <a:lnTo>
                  <a:pt x="565569" y="58635"/>
                </a:lnTo>
                <a:lnTo>
                  <a:pt x="548995" y="71081"/>
                </a:lnTo>
                <a:lnTo>
                  <a:pt x="538162" y="90157"/>
                </a:lnTo>
                <a:lnTo>
                  <a:pt x="534276" y="114503"/>
                </a:lnTo>
                <a:lnTo>
                  <a:pt x="535025" y="125844"/>
                </a:lnTo>
                <a:lnTo>
                  <a:pt x="553580" y="161696"/>
                </a:lnTo>
                <a:lnTo>
                  <a:pt x="581977" y="172529"/>
                </a:lnTo>
                <a:lnTo>
                  <a:pt x="596988" y="169608"/>
                </a:lnTo>
                <a:lnTo>
                  <a:pt x="609866" y="160909"/>
                </a:lnTo>
                <a:lnTo>
                  <a:pt x="620483" y="146545"/>
                </a:lnTo>
                <a:lnTo>
                  <a:pt x="628688" y="126619"/>
                </a:lnTo>
                <a:close/>
              </a:path>
              <a:path w="721360" h="210819">
                <a:moveTo>
                  <a:pt x="721245" y="140157"/>
                </a:moveTo>
                <a:lnTo>
                  <a:pt x="694905" y="104800"/>
                </a:lnTo>
                <a:lnTo>
                  <a:pt x="682371" y="98094"/>
                </a:lnTo>
                <a:lnTo>
                  <a:pt x="674014" y="92964"/>
                </a:lnTo>
                <a:lnTo>
                  <a:pt x="668413" y="88036"/>
                </a:lnTo>
                <a:lnTo>
                  <a:pt x="665264" y="82956"/>
                </a:lnTo>
                <a:lnTo>
                  <a:pt x="664286" y="77431"/>
                </a:lnTo>
                <a:lnTo>
                  <a:pt x="664286" y="68872"/>
                </a:lnTo>
                <a:lnTo>
                  <a:pt x="670979" y="62458"/>
                </a:lnTo>
                <a:lnTo>
                  <a:pt x="680656" y="62458"/>
                </a:lnTo>
                <a:lnTo>
                  <a:pt x="690562" y="64312"/>
                </a:lnTo>
                <a:lnTo>
                  <a:pt x="698411" y="69799"/>
                </a:lnTo>
                <a:lnTo>
                  <a:pt x="704151" y="78816"/>
                </a:lnTo>
                <a:lnTo>
                  <a:pt x="707720" y="91262"/>
                </a:lnTo>
                <a:lnTo>
                  <a:pt x="711987" y="91262"/>
                </a:lnTo>
                <a:lnTo>
                  <a:pt x="711987" y="54902"/>
                </a:lnTo>
                <a:lnTo>
                  <a:pt x="707288" y="54902"/>
                </a:lnTo>
                <a:lnTo>
                  <a:pt x="706577" y="57035"/>
                </a:lnTo>
                <a:lnTo>
                  <a:pt x="705586" y="58178"/>
                </a:lnTo>
                <a:lnTo>
                  <a:pt x="703021" y="58178"/>
                </a:lnTo>
                <a:lnTo>
                  <a:pt x="702310" y="57746"/>
                </a:lnTo>
                <a:lnTo>
                  <a:pt x="688784" y="54178"/>
                </a:lnTo>
                <a:lnTo>
                  <a:pt x="680656" y="54178"/>
                </a:lnTo>
                <a:lnTo>
                  <a:pt x="667321" y="56553"/>
                </a:lnTo>
                <a:lnTo>
                  <a:pt x="656717" y="63169"/>
                </a:lnTo>
                <a:lnTo>
                  <a:pt x="649719" y="73317"/>
                </a:lnTo>
                <a:lnTo>
                  <a:pt x="647204" y="86271"/>
                </a:lnTo>
                <a:lnTo>
                  <a:pt x="647865" y="92684"/>
                </a:lnTo>
                <a:lnTo>
                  <a:pt x="649909" y="98577"/>
                </a:lnTo>
                <a:lnTo>
                  <a:pt x="653326" y="104127"/>
                </a:lnTo>
                <a:lnTo>
                  <a:pt x="658164" y="109512"/>
                </a:lnTo>
                <a:lnTo>
                  <a:pt x="662432" y="113360"/>
                </a:lnTo>
                <a:lnTo>
                  <a:pt x="663143" y="113360"/>
                </a:lnTo>
                <a:lnTo>
                  <a:pt x="674255" y="119773"/>
                </a:lnTo>
                <a:lnTo>
                  <a:pt x="702310" y="148005"/>
                </a:lnTo>
                <a:lnTo>
                  <a:pt x="702310" y="156845"/>
                </a:lnTo>
                <a:lnTo>
                  <a:pt x="694905" y="163258"/>
                </a:lnTo>
                <a:lnTo>
                  <a:pt x="685215" y="163258"/>
                </a:lnTo>
                <a:lnTo>
                  <a:pt x="674268" y="161137"/>
                </a:lnTo>
                <a:lnTo>
                  <a:pt x="665391" y="154851"/>
                </a:lnTo>
                <a:lnTo>
                  <a:pt x="658710" y="144487"/>
                </a:lnTo>
                <a:lnTo>
                  <a:pt x="654316" y="130187"/>
                </a:lnTo>
                <a:lnTo>
                  <a:pt x="650049" y="130187"/>
                </a:lnTo>
                <a:lnTo>
                  <a:pt x="650049" y="171526"/>
                </a:lnTo>
                <a:lnTo>
                  <a:pt x="654316" y="171526"/>
                </a:lnTo>
                <a:lnTo>
                  <a:pt x="655027" y="168681"/>
                </a:lnTo>
                <a:lnTo>
                  <a:pt x="656031" y="167970"/>
                </a:lnTo>
                <a:lnTo>
                  <a:pt x="661009" y="167970"/>
                </a:lnTo>
                <a:lnTo>
                  <a:pt x="662432" y="168681"/>
                </a:lnTo>
                <a:lnTo>
                  <a:pt x="674966" y="171818"/>
                </a:lnTo>
                <a:lnTo>
                  <a:pt x="678815" y="172529"/>
                </a:lnTo>
                <a:lnTo>
                  <a:pt x="685927" y="172529"/>
                </a:lnTo>
                <a:lnTo>
                  <a:pt x="700163" y="170116"/>
                </a:lnTo>
                <a:lnTo>
                  <a:pt x="711327" y="163398"/>
                </a:lnTo>
                <a:lnTo>
                  <a:pt x="718629" y="153162"/>
                </a:lnTo>
                <a:lnTo>
                  <a:pt x="721245" y="14015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167406" y="2850131"/>
            <a:ext cx="600710" cy="170180"/>
            <a:chOff x="5167406" y="2850131"/>
            <a:chExt cx="600710" cy="17018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7406" y="2850131"/>
              <a:ext cx="97115" cy="1699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5707" y="2851557"/>
              <a:ext cx="89710" cy="1685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2330" y="2850131"/>
              <a:ext cx="355568" cy="1699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465355" y="3145708"/>
            <a:ext cx="506095" cy="168275"/>
            <a:chOff x="1465355" y="3145708"/>
            <a:chExt cx="506095" cy="168275"/>
          </a:xfrm>
        </p:grpSpPr>
        <p:sp>
          <p:nvSpPr>
            <p:cNvPr id="23" name="object 23"/>
            <p:cNvSpPr/>
            <p:nvPr/>
          </p:nvSpPr>
          <p:spPr>
            <a:xfrm>
              <a:off x="1465355" y="3145708"/>
              <a:ext cx="62865" cy="168275"/>
            </a:xfrm>
            <a:custGeom>
              <a:avLst/>
              <a:gdLst/>
              <a:ahLst/>
              <a:cxnLst/>
              <a:rect l="l" t="t" r="r" b="b"/>
              <a:pathLst>
                <a:path w="62865" h="168275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871"/>
                  </a:lnTo>
                  <a:lnTo>
                    <a:pt x="20797" y="152077"/>
                  </a:lnTo>
                  <a:lnTo>
                    <a:pt x="17844" y="158821"/>
                  </a:lnTo>
                  <a:lnTo>
                    <a:pt x="12554" y="162543"/>
                  </a:lnTo>
                  <a:lnTo>
                    <a:pt x="4627" y="163686"/>
                  </a:lnTo>
                  <a:lnTo>
                    <a:pt x="1779" y="163686"/>
                  </a:lnTo>
                  <a:lnTo>
                    <a:pt x="1779" y="168249"/>
                  </a:lnTo>
                  <a:lnTo>
                    <a:pt x="62655" y="168249"/>
                  </a:lnTo>
                  <a:lnTo>
                    <a:pt x="62655" y="163686"/>
                  </a:lnTo>
                  <a:lnTo>
                    <a:pt x="59807" y="163686"/>
                  </a:lnTo>
                  <a:lnTo>
                    <a:pt x="51880" y="162543"/>
                  </a:lnTo>
                  <a:lnTo>
                    <a:pt x="46590" y="158821"/>
                  </a:lnTo>
                  <a:lnTo>
                    <a:pt x="43637" y="152077"/>
                  </a:lnTo>
                  <a:lnTo>
                    <a:pt x="42719" y="141871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7401" y="3145708"/>
              <a:ext cx="102170" cy="1682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86826" y="3145708"/>
              <a:ext cx="62865" cy="168275"/>
            </a:xfrm>
            <a:custGeom>
              <a:avLst/>
              <a:gdLst/>
              <a:ahLst/>
              <a:cxnLst/>
              <a:rect l="l" t="t" r="r" b="b"/>
              <a:pathLst>
                <a:path w="62864" h="168275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871"/>
                  </a:lnTo>
                  <a:lnTo>
                    <a:pt x="20797" y="152077"/>
                  </a:lnTo>
                  <a:lnTo>
                    <a:pt x="17844" y="158821"/>
                  </a:lnTo>
                  <a:lnTo>
                    <a:pt x="12554" y="162543"/>
                  </a:lnTo>
                  <a:lnTo>
                    <a:pt x="4627" y="163686"/>
                  </a:lnTo>
                  <a:lnTo>
                    <a:pt x="1779" y="163686"/>
                  </a:lnTo>
                  <a:lnTo>
                    <a:pt x="1779" y="168249"/>
                  </a:lnTo>
                  <a:lnTo>
                    <a:pt x="62655" y="168249"/>
                  </a:lnTo>
                  <a:lnTo>
                    <a:pt x="62655" y="163686"/>
                  </a:lnTo>
                  <a:lnTo>
                    <a:pt x="59807" y="163686"/>
                  </a:lnTo>
                  <a:lnTo>
                    <a:pt x="51880" y="162543"/>
                  </a:lnTo>
                  <a:lnTo>
                    <a:pt x="46590" y="158821"/>
                  </a:lnTo>
                  <a:lnTo>
                    <a:pt x="43637" y="152077"/>
                  </a:lnTo>
                  <a:lnTo>
                    <a:pt x="42719" y="141871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8873" y="3145708"/>
              <a:ext cx="102170" cy="16824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08312" y="3145708"/>
              <a:ext cx="62865" cy="168275"/>
            </a:xfrm>
            <a:custGeom>
              <a:avLst/>
              <a:gdLst/>
              <a:ahLst/>
              <a:cxnLst/>
              <a:rect l="l" t="t" r="r" b="b"/>
              <a:pathLst>
                <a:path w="62864" h="168275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871"/>
                  </a:lnTo>
                  <a:lnTo>
                    <a:pt x="20797" y="152077"/>
                  </a:lnTo>
                  <a:lnTo>
                    <a:pt x="17844" y="158821"/>
                  </a:lnTo>
                  <a:lnTo>
                    <a:pt x="12554" y="162543"/>
                  </a:lnTo>
                  <a:lnTo>
                    <a:pt x="4627" y="163686"/>
                  </a:lnTo>
                  <a:lnTo>
                    <a:pt x="1779" y="163686"/>
                  </a:lnTo>
                  <a:lnTo>
                    <a:pt x="1779" y="168249"/>
                  </a:lnTo>
                  <a:lnTo>
                    <a:pt x="62655" y="168249"/>
                  </a:lnTo>
                  <a:lnTo>
                    <a:pt x="62655" y="163686"/>
                  </a:lnTo>
                  <a:lnTo>
                    <a:pt x="59807" y="163686"/>
                  </a:lnTo>
                  <a:lnTo>
                    <a:pt x="51880" y="162543"/>
                  </a:lnTo>
                  <a:lnTo>
                    <a:pt x="46590" y="158821"/>
                  </a:lnTo>
                  <a:lnTo>
                    <a:pt x="43637" y="152077"/>
                  </a:lnTo>
                  <a:lnTo>
                    <a:pt x="42719" y="141871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3246" y="3147134"/>
            <a:ext cx="338252" cy="16939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3731031" y="3147136"/>
            <a:ext cx="785495" cy="168910"/>
          </a:xfrm>
          <a:custGeom>
            <a:avLst/>
            <a:gdLst/>
            <a:ahLst/>
            <a:cxnLst/>
            <a:rect l="l" t="t" r="r" b="b"/>
            <a:pathLst>
              <a:path w="785495" h="168910">
                <a:moveTo>
                  <a:pt x="136702" y="37071"/>
                </a:moveTo>
                <a:lnTo>
                  <a:pt x="134277" y="0"/>
                </a:lnTo>
                <a:lnTo>
                  <a:pt x="0" y="0"/>
                </a:lnTo>
                <a:lnTo>
                  <a:pt x="0" y="4711"/>
                </a:lnTo>
                <a:lnTo>
                  <a:pt x="5410" y="4991"/>
                </a:lnTo>
                <a:lnTo>
                  <a:pt x="13601" y="6032"/>
                </a:lnTo>
                <a:lnTo>
                  <a:pt x="18872" y="9499"/>
                </a:lnTo>
                <a:lnTo>
                  <a:pt x="21666" y="16002"/>
                </a:lnTo>
                <a:lnTo>
                  <a:pt x="22504" y="26098"/>
                </a:lnTo>
                <a:lnTo>
                  <a:pt x="22504" y="140881"/>
                </a:lnTo>
                <a:lnTo>
                  <a:pt x="21666" y="150901"/>
                </a:lnTo>
                <a:lnTo>
                  <a:pt x="18872" y="157403"/>
                </a:lnTo>
                <a:lnTo>
                  <a:pt x="13601" y="160985"/>
                </a:lnTo>
                <a:lnTo>
                  <a:pt x="5410" y="162267"/>
                </a:lnTo>
                <a:lnTo>
                  <a:pt x="0" y="162267"/>
                </a:lnTo>
                <a:lnTo>
                  <a:pt x="0" y="166827"/>
                </a:lnTo>
                <a:lnTo>
                  <a:pt x="71628" y="166827"/>
                </a:lnTo>
                <a:lnTo>
                  <a:pt x="71628" y="162267"/>
                </a:lnTo>
                <a:lnTo>
                  <a:pt x="65925" y="162267"/>
                </a:lnTo>
                <a:lnTo>
                  <a:pt x="57670" y="160985"/>
                </a:lnTo>
                <a:lnTo>
                  <a:pt x="52425" y="157403"/>
                </a:lnTo>
                <a:lnTo>
                  <a:pt x="49644" y="150901"/>
                </a:lnTo>
                <a:lnTo>
                  <a:pt x="48844" y="140881"/>
                </a:lnTo>
                <a:lnTo>
                  <a:pt x="48844" y="84124"/>
                </a:lnTo>
                <a:lnTo>
                  <a:pt x="89001" y="84124"/>
                </a:lnTo>
                <a:lnTo>
                  <a:pt x="99021" y="85204"/>
                </a:lnTo>
                <a:lnTo>
                  <a:pt x="105410" y="89027"/>
                </a:lnTo>
                <a:lnTo>
                  <a:pt x="108864" y="96456"/>
                </a:lnTo>
                <a:lnTo>
                  <a:pt x="110070" y="108369"/>
                </a:lnTo>
                <a:lnTo>
                  <a:pt x="114350" y="108369"/>
                </a:lnTo>
                <a:lnTo>
                  <a:pt x="114350" y="48196"/>
                </a:lnTo>
                <a:lnTo>
                  <a:pt x="110070" y="48196"/>
                </a:lnTo>
                <a:lnTo>
                  <a:pt x="109359" y="57467"/>
                </a:lnTo>
                <a:lnTo>
                  <a:pt x="108927" y="59601"/>
                </a:lnTo>
                <a:lnTo>
                  <a:pt x="105371" y="69583"/>
                </a:lnTo>
                <a:lnTo>
                  <a:pt x="99390" y="72720"/>
                </a:lnTo>
                <a:lnTo>
                  <a:pt x="48844" y="72720"/>
                </a:lnTo>
                <a:lnTo>
                  <a:pt x="48844" y="9982"/>
                </a:lnTo>
                <a:lnTo>
                  <a:pt x="95123" y="9982"/>
                </a:lnTo>
                <a:lnTo>
                  <a:pt x="111074" y="11277"/>
                </a:lnTo>
                <a:lnTo>
                  <a:pt x="121856" y="15760"/>
                </a:lnTo>
                <a:lnTo>
                  <a:pt x="128524" y="24307"/>
                </a:lnTo>
                <a:lnTo>
                  <a:pt x="132143" y="37795"/>
                </a:lnTo>
                <a:lnTo>
                  <a:pt x="136702" y="37071"/>
                </a:lnTo>
                <a:close/>
              </a:path>
              <a:path w="785495" h="168910">
                <a:moveTo>
                  <a:pt x="183261" y="6134"/>
                </a:moveTo>
                <a:lnTo>
                  <a:pt x="177571" y="0"/>
                </a:lnTo>
                <a:lnTo>
                  <a:pt x="163334" y="0"/>
                </a:lnTo>
                <a:lnTo>
                  <a:pt x="157353" y="6134"/>
                </a:lnTo>
                <a:lnTo>
                  <a:pt x="157353" y="20396"/>
                </a:lnTo>
                <a:lnTo>
                  <a:pt x="163334" y="26098"/>
                </a:lnTo>
                <a:lnTo>
                  <a:pt x="177571" y="26098"/>
                </a:lnTo>
                <a:lnTo>
                  <a:pt x="183261" y="20396"/>
                </a:lnTo>
                <a:lnTo>
                  <a:pt x="183261" y="6134"/>
                </a:lnTo>
                <a:close/>
              </a:path>
              <a:path w="785495" h="168910">
                <a:moveTo>
                  <a:pt x="200063" y="162547"/>
                </a:moveTo>
                <a:lnTo>
                  <a:pt x="196507" y="162547"/>
                </a:lnTo>
                <a:lnTo>
                  <a:pt x="188925" y="161594"/>
                </a:lnTo>
                <a:lnTo>
                  <a:pt x="184480" y="157810"/>
                </a:lnTo>
                <a:lnTo>
                  <a:pt x="182372" y="149796"/>
                </a:lnTo>
                <a:lnTo>
                  <a:pt x="181838" y="136169"/>
                </a:lnTo>
                <a:lnTo>
                  <a:pt x="181838" y="67729"/>
                </a:lnTo>
                <a:lnTo>
                  <a:pt x="181838" y="48488"/>
                </a:lnTo>
                <a:lnTo>
                  <a:pt x="171475" y="53771"/>
                </a:lnTo>
                <a:lnTo>
                  <a:pt x="163525" y="57632"/>
                </a:lnTo>
                <a:lnTo>
                  <a:pt x="155232" y="61290"/>
                </a:lnTo>
                <a:lnTo>
                  <a:pt x="143827" y="66014"/>
                </a:lnTo>
                <a:lnTo>
                  <a:pt x="145249" y="69583"/>
                </a:lnTo>
                <a:lnTo>
                  <a:pt x="148374" y="68872"/>
                </a:lnTo>
                <a:lnTo>
                  <a:pt x="149796" y="68160"/>
                </a:lnTo>
                <a:lnTo>
                  <a:pt x="151650" y="67729"/>
                </a:lnTo>
                <a:lnTo>
                  <a:pt x="160477" y="67729"/>
                </a:lnTo>
                <a:lnTo>
                  <a:pt x="162331" y="71297"/>
                </a:lnTo>
                <a:lnTo>
                  <a:pt x="162331" y="136169"/>
                </a:lnTo>
                <a:lnTo>
                  <a:pt x="161734" y="149796"/>
                </a:lnTo>
                <a:lnTo>
                  <a:pt x="161620" y="152285"/>
                </a:lnTo>
                <a:lnTo>
                  <a:pt x="160909" y="154711"/>
                </a:lnTo>
                <a:lnTo>
                  <a:pt x="159054" y="160413"/>
                </a:lnTo>
                <a:lnTo>
                  <a:pt x="155498" y="162547"/>
                </a:lnTo>
                <a:lnTo>
                  <a:pt x="143395" y="162547"/>
                </a:lnTo>
                <a:lnTo>
                  <a:pt x="143395" y="166827"/>
                </a:lnTo>
                <a:lnTo>
                  <a:pt x="200063" y="166827"/>
                </a:lnTo>
                <a:lnTo>
                  <a:pt x="200063" y="162547"/>
                </a:lnTo>
                <a:close/>
              </a:path>
              <a:path w="785495" h="168910">
                <a:moveTo>
                  <a:pt x="328079" y="162547"/>
                </a:moveTo>
                <a:lnTo>
                  <a:pt x="318833" y="162547"/>
                </a:lnTo>
                <a:lnTo>
                  <a:pt x="315264" y="160845"/>
                </a:lnTo>
                <a:lnTo>
                  <a:pt x="313956" y="157810"/>
                </a:lnTo>
                <a:lnTo>
                  <a:pt x="313842" y="157556"/>
                </a:lnTo>
                <a:lnTo>
                  <a:pt x="312140" y="154419"/>
                </a:lnTo>
                <a:lnTo>
                  <a:pt x="311734" y="136169"/>
                </a:lnTo>
                <a:lnTo>
                  <a:pt x="311696" y="95250"/>
                </a:lnTo>
                <a:lnTo>
                  <a:pt x="311505" y="85001"/>
                </a:lnTo>
                <a:lnTo>
                  <a:pt x="310794" y="76746"/>
                </a:lnTo>
                <a:lnTo>
                  <a:pt x="309486" y="70256"/>
                </a:lnTo>
                <a:lnTo>
                  <a:pt x="307797" y="65595"/>
                </a:lnTo>
                <a:lnTo>
                  <a:pt x="307441" y="64592"/>
                </a:lnTo>
                <a:lnTo>
                  <a:pt x="303606" y="58762"/>
                </a:lnTo>
                <a:lnTo>
                  <a:pt x="298145" y="54254"/>
                </a:lnTo>
                <a:lnTo>
                  <a:pt x="291452" y="51358"/>
                </a:lnTo>
                <a:lnTo>
                  <a:pt x="283946" y="50342"/>
                </a:lnTo>
                <a:lnTo>
                  <a:pt x="274891" y="51562"/>
                </a:lnTo>
                <a:lnTo>
                  <a:pt x="265684" y="55359"/>
                </a:lnTo>
                <a:lnTo>
                  <a:pt x="255981" y="61887"/>
                </a:lnTo>
                <a:lnTo>
                  <a:pt x="245491" y="71297"/>
                </a:lnTo>
                <a:lnTo>
                  <a:pt x="245491" y="67729"/>
                </a:lnTo>
                <a:lnTo>
                  <a:pt x="245491" y="48488"/>
                </a:lnTo>
                <a:lnTo>
                  <a:pt x="235127" y="53771"/>
                </a:lnTo>
                <a:lnTo>
                  <a:pt x="227177" y="57632"/>
                </a:lnTo>
                <a:lnTo>
                  <a:pt x="218884" y="61290"/>
                </a:lnTo>
                <a:lnTo>
                  <a:pt x="207467" y="66014"/>
                </a:lnTo>
                <a:lnTo>
                  <a:pt x="208902" y="69583"/>
                </a:lnTo>
                <a:lnTo>
                  <a:pt x="211747" y="68872"/>
                </a:lnTo>
                <a:lnTo>
                  <a:pt x="213448" y="68160"/>
                </a:lnTo>
                <a:lnTo>
                  <a:pt x="214884" y="67729"/>
                </a:lnTo>
                <a:lnTo>
                  <a:pt x="224129" y="67729"/>
                </a:lnTo>
                <a:lnTo>
                  <a:pt x="225983" y="71297"/>
                </a:lnTo>
                <a:lnTo>
                  <a:pt x="225983" y="136169"/>
                </a:lnTo>
                <a:lnTo>
                  <a:pt x="225513" y="147294"/>
                </a:lnTo>
                <a:lnTo>
                  <a:pt x="211747" y="162547"/>
                </a:lnTo>
                <a:lnTo>
                  <a:pt x="207048" y="162547"/>
                </a:lnTo>
                <a:lnTo>
                  <a:pt x="207048" y="166827"/>
                </a:lnTo>
                <a:lnTo>
                  <a:pt x="263004" y="166827"/>
                </a:lnTo>
                <a:lnTo>
                  <a:pt x="263004" y="162547"/>
                </a:lnTo>
                <a:lnTo>
                  <a:pt x="253034" y="162547"/>
                </a:lnTo>
                <a:lnTo>
                  <a:pt x="249047" y="160413"/>
                </a:lnTo>
                <a:lnTo>
                  <a:pt x="247624" y="157276"/>
                </a:lnTo>
                <a:lnTo>
                  <a:pt x="246202" y="154711"/>
                </a:lnTo>
                <a:lnTo>
                  <a:pt x="245491" y="147294"/>
                </a:lnTo>
                <a:lnTo>
                  <a:pt x="245491" y="80568"/>
                </a:lnTo>
                <a:lnTo>
                  <a:pt x="254330" y="73291"/>
                </a:lnTo>
                <a:lnTo>
                  <a:pt x="257467" y="71297"/>
                </a:lnTo>
                <a:lnTo>
                  <a:pt x="261543" y="68694"/>
                </a:lnTo>
                <a:lnTo>
                  <a:pt x="267957" y="66294"/>
                </a:lnTo>
                <a:lnTo>
                  <a:pt x="274396" y="65595"/>
                </a:lnTo>
                <a:lnTo>
                  <a:pt x="283006" y="66954"/>
                </a:lnTo>
                <a:lnTo>
                  <a:pt x="288480" y="71704"/>
                </a:lnTo>
                <a:lnTo>
                  <a:pt x="291287" y="80568"/>
                </a:lnTo>
                <a:lnTo>
                  <a:pt x="291363" y="80810"/>
                </a:lnTo>
                <a:lnTo>
                  <a:pt x="292201" y="95250"/>
                </a:lnTo>
                <a:lnTo>
                  <a:pt x="292163" y="136169"/>
                </a:lnTo>
                <a:lnTo>
                  <a:pt x="291490" y="154419"/>
                </a:lnTo>
                <a:lnTo>
                  <a:pt x="290068" y="157556"/>
                </a:lnTo>
                <a:lnTo>
                  <a:pt x="288645" y="160845"/>
                </a:lnTo>
                <a:lnTo>
                  <a:pt x="285369" y="162547"/>
                </a:lnTo>
                <a:lnTo>
                  <a:pt x="274688" y="162547"/>
                </a:lnTo>
                <a:lnTo>
                  <a:pt x="274688" y="166827"/>
                </a:lnTo>
                <a:lnTo>
                  <a:pt x="328079" y="166827"/>
                </a:lnTo>
                <a:lnTo>
                  <a:pt x="328079" y="162547"/>
                </a:lnTo>
                <a:close/>
              </a:path>
              <a:path w="785495" h="168910">
                <a:moveTo>
                  <a:pt x="442709" y="150863"/>
                </a:moveTo>
                <a:lnTo>
                  <a:pt x="439445" y="148005"/>
                </a:lnTo>
                <a:lnTo>
                  <a:pt x="435165" y="152285"/>
                </a:lnTo>
                <a:lnTo>
                  <a:pt x="431317" y="154000"/>
                </a:lnTo>
                <a:lnTo>
                  <a:pt x="423773" y="154000"/>
                </a:lnTo>
                <a:lnTo>
                  <a:pt x="422808" y="151663"/>
                </a:lnTo>
                <a:lnTo>
                  <a:pt x="422783" y="150431"/>
                </a:lnTo>
                <a:lnTo>
                  <a:pt x="422783" y="100520"/>
                </a:lnTo>
                <a:lnTo>
                  <a:pt x="422744" y="85267"/>
                </a:lnTo>
                <a:lnTo>
                  <a:pt x="412699" y="57467"/>
                </a:lnTo>
                <a:lnTo>
                  <a:pt x="411086" y="56045"/>
                </a:lnTo>
                <a:lnTo>
                  <a:pt x="404583" y="52920"/>
                </a:lnTo>
                <a:lnTo>
                  <a:pt x="396760" y="50990"/>
                </a:lnTo>
                <a:lnTo>
                  <a:pt x="387896" y="50342"/>
                </a:lnTo>
                <a:lnTo>
                  <a:pt x="371424" y="52628"/>
                </a:lnTo>
                <a:lnTo>
                  <a:pt x="357822" y="58826"/>
                </a:lnTo>
                <a:lnTo>
                  <a:pt x="348576" y="67906"/>
                </a:lnTo>
                <a:lnTo>
                  <a:pt x="345173" y="78854"/>
                </a:lnTo>
                <a:lnTo>
                  <a:pt x="345173" y="85267"/>
                </a:lnTo>
                <a:lnTo>
                  <a:pt x="350151" y="91262"/>
                </a:lnTo>
                <a:lnTo>
                  <a:pt x="361835" y="91262"/>
                </a:lnTo>
                <a:lnTo>
                  <a:pt x="366102" y="86271"/>
                </a:lnTo>
                <a:lnTo>
                  <a:pt x="366102" y="63881"/>
                </a:lnTo>
                <a:lnTo>
                  <a:pt x="373646" y="57467"/>
                </a:lnTo>
                <a:lnTo>
                  <a:pt x="391020" y="57467"/>
                </a:lnTo>
                <a:lnTo>
                  <a:pt x="396722" y="60312"/>
                </a:lnTo>
                <a:lnTo>
                  <a:pt x="399288" y="65595"/>
                </a:lnTo>
                <a:lnTo>
                  <a:pt x="401701" y="70294"/>
                </a:lnTo>
                <a:lnTo>
                  <a:pt x="402132" y="73863"/>
                </a:lnTo>
                <a:lnTo>
                  <a:pt x="402132" y="92405"/>
                </a:lnTo>
                <a:lnTo>
                  <a:pt x="402132" y="100520"/>
                </a:lnTo>
                <a:lnTo>
                  <a:pt x="402132" y="141871"/>
                </a:lnTo>
                <a:lnTo>
                  <a:pt x="395300" y="149720"/>
                </a:lnTo>
                <a:lnTo>
                  <a:pt x="388607" y="152996"/>
                </a:lnTo>
                <a:lnTo>
                  <a:pt x="380771" y="152996"/>
                </a:lnTo>
                <a:lnTo>
                  <a:pt x="373938" y="151663"/>
                </a:lnTo>
                <a:lnTo>
                  <a:pt x="373697" y="151663"/>
                </a:lnTo>
                <a:lnTo>
                  <a:pt x="367969" y="147650"/>
                </a:lnTo>
                <a:lnTo>
                  <a:pt x="364286" y="141566"/>
                </a:lnTo>
                <a:lnTo>
                  <a:pt x="362966" y="133743"/>
                </a:lnTo>
                <a:lnTo>
                  <a:pt x="364680" y="124472"/>
                </a:lnTo>
                <a:lnTo>
                  <a:pt x="370801" y="116713"/>
                </a:lnTo>
                <a:lnTo>
                  <a:pt x="382790" y="109169"/>
                </a:lnTo>
                <a:lnTo>
                  <a:pt x="402132" y="100520"/>
                </a:lnTo>
                <a:lnTo>
                  <a:pt x="402132" y="92405"/>
                </a:lnTo>
                <a:lnTo>
                  <a:pt x="362546" y="109512"/>
                </a:lnTo>
                <a:lnTo>
                  <a:pt x="341896" y="140449"/>
                </a:lnTo>
                <a:lnTo>
                  <a:pt x="343789" y="151663"/>
                </a:lnTo>
                <a:lnTo>
                  <a:pt x="349021" y="160604"/>
                </a:lnTo>
                <a:lnTo>
                  <a:pt x="356920" y="166535"/>
                </a:lnTo>
                <a:lnTo>
                  <a:pt x="366814" y="168681"/>
                </a:lnTo>
                <a:lnTo>
                  <a:pt x="375183" y="167690"/>
                </a:lnTo>
                <a:lnTo>
                  <a:pt x="383514" y="164528"/>
                </a:lnTo>
                <a:lnTo>
                  <a:pt x="392328" y="158877"/>
                </a:lnTo>
                <a:lnTo>
                  <a:pt x="399148" y="152996"/>
                </a:lnTo>
                <a:lnTo>
                  <a:pt x="402132" y="150431"/>
                </a:lnTo>
                <a:lnTo>
                  <a:pt x="403555" y="162547"/>
                </a:lnTo>
                <a:lnTo>
                  <a:pt x="408533" y="168681"/>
                </a:lnTo>
                <a:lnTo>
                  <a:pt x="416369" y="168681"/>
                </a:lnTo>
                <a:lnTo>
                  <a:pt x="422795" y="167690"/>
                </a:lnTo>
                <a:lnTo>
                  <a:pt x="423214" y="167690"/>
                </a:lnTo>
                <a:lnTo>
                  <a:pt x="430187" y="164312"/>
                </a:lnTo>
                <a:lnTo>
                  <a:pt x="436499" y="158877"/>
                </a:lnTo>
                <a:lnTo>
                  <a:pt x="440296" y="154000"/>
                </a:lnTo>
                <a:lnTo>
                  <a:pt x="442709" y="150863"/>
                </a:lnTo>
                <a:close/>
              </a:path>
              <a:path w="785495" h="168910">
                <a:moveTo>
                  <a:pt x="568883" y="162547"/>
                </a:moveTo>
                <a:lnTo>
                  <a:pt x="559625" y="162547"/>
                </a:lnTo>
                <a:lnTo>
                  <a:pt x="556069" y="160845"/>
                </a:lnTo>
                <a:lnTo>
                  <a:pt x="554748" y="157810"/>
                </a:lnTo>
                <a:lnTo>
                  <a:pt x="554634" y="157556"/>
                </a:lnTo>
                <a:lnTo>
                  <a:pt x="552792" y="154419"/>
                </a:lnTo>
                <a:lnTo>
                  <a:pt x="552513" y="136169"/>
                </a:lnTo>
                <a:lnTo>
                  <a:pt x="552488" y="95250"/>
                </a:lnTo>
                <a:lnTo>
                  <a:pt x="552272" y="85001"/>
                </a:lnTo>
                <a:lnTo>
                  <a:pt x="551548" y="76746"/>
                </a:lnTo>
                <a:lnTo>
                  <a:pt x="550214" y="70256"/>
                </a:lnTo>
                <a:lnTo>
                  <a:pt x="548576" y="65595"/>
                </a:lnTo>
                <a:lnTo>
                  <a:pt x="548233" y="64592"/>
                </a:lnTo>
                <a:lnTo>
                  <a:pt x="544322" y="58762"/>
                </a:lnTo>
                <a:lnTo>
                  <a:pt x="538835" y="54254"/>
                </a:lnTo>
                <a:lnTo>
                  <a:pt x="532168" y="51358"/>
                </a:lnTo>
                <a:lnTo>
                  <a:pt x="524738" y="50342"/>
                </a:lnTo>
                <a:lnTo>
                  <a:pt x="515670" y="51562"/>
                </a:lnTo>
                <a:lnTo>
                  <a:pt x="506425" y="55359"/>
                </a:lnTo>
                <a:lnTo>
                  <a:pt x="496722" y="61887"/>
                </a:lnTo>
                <a:lnTo>
                  <a:pt x="486283" y="71297"/>
                </a:lnTo>
                <a:lnTo>
                  <a:pt x="486283" y="67729"/>
                </a:lnTo>
                <a:lnTo>
                  <a:pt x="486283" y="48488"/>
                </a:lnTo>
                <a:lnTo>
                  <a:pt x="475843" y="53771"/>
                </a:lnTo>
                <a:lnTo>
                  <a:pt x="467842" y="57632"/>
                </a:lnTo>
                <a:lnTo>
                  <a:pt x="459536" y="61290"/>
                </a:lnTo>
                <a:lnTo>
                  <a:pt x="448132" y="66014"/>
                </a:lnTo>
                <a:lnTo>
                  <a:pt x="449554" y="69583"/>
                </a:lnTo>
                <a:lnTo>
                  <a:pt x="452399" y="68872"/>
                </a:lnTo>
                <a:lnTo>
                  <a:pt x="454253" y="68160"/>
                </a:lnTo>
                <a:lnTo>
                  <a:pt x="455676" y="67729"/>
                </a:lnTo>
                <a:lnTo>
                  <a:pt x="464934" y="67729"/>
                </a:lnTo>
                <a:lnTo>
                  <a:pt x="466636" y="71297"/>
                </a:lnTo>
                <a:lnTo>
                  <a:pt x="466636" y="136169"/>
                </a:lnTo>
                <a:lnTo>
                  <a:pt x="466178" y="147294"/>
                </a:lnTo>
                <a:lnTo>
                  <a:pt x="466077" y="149796"/>
                </a:lnTo>
                <a:lnTo>
                  <a:pt x="452399" y="162547"/>
                </a:lnTo>
                <a:lnTo>
                  <a:pt x="447840" y="162547"/>
                </a:lnTo>
                <a:lnTo>
                  <a:pt x="447840" y="166827"/>
                </a:lnTo>
                <a:lnTo>
                  <a:pt x="503656" y="166827"/>
                </a:lnTo>
                <a:lnTo>
                  <a:pt x="503656" y="162547"/>
                </a:lnTo>
                <a:lnTo>
                  <a:pt x="493687" y="162547"/>
                </a:lnTo>
                <a:lnTo>
                  <a:pt x="489851" y="160413"/>
                </a:lnTo>
                <a:lnTo>
                  <a:pt x="488429" y="157276"/>
                </a:lnTo>
                <a:lnTo>
                  <a:pt x="486994" y="154711"/>
                </a:lnTo>
                <a:lnTo>
                  <a:pt x="486283" y="147294"/>
                </a:lnTo>
                <a:lnTo>
                  <a:pt x="486283" y="80568"/>
                </a:lnTo>
                <a:lnTo>
                  <a:pt x="495071" y="73291"/>
                </a:lnTo>
                <a:lnTo>
                  <a:pt x="498195" y="71297"/>
                </a:lnTo>
                <a:lnTo>
                  <a:pt x="502272" y="68694"/>
                </a:lnTo>
                <a:lnTo>
                  <a:pt x="508673" y="66294"/>
                </a:lnTo>
                <a:lnTo>
                  <a:pt x="515048" y="65595"/>
                </a:lnTo>
                <a:lnTo>
                  <a:pt x="523722" y="66954"/>
                </a:lnTo>
                <a:lnTo>
                  <a:pt x="529183" y="71704"/>
                </a:lnTo>
                <a:lnTo>
                  <a:pt x="531952" y="80568"/>
                </a:lnTo>
                <a:lnTo>
                  <a:pt x="532028" y="80810"/>
                </a:lnTo>
                <a:lnTo>
                  <a:pt x="532853" y="95250"/>
                </a:lnTo>
                <a:lnTo>
                  <a:pt x="532815" y="136169"/>
                </a:lnTo>
                <a:lnTo>
                  <a:pt x="532142" y="154419"/>
                </a:lnTo>
                <a:lnTo>
                  <a:pt x="530720" y="157556"/>
                </a:lnTo>
                <a:lnTo>
                  <a:pt x="529297" y="160845"/>
                </a:lnTo>
                <a:lnTo>
                  <a:pt x="526161" y="162547"/>
                </a:lnTo>
                <a:lnTo>
                  <a:pt x="515480" y="162547"/>
                </a:lnTo>
                <a:lnTo>
                  <a:pt x="515480" y="166827"/>
                </a:lnTo>
                <a:lnTo>
                  <a:pt x="568883" y="166827"/>
                </a:lnTo>
                <a:lnTo>
                  <a:pt x="568883" y="162547"/>
                </a:lnTo>
                <a:close/>
              </a:path>
              <a:path w="785495" h="168910">
                <a:moveTo>
                  <a:pt x="676960" y="122631"/>
                </a:moveTo>
                <a:lnTo>
                  <a:pt x="672693" y="120484"/>
                </a:lnTo>
                <a:lnTo>
                  <a:pt x="666838" y="132308"/>
                </a:lnTo>
                <a:lnTo>
                  <a:pt x="658977" y="140931"/>
                </a:lnTo>
                <a:lnTo>
                  <a:pt x="649262" y="146215"/>
                </a:lnTo>
                <a:lnTo>
                  <a:pt x="637794" y="148005"/>
                </a:lnTo>
                <a:lnTo>
                  <a:pt x="623582" y="144830"/>
                </a:lnTo>
                <a:lnTo>
                  <a:pt x="612724" y="135763"/>
                </a:lnTo>
                <a:lnTo>
                  <a:pt x="605777" y="121475"/>
                </a:lnTo>
                <a:lnTo>
                  <a:pt x="603338" y="102666"/>
                </a:lnTo>
                <a:lnTo>
                  <a:pt x="605383" y="84988"/>
                </a:lnTo>
                <a:lnTo>
                  <a:pt x="611174" y="71399"/>
                </a:lnTo>
                <a:lnTo>
                  <a:pt x="620166" y="62687"/>
                </a:lnTo>
                <a:lnTo>
                  <a:pt x="631825" y="59601"/>
                </a:lnTo>
                <a:lnTo>
                  <a:pt x="641362" y="59601"/>
                </a:lnTo>
                <a:lnTo>
                  <a:pt x="645629" y="63881"/>
                </a:lnTo>
                <a:lnTo>
                  <a:pt x="647052" y="74574"/>
                </a:lnTo>
                <a:lnTo>
                  <a:pt x="648474" y="83134"/>
                </a:lnTo>
                <a:lnTo>
                  <a:pt x="652754" y="87414"/>
                </a:lnTo>
                <a:lnTo>
                  <a:pt x="667702" y="87414"/>
                </a:lnTo>
                <a:lnTo>
                  <a:pt x="672693" y="82702"/>
                </a:lnTo>
                <a:lnTo>
                  <a:pt x="672693" y="76288"/>
                </a:lnTo>
                <a:lnTo>
                  <a:pt x="669696" y="66217"/>
                </a:lnTo>
                <a:lnTo>
                  <a:pt x="661568" y="57962"/>
                </a:lnTo>
                <a:lnTo>
                  <a:pt x="649554" y="52387"/>
                </a:lnTo>
                <a:lnTo>
                  <a:pt x="634949" y="50342"/>
                </a:lnTo>
                <a:lnTo>
                  <a:pt x="613867" y="54787"/>
                </a:lnTo>
                <a:lnTo>
                  <a:pt x="597344" y="67221"/>
                </a:lnTo>
                <a:lnTo>
                  <a:pt x="586549" y="86245"/>
                </a:lnTo>
                <a:lnTo>
                  <a:pt x="582688" y="110502"/>
                </a:lnTo>
                <a:lnTo>
                  <a:pt x="583412" y="121856"/>
                </a:lnTo>
                <a:lnTo>
                  <a:pt x="601916" y="157848"/>
                </a:lnTo>
                <a:lnTo>
                  <a:pt x="630389" y="168681"/>
                </a:lnTo>
                <a:lnTo>
                  <a:pt x="645375" y="165760"/>
                </a:lnTo>
                <a:lnTo>
                  <a:pt x="658215" y="157048"/>
                </a:lnTo>
                <a:lnTo>
                  <a:pt x="668782" y="142633"/>
                </a:lnTo>
                <a:lnTo>
                  <a:pt x="676960" y="122631"/>
                </a:lnTo>
                <a:close/>
              </a:path>
              <a:path w="785495" h="168910">
                <a:moveTo>
                  <a:pt x="785037" y="122631"/>
                </a:moveTo>
                <a:lnTo>
                  <a:pt x="781481" y="119773"/>
                </a:lnTo>
                <a:lnTo>
                  <a:pt x="774179" y="132003"/>
                </a:lnTo>
                <a:lnTo>
                  <a:pt x="765797" y="140843"/>
                </a:lnTo>
                <a:lnTo>
                  <a:pt x="756424" y="146202"/>
                </a:lnTo>
                <a:lnTo>
                  <a:pt x="746163" y="148005"/>
                </a:lnTo>
                <a:lnTo>
                  <a:pt x="732409" y="144348"/>
                </a:lnTo>
                <a:lnTo>
                  <a:pt x="721512" y="134073"/>
                </a:lnTo>
                <a:lnTo>
                  <a:pt x="714222" y="118173"/>
                </a:lnTo>
                <a:lnTo>
                  <a:pt x="711276" y="97675"/>
                </a:lnTo>
                <a:lnTo>
                  <a:pt x="781481" y="97675"/>
                </a:lnTo>
                <a:lnTo>
                  <a:pt x="779894" y="87693"/>
                </a:lnTo>
                <a:lnTo>
                  <a:pt x="778357" y="77952"/>
                </a:lnTo>
                <a:lnTo>
                  <a:pt x="770013" y="63042"/>
                </a:lnTo>
                <a:lnTo>
                  <a:pt x="767257" y="61036"/>
                </a:lnTo>
                <a:lnTo>
                  <a:pt x="757085" y="53619"/>
                </a:lnTo>
                <a:lnTo>
                  <a:pt x="755421" y="53301"/>
                </a:lnTo>
                <a:lnTo>
                  <a:pt x="755421" y="87693"/>
                </a:lnTo>
                <a:lnTo>
                  <a:pt x="711708" y="87693"/>
                </a:lnTo>
                <a:lnTo>
                  <a:pt x="714222" y="76492"/>
                </a:lnTo>
                <a:lnTo>
                  <a:pt x="719074" y="68110"/>
                </a:lnTo>
                <a:lnTo>
                  <a:pt x="726008" y="62852"/>
                </a:lnTo>
                <a:lnTo>
                  <a:pt x="734771" y="61036"/>
                </a:lnTo>
                <a:lnTo>
                  <a:pt x="743242" y="62852"/>
                </a:lnTo>
                <a:lnTo>
                  <a:pt x="749693" y="68110"/>
                </a:lnTo>
                <a:lnTo>
                  <a:pt x="753833" y="76492"/>
                </a:lnTo>
                <a:lnTo>
                  <a:pt x="755421" y="87693"/>
                </a:lnTo>
                <a:lnTo>
                  <a:pt x="755421" y="53301"/>
                </a:lnTo>
                <a:lnTo>
                  <a:pt x="706323" y="67195"/>
                </a:lnTo>
                <a:lnTo>
                  <a:pt x="692759" y="109512"/>
                </a:lnTo>
                <a:lnTo>
                  <a:pt x="696252" y="132892"/>
                </a:lnTo>
                <a:lnTo>
                  <a:pt x="705878" y="151663"/>
                </a:lnTo>
                <a:lnTo>
                  <a:pt x="720458" y="164147"/>
                </a:lnTo>
                <a:lnTo>
                  <a:pt x="738759" y="168681"/>
                </a:lnTo>
                <a:lnTo>
                  <a:pt x="754557" y="165493"/>
                </a:lnTo>
                <a:lnTo>
                  <a:pt x="767981" y="156349"/>
                </a:lnTo>
                <a:lnTo>
                  <a:pt x="773963" y="148005"/>
                </a:lnTo>
                <a:lnTo>
                  <a:pt x="778370" y="141859"/>
                </a:lnTo>
                <a:lnTo>
                  <a:pt x="785037" y="12263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167406" y="3145708"/>
            <a:ext cx="600710" cy="170180"/>
            <a:chOff x="5167406" y="3145708"/>
            <a:chExt cx="600710" cy="17018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7406" y="3145708"/>
              <a:ext cx="97115" cy="1701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87875" y="3145708"/>
              <a:ext cx="480023" cy="17010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422592" y="3441428"/>
            <a:ext cx="582295" cy="170180"/>
            <a:chOff x="1422592" y="3441428"/>
            <a:chExt cx="582295" cy="170180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2363" y="3441428"/>
              <a:ext cx="102170" cy="1682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2592" y="3441428"/>
              <a:ext cx="89710" cy="1699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1376" y="3441428"/>
              <a:ext cx="89710" cy="1699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6035" y="3441428"/>
              <a:ext cx="103238" cy="1682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14692" y="3441428"/>
              <a:ext cx="89710" cy="169960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66806" y="3438862"/>
            <a:ext cx="208954" cy="170816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2658779" y="3438862"/>
            <a:ext cx="413384" cy="173355"/>
            <a:chOff x="2658779" y="3438862"/>
            <a:chExt cx="413384" cy="173355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8779" y="3441428"/>
              <a:ext cx="102811" cy="1699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2665" y="3438862"/>
              <a:ext cx="289210" cy="173239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3731031" y="3442855"/>
            <a:ext cx="738505" cy="206375"/>
          </a:xfrm>
          <a:custGeom>
            <a:avLst/>
            <a:gdLst/>
            <a:ahLst/>
            <a:cxnLst/>
            <a:rect l="l" t="t" r="r" b="b"/>
            <a:pathLst>
              <a:path w="738504" h="206375">
                <a:moveTo>
                  <a:pt x="172300" y="0"/>
                </a:moveTo>
                <a:lnTo>
                  <a:pt x="100393" y="0"/>
                </a:lnTo>
                <a:lnTo>
                  <a:pt x="100393" y="4572"/>
                </a:lnTo>
                <a:lnTo>
                  <a:pt x="114414" y="6019"/>
                </a:lnTo>
                <a:lnTo>
                  <a:pt x="119811" y="9486"/>
                </a:lnTo>
                <a:lnTo>
                  <a:pt x="122720" y="15938"/>
                </a:lnTo>
                <a:lnTo>
                  <a:pt x="123596" y="25958"/>
                </a:lnTo>
                <a:lnTo>
                  <a:pt x="123596" y="76288"/>
                </a:lnTo>
                <a:lnTo>
                  <a:pt x="48844" y="76288"/>
                </a:lnTo>
                <a:lnTo>
                  <a:pt x="48844" y="25958"/>
                </a:lnTo>
                <a:lnTo>
                  <a:pt x="49644" y="15938"/>
                </a:lnTo>
                <a:lnTo>
                  <a:pt x="52425" y="9486"/>
                </a:lnTo>
                <a:lnTo>
                  <a:pt x="57670" y="6019"/>
                </a:lnTo>
                <a:lnTo>
                  <a:pt x="71628" y="4572"/>
                </a:lnTo>
                <a:lnTo>
                  <a:pt x="71628" y="0"/>
                </a:lnTo>
                <a:lnTo>
                  <a:pt x="0" y="0"/>
                </a:lnTo>
                <a:lnTo>
                  <a:pt x="0" y="4572"/>
                </a:lnTo>
                <a:lnTo>
                  <a:pt x="13601" y="6019"/>
                </a:lnTo>
                <a:lnTo>
                  <a:pt x="18872" y="9486"/>
                </a:lnTo>
                <a:lnTo>
                  <a:pt x="21666" y="15938"/>
                </a:lnTo>
                <a:lnTo>
                  <a:pt x="22504" y="25958"/>
                </a:lnTo>
                <a:lnTo>
                  <a:pt x="22504" y="140741"/>
                </a:lnTo>
                <a:lnTo>
                  <a:pt x="21666" y="150837"/>
                </a:lnTo>
                <a:lnTo>
                  <a:pt x="18872" y="157365"/>
                </a:lnTo>
                <a:lnTo>
                  <a:pt x="13601" y="160921"/>
                </a:lnTo>
                <a:lnTo>
                  <a:pt x="5410" y="162128"/>
                </a:lnTo>
                <a:lnTo>
                  <a:pt x="0" y="162128"/>
                </a:lnTo>
                <a:lnTo>
                  <a:pt x="0" y="166827"/>
                </a:lnTo>
                <a:lnTo>
                  <a:pt x="71628" y="166827"/>
                </a:lnTo>
                <a:lnTo>
                  <a:pt x="71628" y="162128"/>
                </a:lnTo>
                <a:lnTo>
                  <a:pt x="65925" y="162128"/>
                </a:lnTo>
                <a:lnTo>
                  <a:pt x="57670" y="160921"/>
                </a:lnTo>
                <a:lnTo>
                  <a:pt x="52425" y="157365"/>
                </a:lnTo>
                <a:lnTo>
                  <a:pt x="49644" y="150837"/>
                </a:lnTo>
                <a:lnTo>
                  <a:pt x="48844" y="140741"/>
                </a:lnTo>
                <a:lnTo>
                  <a:pt x="48844" y="87693"/>
                </a:lnTo>
                <a:lnTo>
                  <a:pt x="123596" y="87693"/>
                </a:lnTo>
                <a:lnTo>
                  <a:pt x="123596" y="140741"/>
                </a:lnTo>
                <a:lnTo>
                  <a:pt x="122720" y="150837"/>
                </a:lnTo>
                <a:lnTo>
                  <a:pt x="119811" y="157365"/>
                </a:lnTo>
                <a:lnTo>
                  <a:pt x="114414" y="160921"/>
                </a:lnTo>
                <a:lnTo>
                  <a:pt x="106083" y="162128"/>
                </a:lnTo>
                <a:lnTo>
                  <a:pt x="100393" y="162128"/>
                </a:lnTo>
                <a:lnTo>
                  <a:pt x="100393" y="166827"/>
                </a:lnTo>
                <a:lnTo>
                  <a:pt x="172300" y="166827"/>
                </a:lnTo>
                <a:lnTo>
                  <a:pt x="172300" y="162128"/>
                </a:lnTo>
                <a:lnTo>
                  <a:pt x="166598" y="162128"/>
                </a:lnTo>
                <a:lnTo>
                  <a:pt x="158407" y="160921"/>
                </a:lnTo>
                <a:lnTo>
                  <a:pt x="153149" y="157365"/>
                </a:lnTo>
                <a:lnTo>
                  <a:pt x="150342" y="150837"/>
                </a:lnTo>
                <a:lnTo>
                  <a:pt x="149517" y="140741"/>
                </a:lnTo>
                <a:lnTo>
                  <a:pt x="149517" y="25958"/>
                </a:lnTo>
                <a:lnTo>
                  <a:pt x="150342" y="15938"/>
                </a:lnTo>
                <a:lnTo>
                  <a:pt x="153149" y="9486"/>
                </a:lnTo>
                <a:lnTo>
                  <a:pt x="158407" y="6019"/>
                </a:lnTo>
                <a:lnTo>
                  <a:pt x="172300" y="4572"/>
                </a:lnTo>
                <a:lnTo>
                  <a:pt x="172300" y="0"/>
                </a:lnTo>
                <a:close/>
              </a:path>
              <a:path w="738504" h="206375">
                <a:moveTo>
                  <a:pt x="222288" y="5994"/>
                </a:moveTo>
                <a:lnTo>
                  <a:pt x="216585" y="0"/>
                </a:lnTo>
                <a:lnTo>
                  <a:pt x="202349" y="0"/>
                </a:lnTo>
                <a:lnTo>
                  <a:pt x="196367" y="5994"/>
                </a:lnTo>
                <a:lnTo>
                  <a:pt x="196367" y="20256"/>
                </a:lnTo>
                <a:lnTo>
                  <a:pt x="202349" y="25958"/>
                </a:lnTo>
                <a:lnTo>
                  <a:pt x="216585" y="25958"/>
                </a:lnTo>
                <a:lnTo>
                  <a:pt x="222288" y="20256"/>
                </a:lnTo>
                <a:lnTo>
                  <a:pt x="222288" y="5994"/>
                </a:lnTo>
                <a:close/>
              </a:path>
              <a:path w="738504" h="206375">
                <a:moveTo>
                  <a:pt x="239090" y="162547"/>
                </a:moveTo>
                <a:lnTo>
                  <a:pt x="235521" y="162547"/>
                </a:lnTo>
                <a:lnTo>
                  <a:pt x="227952" y="161582"/>
                </a:lnTo>
                <a:lnTo>
                  <a:pt x="223494" y="157759"/>
                </a:lnTo>
                <a:lnTo>
                  <a:pt x="221386" y="149733"/>
                </a:lnTo>
                <a:lnTo>
                  <a:pt x="220853" y="136169"/>
                </a:lnTo>
                <a:lnTo>
                  <a:pt x="220853" y="67729"/>
                </a:lnTo>
                <a:lnTo>
                  <a:pt x="220853" y="48488"/>
                </a:lnTo>
                <a:lnTo>
                  <a:pt x="210489" y="53771"/>
                </a:lnTo>
                <a:lnTo>
                  <a:pt x="202539" y="57607"/>
                </a:lnTo>
                <a:lnTo>
                  <a:pt x="194246" y="61239"/>
                </a:lnTo>
                <a:lnTo>
                  <a:pt x="182841" y="65874"/>
                </a:lnTo>
                <a:lnTo>
                  <a:pt x="184264" y="69443"/>
                </a:lnTo>
                <a:lnTo>
                  <a:pt x="187401" y="68732"/>
                </a:lnTo>
                <a:lnTo>
                  <a:pt x="188823" y="68021"/>
                </a:lnTo>
                <a:lnTo>
                  <a:pt x="190665" y="67729"/>
                </a:lnTo>
                <a:lnTo>
                  <a:pt x="199504" y="67729"/>
                </a:lnTo>
                <a:lnTo>
                  <a:pt x="201345" y="71297"/>
                </a:lnTo>
                <a:lnTo>
                  <a:pt x="201345" y="136169"/>
                </a:lnTo>
                <a:lnTo>
                  <a:pt x="200748" y="149733"/>
                </a:lnTo>
                <a:lnTo>
                  <a:pt x="200634" y="152146"/>
                </a:lnTo>
                <a:lnTo>
                  <a:pt x="199923" y="154711"/>
                </a:lnTo>
                <a:lnTo>
                  <a:pt x="198069" y="160413"/>
                </a:lnTo>
                <a:lnTo>
                  <a:pt x="194513" y="162547"/>
                </a:lnTo>
                <a:lnTo>
                  <a:pt x="182410" y="162547"/>
                </a:lnTo>
                <a:lnTo>
                  <a:pt x="182410" y="166827"/>
                </a:lnTo>
                <a:lnTo>
                  <a:pt x="239090" y="166827"/>
                </a:lnTo>
                <a:lnTo>
                  <a:pt x="239090" y="162547"/>
                </a:lnTo>
                <a:close/>
              </a:path>
              <a:path w="738504" h="206375">
                <a:moveTo>
                  <a:pt x="327088" y="136169"/>
                </a:moveTo>
                <a:lnTo>
                  <a:pt x="300748" y="100812"/>
                </a:lnTo>
                <a:lnTo>
                  <a:pt x="288353" y="94107"/>
                </a:lnTo>
                <a:lnTo>
                  <a:pt x="279920" y="88976"/>
                </a:lnTo>
                <a:lnTo>
                  <a:pt x="274281" y="84035"/>
                </a:lnTo>
                <a:lnTo>
                  <a:pt x="271119" y="78968"/>
                </a:lnTo>
                <a:lnTo>
                  <a:pt x="270129" y="73431"/>
                </a:lnTo>
                <a:lnTo>
                  <a:pt x="270129" y="64884"/>
                </a:lnTo>
                <a:lnTo>
                  <a:pt x="276961" y="58470"/>
                </a:lnTo>
                <a:lnTo>
                  <a:pt x="286499" y="58470"/>
                </a:lnTo>
                <a:lnTo>
                  <a:pt x="296481" y="60312"/>
                </a:lnTo>
                <a:lnTo>
                  <a:pt x="304355" y="65811"/>
                </a:lnTo>
                <a:lnTo>
                  <a:pt x="310070" y="74828"/>
                </a:lnTo>
                <a:lnTo>
                  <a:pt x="313563" y="87261"/>
                </a:lnTo>
                <a:lnTo>
                  <a:pt x="317830" y="87261"/>
                </a:lnTo>
                <a:lnTo>
                  <a:pt x="317830" y="50901"/>
                </a:lnTo>
                <a:lnTo>
                  <a:pt x="313270" y="50901"/>
                </a:lnTo>
                <a:lnTo>
                  <a:pt x="312559" y="53047"/>
                </a:lnTo>
                <a:lnTo>
                  <a:pt x="311429" y="54190"/>
                </a:lnTo>
                <a:lnTo>
                  <a:pt x="309003" y="54190"/>
                </a:lnTo>
                <a:lnTo>
                  <a:pt x="308292" y="53759"/>
                </a:lnTo>
                <a:lnTo>
                  <a:pt x="294767" y="50190"/>
                </a:lnTo>
                <a:lnTo>
                  <a:pt x="286499" y="50190"/>
                </a:lnTo>
                <a:lnTo>
                  <a:pt x="273164" y="52565"/>
                </a:lnTo>
                <a:lnTo>
                  <a:pt x="262559" y="59182"/>
                </a:lnTo>
                <a:lnTo>
                  <a:pt x="255562" y="69329"/>
                </a:lnTo>
                <a:lnTo>
                  <a:pt x="253034" y="82270"/>
                </a:lnTo>
                <a:lnTo>
                  <a:pt x="253720" y="88696"/>
                </a:lnTo>
                <a:lnTo>
                  <a:pt x="255765" y="94589"/>
                </a:lnTo>
                <a:lnTo>
                  <a:pt x="259232" y="100139"/>
                </a:lnTo>
                <a:lnTo>
                  <a:pt x="264147" y="105511"/>
                </a:lnTo>
                <a:lnTo>
                  <a:pt x="268414" y="109372"/>
                </a:lnTo>
                <a:lnTo>
                  <a:pt x="269125" y="109372"/>
                </a:lnTo>
                <a:lnTo>
                  <a:pt x="280098" y="115785"/>
                </a:lnTo>
                <a:lnTo>
                  <a:pt x="308292" y="144018"/>
                </a:lnTo>
                <a:lnTo>
                  <a:pt x="308292" y="152857"/>
                </a:lnTo>
                <a:lnTo>
                  <a:pt x="300748" y="159270"/>
                </a:lnTo>
                <a:lnTo>
                  <a:pt x="291198" y="159270"/>
                </a:lnTo>
                <a:lnTo>
                  <a:pt x="280162" y="157149"/>
                </a:lnTo>
                <a:lnTo>
                  <a:pt x="271246" y="150863"/>
                </a:lnTo>
                <a:lnTo>
                  <a:pt x="264553" y="140500"/>
                </a:lnTo>
                <a:lnTo>
                  <a:pt x="260159" y="126187"/>
                </a:lnTo>
                <a:lnTo>
                  <a:pt x="255892" y="126187"/>
                </a:lnTo>
                <a:lnTo>
                  <a:pt x="255892" y="167538"/>
                </a:lnTo>
                <a:lnTo>
                  <a:pt x="260159" y="167538"/>
                </a:lnTo>
                <a:lnTo>
                  <a:pt x="260870" y="164693"/>
                </a:lnTo>
                <a:lnTo>
                  <a:pt x="262013" y="163982"/>
                </a:lnTo>
                <a:lnTo>
                  <a:pt x="266992" y="163982"/>
                </a:lnTo>
                <a:lnTo>
                  <a:pt x="268414" y="164693"/>
                </a:lnTo>
                <a:lnTo>
                  <a:pt x="280809" y="167830"/>
                </a:lnTo>
                <a:lnTo>
                  <a:pt x="284797" y="168541"/>
                </a:lnTo>
                <a:lnTo>
                  <a:pt x="291909" y="168541"/>
                </a:lnTo>
                <a:lnTo>
                  <a:pt x="306120" y="166128"/>
                </a:lnTo>
                <a:lnTo>
                  <a:pt x="317246" y="159410"/>
                </a:lnTo>
                <a:lnTo>
                  <a:pt x="324497" y="149174"/>
                </a:lnTo>
                <a:lnTo>
                  <a:pt x="327088" y="136169"/>
                </a:lnTo>
                <a:close/>
              </a:path>
              <a:path w="738504" h="206375">
                <a:moveTo>
                  <a:pt x="405828" y="146151"/>
                </a:moveTo>
                <a:lnTo>
                  <a:pt x="402272" y="142875"/>
                </a:lnTo>
                <a:lnTo>
                  <a:pt x="397002" y="150710"/>
                </a:lnTo>
                <a:lnTo>
                  <a:pt x="392023" y="154000"/>
                </a:lnTo>
                <a:lnTo>
                  <a:pt x="383476" y="154000"/>
                </a:lnTo>
                <a:lnTo>
                  <a:pt x="380911" y="152857"/>
                </a:lnTo>
                <a:lnTo>
                  <a:pt x="374929" y="147866"/>
                </a:lnTo>
                <a:lnTo>
                  <a:pt x="373799" y="142875"/>
                </a:lnTo>
                <a:lnTo>
                  <a:pt x="373799" y="60883"/>
                </a:lnTo>
                <a:lnTo>
                  <a:pt x="397294" y="60883"/>
                </a:lnTo>
                <a:lnTo>
                  <a:pt x="397294" y="52044"/>
                </a:lnTo>
                <a:lnTo>
                  <a:pt x="373799" y="52044"/>
                </a:lnTo>
                <a:lnTo>
                  <a:pt x="373799" y="19545"/>
                </a:lnTo>
                <a:lnTo>
                  <a:pt x="368096" y="19545"/>
                </a:lnTo>
                <a:lnTo>
                  <a:pt x="363042" y="32626"/>
                </a:lnTo>
                <a:lnTo>
                  <a:pt x="356654" y="42214"/>
                </a:lnTo>
                <a:lnTo>
                  <a:pt x="347738" y="49657"/>
                </a:lnTo>
                <a:lnTo>
                  <a:pt x="335064" y="56324"/>
                </a:lnTo>
                <a:lnTo>
                  <a:pt x="335064" y="60883"/>
                </a:lnTo>
                <a:lnTo>
                  <a:pt x="352856" y="60883"/>
                </a:lnTo>
                <a:lnTo>
                  <a:pt x="352856" y="144297"/>
                </a:lnTo>
                <a:lnTo>
                  <a:pt x="353568" y="149720"/>
                </a:lnTo>
                <a:lnTo>
                  <a:pt x="359270" y="163982"/>
                </a:lnTo>
                <a:lnTo>
                  <a:pt x="367106" y="168541"/>
                </a:lnTo>
                <a:lnTo>
                  <a:pt x="376643" y="168541"/>
                </a:lnTo>
                <a:lnTo>
                  <a:pt x="385445" y="167182"/>
                </a:lnTo>
                <a:lnTo>
                  <a:pt x="393166" y="163068"/>
                </a:lnTo>
                <a:lnTo>
                  <a:pt x="399910" y="156083"/>
                </a:lnTo>
                <a:lnTo>
                  <a:pt x="405828" y="146151"/>
                </a:lnTo>
                <a:close/>
              </a:path>
              <a:path w="738504" h="206375">
                <a:moveTo>
                  <a:pt x="523595" y="107657"/>
                </a:moveTo>
                <a:lnTo>
                  <a:pt x="519607" y="84658"/>
                </a:lnTo>
                <a:lnTo>
                  <a:pt x="508571" y="66471"/>
                </a:lnTo>
                <a:lnTo>
                  <a:pt x="501103" y="61125"/>
                </a:lnTo>
                <a:lnTo>
                  <a:pt x="501103" y="115074"/>
                </a:lnTo>
                <a:lnTo>
                  <a:pt x="498983" y="133477"/>
                </a:lnTo>
                <a:lnTo>
                  <a:pt x="492975" y="147548"/>
                </a:lnTo>
                <a:lnTo>
                  <a:pt x="483552" y="156540"/>
                </a:lnTo>
                <a:lnTo>
                  <a:pt x="471195" y="159702"/>
                </a:lnTo>
                <a:lnTo>
                  <a:pt x="457504" y="155917"/>
                </a:lnTo>
                <a:lnTo>
                  <a:pt x="446849" y="145313"/>
                </a:lnTo>
                <a:lnTo>
                  <a:pt x="439915" y="128955"/>
                </a:lnTo>
                <a:lnTo>
                  <a:pt x="437451" y="107937"/>
                </a:lnTo>
                <a:lnTo>
                  <a:pt x="439458" y="87198"/>
                </a:lnTo>
                <a:lnTo>
                  <a:pt x="445300" y="71742"/>
                </a:lnTo>
                <a:lnTo>
                  <a:pt x="454685" y="62090"/>
                </a:lnTo>
                <a:lnTo>
                  <a:pt x="467347" y="58750"/>
                </a:lnTo>
                <a:lnTo>
                  <a:pt x="481152" y="62903"/>
                </a:lnTo>
                <a:lnTo>
                  <a:pt x="491807" y="74510"/>
                </a:lnTo>
                <a:lnTo>
                  <a:pt x="498665" y="92316"/>
                </a:lnTo>
                <a:lnTo>
                  <a:pt x="501103" y="115074"/>
                </a:lnTo>
                <a:lnTo>
                  <a:pt x="501103" y="61125"/>
                </a:lnTo>
                <a:lnTo>
                  <a:pt x="497801" y="58750"/>
                </a:lnTo>
                <a:lnTo>
                  <a:pt x="491883" y="54495"/>
                </a:lnTo>
                <a:lnTo>
                  <a:pt x="470903" y="50190"/>
                </a:lnTo>
                <a:lnTo>
                  <a:pt x="459790" y="51142"/>
                </a:lnTo>
                <a:lnTo>
                  <a:pt x="425043" y="75666"/>
                </a:lnTo>
                <a:lnTo>
                  <a:pt x="414947" y="110794"/>
                </a:lnTo>
                <a:lnTo>
                  <a:pt x="419011" y="133477"/>
                </a:lnTo>
                <a:lnTo>
                  <a:pt x="419049" y="133654"/>
                </a:lnTo>
                <a:lnTo>
                  <a:pt x="430326" y="151968"/>
                </a:lnTo>
                <a:lnTo>
                  <a:pt x="447268" y="164122"/>
                </a:lnTo>
                <a:lnTo>
                  <a:pt x="468350" y="168541"/>
                </a:lnTo>
                <a:lnTo>
                  <a:pt x="489889" y="163779"/>
                </a:lnTo>
                <a:lnTo>
                  <a:pt x="495401" y="159702"/>
                </a:lnTo>
                <a:lnTo>
                  <a:pt x="507453" y="150774"/>
                </a:lnTo>
                <a:lnTo>
                  <a:pt x="519264" y="131419"/>
                </a:lnTo>
                <a:lnTo>
                  <a:pt x="523544" y="107937"/>
                </a:lnTo>
                <a:lnTo>
                  <a:pt x="523595" y="107657"/>
                </a:lnTo>
                <a:close/>
              </a:path>
              <a:path w="738504" h="206375">
                <a:moveTo>
                  <a:pt x="617156" y="55613"/>
                </a:moveTo>
                <a:lnTo>
                  <a:pt x="611035" y="50190"/>
                </a:lnTo>
                <a:lnTo>
                  <a:pt x="601776" y="50190"/>
                </a:lnTo>
                <a:lnTo>
                  <a:pt x="594842" y="51358"/>
                </a:lnTo>
                <a:lnTo>
                  <a:pt x="587946" y="54902"/>
                </a:lnTo>
                <a:lnTo>
                  <a:pt x="581126" y="60896"/>
                </a:lnTo>
                <a:lnTo>
                  <a:pt x="574433" y="69443"/>
                </a:lnTo>
                <a:lnTo>
                  <a:pt x="574433" y="48488"/>
                </a:lnTo>
                <a:lnTo>
                  <a:pt x="555993" y="57607"/>
                </a:lnTo>
                <a:lnTo>
                  <a:pt x="547674" y="61239"/>
                </a:lnTo>
                <a:lnTo>
                  <a:pt x="536270" y="65874"/>
                </a:lnTo>
                <a:lnTo>
                  <a:pt x="537692" y="69443"/>
                </a:lnTo>
                <a:lnTo>
                  <a:pt x="540537" y="68732"/>
                </a:lnTo>
                <a:lnTo>
                  <a:pt x="542391" y="68021"/>
                </a:lnTo>
                <a:lnTo>
                  <a:pt x="544106" y="67729"/>
                </a:lnTo>
                <a:lnTo>
                  <a:pt x="553072" y="67729"/>
                </a:lnTo>
                <a:lnTo>
                  <a:pt x="554786" y="71297"/>
                </a:lnTo>
                <a:lnTo>
                  <a:pt x="554786" y="136169"/>
                </a:lnTo>
                <a:lnTo>
                  <a:pt x="554215" y="149733"/>
                </a:lnTo>
                <a:lnTo>
                  <a:pt x="552094" y="157759"/>
                </a:lnTo>
                <a:lnTo>
                  <a:pt x="547751" y="161582"/>
                </a:lnTo>
                <a:lnTo>
                  <a:pt x="540537" y="162547"/>
                </a:lnTo>
                <a:lnTo>
                  <a:pt x="534847" y="162547"/>
                </a:lnTo>
                <a:lnTo>
                  <a:pt x="534847" y="166827"/>
                </a:lnTo>
                <a:lnTo>
                  <a:pt x="596074" y="166827"/>
                </a:lnTo>
                <a:lnTo>
                  <a:pt x="596074" y="162547"/>
                </a:lnTo>
                <a:lnTo>
                  <a:pt x="588670" y="162547"/>
                </a:lnTo>
                <a:lnTo>
                  <a:pt x="581342" y="161582"/>
                </a:lnTo>
                <a:lnTo>
                  <a:pt x="577011" y="157759"/>
                </a:lnTo>
                <a:lnTo>
                  <a:pt x="574954" y="149733"/>
                </a:lnTo>
                <a:lnTo>
                  <a:pt x="574433" y="136169"/>
                </a:lnTo>
                <a:lnTo>
                  <a:pt x="574433" y="82702"/>
                </a:lnTo>
                <a:lnTo>
                  <a:pt x="580415" y="72301"/>
                </a:lnTo>
                <a:lnTo>
                  <a:pt x="585393" y="67310"/>
                </a:lnTo>
                <a:lnTo>
                  <a:pt x="591515" y="67310"/>
                </a:lnTo>
                <a:lnTo>
                  <a:pt x="592950" y="68021"/>
                </a:lnTo>
                <a:lnTo>
                  <a:pt x="599351" y="74434"/>
                </a:lnTo>
                <a:lnTo>
                  <a:pt x="601065" y="75145"/>
                </a:lnTo>
                <a:lnTo>
                  <a:pt x="612457" y="75145"/>
                </a:lnTo>
                <a:lnTo>
                  <a:pt x="617156" y="70154"/>
                </a:lnTo>
                <a:lnTo>
                  <a:pt x="617156" y="55613"/>
                </a:lnTo>
                <a:close/>
              </a:path>
              <a:path w="738504" h="206375">
                <a:moveTo>
                  <a:pt x="738479" y="52044"/>
                </a:moveTo>
                <a:lnTo>
                  <a:pt x="702881" y="52044"/>
                </a:lnTo>
                <a:lnTo>
                  <a:pt x="702881" y="55892"/>
                </a:lnTo>
                <a:lnTo>
                  <a:pt x="709993" y="55892"/>
                </a:lnTo>
                <a:lnTo>
                  <a:pt x="713562" y="58470"/>
                </a:lnTo>
                <a:lnTo>
                  <a:pt x="713562" y="66586"/>
                </a:lnTo>
                <a:lnTo>
                  <a:pt x="711847" y="72301"/>
                </a:lnTo>
                <a:lnTo>
                  <a:pt x="689063" y="134747"/>
                </a:lnTo>
                <a:lnTo>
                  <a:pt x="667270" y="79857"/>
                </a:lnTo>
                <a:lnTo>
                  <a:pt x="664146" y="71297"/>
                </a:lnTo>
                <a:lnTo>
                  <a:pt x="662724" y="66586"/>
                </a:lnTo>
                <a:lnTo>
                  <a:pt x="662724" y="58470"/>
                </a:lnTo>
                <a:lnTo>
                  <a:pt x="665848" y="55892"/>
                </a:lnTo>
                <a:lnTo>
                  <a:pt x="674395" y="55892"/>
                </a:lnTo>
                <a:lnTo>
                  <a:pt x="674395" y="52044"/>
                </a:lnTo>
                <a:lnTo>
                  <a:pt x="624979" y="52044"/>
                </a:lnTo>
                <a:lnTo>
                  <a:pt x="624979" y="55892"/>
                </a:lnTo>
                <a:lnTo>
                  <a:pt x="628827" y="56324"/>
                </a:lnTo>
                <a:lnTo>
                  <a:pt x="633984" y="57696"/>
                </a:lnTo>
                <a:lnTo>
                  <a:pt x="637997" y="61937"/>
                </a:lnTo>
                <a:lnTo>
                  <a:pt x="642950" y="72466"/>
                </a:lnTo>
                <a:lnTo>
                  <a:pt x="650900" y="92684"/>
                </a:lnTo>
                <a:lnTo>
                  <a:pt x="677672" y="162839"/>
                </a:lnTo>
                <a:lnTo>
                  <a:pt x="672693" y="175387"/>
                </a:lnTo>
                <a:lnTo>
                  <a:pt x="670128" y="178231"/>
                </a:lnTo>
                <a:lnTo>
                  <a:pt x="666991" y="182803"/>
                </a:lnTo>
                <a:lnTo>
                  <a:pt x="663003" y="185648"/>
                </a:lnTo>
                <a:lnTo>
                  <a:pt x="659866" y="185648"/>
                </a:lnTo>
                <a:lnTo>
                  <a:pt x="656602" y="184658"/>
                </a:lnTo>
                <a:lnTo>
                  <a:pt x="650900" y="182079"/>
                </a:lnTo>
                <a:lnTo>
                  <a:pt x="647763" y="181368"/>
                </a:lnTo>
                <a:lnTo>
                  <a:pt x="637794" y="181368"/>
                </a:lnTo>
                <a:lnTo>
                  <a:pt x="631393" y="187502"/>
                </a:lnTo>
                <a:lnTo>
                  <a:pt x="631393" y="200621"/>
                </a:lnTo>
                <a:lnTo>
                  <a:pt x="638797" y="206324"/>
                </a:lnTo>
                <a:lnTo>
                  <a:pt x="656602" y="206324"/>
                </a:lnTo>
                <a:lnTo>
                  <a:pt x="684009" y="174066"/>
                </a:lnTo>
                <a:lnTo>
                  <a:pt x="724115" y="68110"/>
                </a:lnTo>
                <a:lnTo>
                  <a:pt x="727583" y="61531"/>
                </a:lnTo>
                <a:lnTo>
                  <a:pt x="731253" y="58051"/>
                </a:lnTo>
                <a:lnTo>
                  <a:pt x="736053" y="56324"/>
                </a:lnTo>
                <a:lnTo>
                  <a:pt x="738479" y="55892"/>
                </a:lnTo>
                <a:lnTo>
                  <a:pt x="738479" y="5204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169115" y="3441428"/>
            <a:ext cx="598805" cy="170180"/>
            <a:chOff x="5169115" y="3441428"/>
            <a:chExt cx="598805" cy="17018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69115" y="3441428"/>
              <a:ext cx="95406" cy="1699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87875" y="3441428"/>
              <a:ext cx="480023" cy="16996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416954" y="3737006"/>
            <a:ext cx="592455" cy="170180"/>
            <a:chOff x="1416954" y="3737006"/>
            <a:chExt cx="592455" cy="170180"/>
          </a:xfrm>
        </p:grpSpPr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16954" y="3737006"/>
              <a:ext cx="103238" cy="16824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45966" y="3738431"/>
              <a:ext cx="89710" cy="16867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70365" y="3738431"/>
              <a:ext cx="89710" cy="16867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92628" y="3737006"/>
              <a:ext cx="95406" cy="1701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19149" y="3738431"/>
              <a:ext cx="89710" cy="168677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366806" y="3738431"/>
            <a:ext cx="460714" cy="168677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3735023" y="3737006"/>
            <a:ext cx="646430" cy="208915"/>
            <a:chOff x="3735023" y="3737006"/>
            <a:chExt cx="646430" cy="208915"/>
          </a:xfrm>
        </p:grpSpPr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35023" y="3737006"/>
              <a:ext cx="150514" cy="1701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05047" y="3786910"/>
              <a:ext cx="424488" cy="15898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53458" y="387930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59" y="0"/>
                  </a:moveTo>
                  <a:lnTo>
                    <a:pt x="13812" y="0"/>
                  </a:lnTo>
                  <a:lnTo>
                    <a:pt x="5980" y="0"/>
                  </a:lnTo>
                  <a:lnTo>
                    <a:pt x="0" y="6416"/>
                  </a:lnTo>
                  <a:lnTo>
                    <a:pt x="0" y="21387"/>
                  </a:lnTo>
                  <a:lnTo>
                    <a:pt x="5980" y="27803"/>
                  </a:lnTo>
                  <a:lnTo>
                    <a:pt x="21359" y="27803"/>
                  </a:lnTo>
                  <a:lnTo>
                    <a:pt x="27767" y="21387"/>
                  </a:lnTo>
                  <a:lnTo>
                    <a:pt x="27767" y="6416"/>
                  </a:lnTo>
                  <a:lnTo>
                    <a:pt x="213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4476206" y="3737006"/>
            <a:ext cx="332105" cy="170180"/>
            <a:chOff x="4476206" y="3737006"/>
            <a:chExt cx="332105" cy="170180"/>
          </a:xfrm>
        </p:grpSpPr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76206" y="3737006"/>
              <a:ext cx="102811" cy="1701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99950" y="3738431"/>
              <a:ext cx="208186" cy="168677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5184921" y="3737006"/>
            <a:ext cx="583565" cy="170180"/>
            <a:chOff x="5184921" y="3737006"/>
            <a:chExt cx="583565" cy="170180"/>
          </a:xfrm>
        </p:grpSpPr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84921" y="3738431"/>
              <a:ext cx="200496" cy="16867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12331" y="3737006"/>
              <a:ext cx="355568" cy="170103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419032" y="4032725"/>
            <a:ext cx="586105" cy="170180"/>
            <a:chOff x="1419032" y="4032725"/>
            <a:chExt cx="586105" cy="170180"/>
          </a:xfrm>
        </p:grpSpPr>
        <p:pic>
          <p:nvPicPr>
            <p:cNvPr id="65" name="object 6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19032" y="4032725"/>
              <a:ext cx="97186" cy="16996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48771" y="4032725"/>
              <a:ext cx="88642" cy="16996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1376" y="4032726"/>
              <a:ext cx="89710" cy="16996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6035" y="4032725"/>
              <a:ext cx="103238" cy="16824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15048" y="4034151"/>
              <a:ext cx="89710" cy="168534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366806" y="4034151"/>
            <a:ext cx="421840" cy="166823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3731036" y="4030159"/>
            <a:ext cx="474345" cy="172720"/>
            <a:chOff x="3731036" y="4030159"/>
            <a:chExt cx="474345" cy="172720"/>
          </a:xfrm>
        </p:grpSpPr>
        <p:pic>
          <p:nvPicPr>
            <p:cNvPr id="72" name="object 7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31036" y="4030159"/>
              <a:ext cx="423634" cy="17252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177027" y="4174882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59" y="0"/>
                  </a:moveTo>
                  <a:lnTo>
                    <a:pt x="13955" y="0"/>
                  </a:lnTo>
                  <a:lnTo>
                    <a:pt x="6123" y="0"/>
                  </a:lnTo>
                  <a:lnTo>
                    <a:pt x="0" y="6416"/>
                  </a:lnTo>
                  <a:lnTo>
                    <a:pt x="0" y="21387"/>
                  </a:lnTo>
                  <a:lnTo>
                    <a:pt x="6123" y="27803"/>
                  </a:lnTo>
                  <a:lnTo>
                    <a:pt x="21359" y="27803"/>
                  </a:lnTo>
                  <a:lnTo>
                    <a:pt x="27767" y="21387"/>
                  </a:lnTo>
                  <a:lnTo>
                    <a:pt x="27767" y="6416"/>
                  </a:lnTo>
                  <a:lnTo>
                    <a:pt x="213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4288383" y="4034151"/>
            <a:ext cx="432434" cy="207645"/>
            <a:chOff x="4288383" y="4034151"/>
            <a:chExt cx="432434" cy="207645"/>
          </a:xfrm>
        </p:grpSpPr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88383" y="4034151"/>
              <a:ext cx="382765" cy="20703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692793" y="4174882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59" y="0"/>
                  </a:moveTo>
                  <a:lnTo>
                    <a:pt x="13955" y="0"/>
                  </a:lnTo>
                  <a:lnTo>
                    <a:pt x="6123" y="0"/>
                  </a:lnTo>
                  <a:lnTo>
                    <a:pt x="0" y="6416"/>
                  </a:lnTo>
                  <a:lnTo>
                    <a:pt x="0" y="21387"/>
                  </a:lnTo>
                  <a:lnTo>
                    <a:pt x="6123" y="27803"/>
                  </a:lnTo>
                  <a:lnTo>
                    <a:pt x="21359" y="27803"/>
                  </a:lnTo>
                  <a:lnTo>
                    <a:pt x="27767" y="21387"/>
                  </a:lnTo>
                  <a:lnTo>
                    <a:pt x="27767" y="6416"/>
                  </a:lnTo>
                  <a:lnTo>
                    <a:pt x="213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5172674" y="4032725"/>
            <a:ext cx="595630" cy="170180"/>
            <a:chOff x="5172674" y="4032725"/>
            <a:chExt cx="595630" cy="170180"/>
          </a:xfrm>
        </p:grpSpPr>
        <p:pic>
          <p:nvPicPr>
            <p:cNvPr id="78" name="object 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72674" y="4032725"/>
              <a:ext cx="88714" cy="16996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87875" y="4032725"/>
              <a:ext cx="480023" cy="169960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1436505" y="4328303"/>
            <a:ext cx="556895" cy="170180"/>
            <a:chOff x="1436505" y="4328303"/>
            <a:chExt cx="556895" cy="170180"/>
          </a:xfrm>
        </p:grpSpPr>
        <p:pic>
          <p:nvPicPr>
            <p:cNvPr id="81" name="object 8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36505" y="4328303"/>
              <a:ext cx="432363" cy="17010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897860" y="4328303"/>
              <a:ext cx="95406" cy="170103"/>
            </a:xfrm>
            <a:prstGeom prst="rect">
              <a:avLst/>
            </a:prstGeom>
          </p:spPr>
        </p:pic>
      </p:grpSp>
      <p:sp>
        <p:nvSpPr>
          <p:cNvPr id="83" name="object 83"/>
          <p:cNvSpPr/>
          <p:nvPr/>
        </p:nvSpPr>
        <p:spPr>
          <a:xfrm>
            <a:off x="2370721" y="4325886"/>
            <a:ext cx="545465" cy="172720"/>
          </a:xfrm>
          <a:custGeom>
            <a:avLst/>
            <a:gdLst/>
            <a:ahLst/>
            <a:cxnLst/>
            <a:rect l="l" t="t" r="r" b="b"/>
            <a:pathLst>
              <a:path w="545464" h="172720">
                <a:moveTo>
                  <a:pt x="150634" y="134454"/>
                </a:moveTo>
                <a:lnTo>
                  <a:pt x="146367" y="131889"/>
                </a:lnTo>
                <a:lnTo>
                  <a:pt x="134289" y="144919"/>
                </a:lnTo>
                <a:lnTo>
                  <a:pt x="120992" y="154127"/>
                </a:lnTo>
                <a:lnTo>
                  <a:pt x="106311" y="159600"/>
                </a:lnTo>
                <a:lnTo>
                  <a:pt x="90055" y="161404"/>
                </a:lnTo>
                <a:lnTo>
                  <a:pt x="65252" y="156248"/>
                </a:lnTo>
                <a:lnTo>
                  <a:pt x="46405" y="141528"/>
                </a:lnTo>
                <a:lnTo>
                  <a:pt x="34442" y="118389"/>
                </a:lnTo>
                <a:lnTo>
                  <a:pt x="30251" y="87972"/>
                </a:lnTo>
                <a:lnTo>
                  <a:pt x="34429" y="56515"/>
                </a:lnTo>
                <a:lnTo>
                  <a:pt x="46316" y="32359"/>
                </a:lnTo>
                <a:lnTo>
                  <a:pt x="64947" y="16878"/>
                </a:lnTo>
                <a:lnTo>
                  <a:pt x="89344" y="11404"/>
                </a:lnTo>
                <a:lnTo>
                  <a:pt x="100380" y="12509"/>
                </a:lnTo>
                <a:lnTo>
                  <a:pt x="135128" y="35013"/>
                </a:lnTo>
                <a:lnTo>
                  <a:pt x="144513" y="60883"/>
                </a:lnTo>
                <a:lnTo>
                  <a:pt x="148780" y="60172"/>
                </a:lnTo>
                <a:lnTo>
                  <a:pt x="147789" y="20967"/>
                </a:lnTo>
                <a:lnTo>
                  <a:pt x="147688" y="16878"/>
                </a:lnTo>
                <a:lnTo>
                  <a:pt x="147599" y="13830"/>
                </a:lnTo>
                <a:lnTo>
                  <a:pt x="147485" y="9029"/>
                </a:lnTo>
                <a:lnTo>
                  <a:pt x="147358" y="4279"/>
                </a:lnTo>
                <a:lnTo>
                  <a:pt x="142087" y="4279"/>
                </a:lnTo>
                <a:lnTo>
                  <a:pt x="141376" y="11125"/>
                </a:lnTo>
                <a:lnTo>
                  <a:pt x="138480" y="13830"/>
                </a:lnTo>
                <a:lnTo>
                  <a:pt x="132067" y="13830"/>
                </a:lnTo>
                <a:lnTo>
                  <a:pt x="126771" y="11404"/>
                </a:lnTo>
                <a:lnTo>
                  <a:pt x="122097" y="9271"/>
                </a:lnTo>
                <a:lnTo>
                  <a:pt x="113995" y="6388"/>
                </a:lnTo>
                <a:lnTo>
                  <a:pt x="105422" y="4279"/>
                </a:lnTo>
                <a:lnTo>
                  <a:pt x="96164" y="2895"/>
                </a:lnTo>
                <a:lnTo>
                  <a:pt x="86855" y="2425"/>
                </a:lnTo>
                <a:lnTo>
                  <a:pt x="52857" y="9029"/>
                </a:lnTo>
                <a:lnTo>
                  <a:pt x="25273" y="27101"/>
                </a:lnTo>
                <a:lnTo>
                  <a:pt x="6756" y="54089"/>
                </a:lnTo>
                <a:lnTo>
                  <a:pt x="0" y="87401"/>
                </a:lnTo>
                <a:lnTo>
                  <a:pt x="6604" y="120548"/>
                </a:lnTo>
                <a:lnTo>
                  <a:pt x="24599" y="147612"/>
                </a:lnTo>
                <a:lnTo>
                  <a:pt x="51206" y="165836"/>
                </a:lnTo>
                <a:lnTo>
                  <a:pt x="83654" y="172529"/>
                </a:lnTo>
                <a:lnTo>
                  <a:pt x="103022" y="169926"/>
                </a:lnTo>
                <a:lnTo>
                  <a:pt x="121132" y="162420"/>
                </a:lnTo>
                <a:lnTo>
                  <a:pt x="122491" y="161404"/>
                </a:lnTo>
                <a:lnTo>
                  <a:pt x="137248" y="150444"/>
                </a:lnTo>
                <a:lnTo>
                  <a:pt x="150634" y="134454"/>
                </a:lnTo>
                <a:close/>
              </a:path>
              <a:path w="545464" h="172720">
                <a:moveTo>
                  <a:pt x="246189" y="59461"/>
                </a:moveTo>
                <a:lnTo>
                  <a:pt x="240068" y="54178"/>
                </a:lnTo>
                <a:lnTo>
                  <a:pt x="230809" y="54178"/>
                </a:lnTo>
                <a:lnTo>
                  <a:pt x="223875" y="55321"/>
                </a:lnTo>
                <a:lnTo>
                  <a:pt x="216979" y="58839"/>
                </a:lnTo>
                <a:lnTo>
                  <a:pt x="210159" y="64833"/>
                </a:lnTo>
                <a:lnTo>
                  <a:pt x="203466" y="73431"/>
                </a:lnTo>
                <a:lnTo>
                  <a:pt x="203466" y="52324"/>
                </a:lnTo>
                <a:lnTo>
                  <a:pt x="185026" y="61468"/>
                </a:lnTo>
                <a:lnTo>
                  <a:pt x="176707" y="65138"/>
                </a:lnTo>
                <a:lnTo>
                  <a:pt x="165303" y="69862"/>
                </a:lnTo>
                <a:lnTo>
                  <a:pt x="166725" y="73431"/>
                </a:lnTo>
                <a:lnTo>
                  <a:pt x="169570" y="72720"/>
                </a:lnTo>
                <a:lnTo>
                  <a:pt x="173139" y="71577"/>
                </a:lnTo>
                <a:lnTo>
                  <a:pt x="182105" y="71577"/>
                </a:lnTo>
                <a:lnTo>
                  <a:pt x="183819" y="75145"/>
                </a:lnTo>
                <a:lnTo>
                  <a:pt x="183819" y="140017"/>
                </a:lnTo>
                <a:lnTo>
                  <a:pt x="183248" y="153644"/>
                </a:lnTo>
                <a:lnTo>
                  <a:pt x="181127" y="161658"/>
                </a:lnTo>
                <a:lnTo>
                  <a:pt x="176784" y="165442"/>
                </a:lnTo>
                <a:lnTo>
                  <a:pt x="169570" y="166395"/>
                </a:lnTo>
                <a:lnTo>
                  <a:pt x="163880" y="166395"/>
                </a:lnTo>
                <a:lnTo>
                  <a:pt x="163880" y="170675"/>
                </a:lnTo>
                <a:lnTo>
                  <a:pt x="225107" y="170675"/>
                </a:lnTo>
                <a:lnTo>
                  <a:pt x="225107" y="166395"/>
                </a:lnTo>
                <a:lnTo>
                  <a:pt x="217703" y="166395"/>
                </a:lnTo>
                <a:lnTo>
                  <a:pt x="210375" y="165442"/>
                </a:lnTo>
                <a:lnTo>
                  <a:pt x="206044" y="161658"/>
                </a:lnTo>
                <a:lnTo>
                  <a:pt x="203987" y="153644"/>
                </a:lnTo>
                <a:lnTo>
                  <a:pt x="203466" y="140017"/>
                </a:lnTo>
                <a:lnTo>
                  <a:pt x="203466" y="86550"/>
                </a:lnTo>
                <a:lnTo>
                  <a:pt x="209448" y="76276"/>
                </a:lnTo>
                <a:lnTo>
                  <a:pt x="214426" y="71285"/>
                </a:lnTo>
                <a:lnTo>
                  <a:pt x="220548" y="71285"/>
                </a:lnTo>
                <a:lnTo>
                  <a:pt x="221983" y="72009"/>
                </a:lnTo>
                <a:lnTo>
                  <a:pt x="228384" y="78422"/>
                </a:lnTo>
                <a:lnTo>
                  <a:pt x="230098" y="79133"/>
                </a:lnTo>
                <a:lnTo>
                  <a:pt x="241490" y="79133"/>
                </a:lnTo>
                <a:lnTo>
                  <a:pt x="246189" y="74142"/>
                </a:lnTo>
                <a:lnTo>
                  <a:pt x="246189" y="59461"/>
                </a:lnTo>
                <a:close/>
              </a:path>
              <a:path w="545464" h="172720">
                <a:moveTo>
                  <a:pt x="296456" y="9982"/>
                </a:moveTo>
                <a:lnTo>
                  <a:pt x="290753" y="3848"/>
                </a:lnTo>
                <a:lnTo>
                  <a:pt x="276517" y="3848"/>
                </a:lnTo>
                <a:lnTo>
                  <a:pt x="270395" y="9982"/>
                </a:lnTo>
                <a:lnTo>
                  <a:pt x="270395" y="24244"/>
                </a:lnTo>
                <a:lnTo>
                  <a:pt x="276517" y="29946"/>
                </a:lnTo>
                <a:lnTo>
                  <a:pt x="290753" y="29946"/>
                </a:lnTo>
                <a:lnTo>
                  <a:pt x="296456" y="24244"/>
                </a:lnTo>
                <a:lnTo>
                  <a:pt x="296456" y="9982"/>
                </a:lnTo>
                <a:close/>
              </a:path>
              <a:path w="545464" h="172720">
                <a:moveTo>
                  <a:pt x="313118" y="166395"/>
                </a:moveTo>
                <a:lnTo>
                  <a:pt x="309549" y="166395"/>
                </a:lnTo>
                <a:lnTo>
                  <a:pt x="302056" y="165442"/>
                </a:lnTo>
                <a:lnTo>
                  <a:pt x="297649" y="161658"/>
                </a:lnTo>
                <a:lnTo>
                  <a:pt x="295554" y="153644"/>
                </a:lnTo>
                <a:lnTo>
                  <a:pt x="295033" y="140017"/>
                </a:lnTo>
                <a:lnTo>
                  <a:pt x="295033" y="71577"/>
                </a:lnTo>
                <a:lnTo>
                  <a:pt x="295033" y="52324"/>
                </a:lnTo>
                <a:lnTo>
                  <a:pt x="284581" y="57619"/>
                </a:lnTo>
                <a:lnTo>
                  <a:pt x="276593" y="61468"/>
                </a:lnTo>
                <a:lnTo>
                  <a:pt x="268274" y="65138"/>
                </a:lnTo>
                <a:lnTo>
                  <a:pt x="256870" y="69862"/>
                </a:lnTo>
                <a:lnTo>
                  <a:pt x="258292" y="73431"/>
                </a:lnTo>
                <a:lnTo>
                  <a:pt x="261569" y="72720"/>
                </a:lnTo>
                <a:lnTo>
                  <a:pt x="262991" y="72009"/>
                </a:lnTo>
                <a:lnTo>
                  <a:pt x="264693" y="71577"/>
                </a:lnTo>
                <a:lnTo>
                  <a:pt x="273672" y="71577"/>
                </a:lnTo>
                <a:lnTo>
                  <a:pt x="275374" y="75145"/>
                </a:lnTo>
                <a:lnTo>
                  <a:pt x="275374" y="140017"/>
                </a:lnTo>
                <a:lnTo>
                  <a:pt x="274777" y="153644"/>
                </a:lnTo>
                <a:lnTo>
                  <a:pt x="274662" y="156133"/>
                </a:lnTo>
                <a:lnTo>
                  <a:pt x="273951" y="158699"/>
                </a:lnTo>
                <a:lnTo>
                  <a:pt x="272249" y="164261"/>
                </a:lnTo>
                <a:lnTo>
                  <a:pt x="268681" y="166395"/>
                </a:lnTo>
                <a:lnTo>
                  <a:pt x="256578" y="166395"/>
                </a:lnTo>
                <a:lnTo>
                  <a:pt x="256578" y="170675"/>
                </a:lnTo>
                <a:lnTo>
                  <a:pt x="313118" y="170675"/>
                </a:lnTo>
                <a:lnTo>
                  <a:pt x="313118" y="166395"/>
                </a:lnTo>
                <a:close/>
              </a:path>
              <a:path w="545464" h="172720">
                <a:moveTo>
                  <a:pt x="419633" y="126466"/>
                </a:moveTo>
                <a:lnTo>
                  <a:pt x="415353" y="124333"/>
                </a:lnTo>
                <a:lnTo>
                  <a:pt x="409498" y="136156"/>
                </a:lnTo>
                <a:lnTo>
                  <a:pt x="401650" y="144780"/>
                </a:lnTo>
                <a:lnTo>
                  <a:pt x="391922" y="150063"/>
                </a:lnTo>
                <a:lnTo>
                  <a:pt x="380466" y="151853"/>
                </a:lnTo>
                <a:lnTo>
                  <a:pt x="366255" y="148691"/>
                </a:lnTo>
                <a:lnTo>
                  <a:pt x="355384" y="139661"/>
                </a:lnTo>
                <a:lnTo>
                  <a:pt x="348449" y="125387"/>
                </a:lnTo>
                <a:lnTo>
                  <a:pt x="346011" y="106514"/>
                </a:lnTo>
                <a:lnTo>
                  <a:pt x="348056" y="88836"/>
                </a:lnTo>
                <a:lnTo>
                  <a:pt x="353834" y="75247"/>
                </a:lnTo>
                <a:lnTo>
                  <a:pt x="362826" y="66522"/>
                </a:lnTo>
                <a:lnTo>
                  <a:pt x="374484" y="63449"/>
                </a:lnTo>
                <a:lnTo>
                  <a:pt x="384022" y="63449"/>
                </a:lnTo>
                <a:lnTo>
                  <a:pt x="388302" y="67729"/>
                </a:lnTo>
                <a:lnTo>
                  <a:pt x="389724" y="78422"/>
                </a:lnTo>
                <a:lnTo>
                  <a:pt x="391147" y="86969"/>
                </a:lnTo>
                <a:lnTo>
                  <a:pt x="395414" y="91249"/>
                </a:lnTo>
                <a:lnTo>
                  <a:pt x="410375" y="91249"/>
                </a:lnTo>
                <a:lnTo>
                  <a:pt x="415353" y="86550"/>
                </a:lnTo>
                <a:lnTo>
                  <a:pt x="415353" y="80137"/>
                </a:lnTo>
                <a:lnTo>
                  <a:pt x="412356" y="70065"/>
                </a:lnTo>
                <a:lnTo>
                  <a:pt x="404228" y="61810"/>
                </a:lnTo>
                <a:lnTo>
                  <a:pt x="392226" y="56235"/>
                </a:lnTo>
                <a:lnTo>
                  <a:pt x="377621" y="54178"/>
                </a:lnTo>
                <a:lnTo>
                  <a:pt x="356539" y="58635"/>
                </a:lnTo>
                <a:lnTo>
                  <a:pt x="340004" y="71056"/>
                </a:lnTo>
                <a:lnTo>
                  <a:pt x="329222" y="90093"/>
                </a:lnTo>
                <a:lnTo>
                  <a:pt x="325361" y="114350"/>
                </a:lnTo>
                <a:lnTo>
                  <a:pt x="326085" y="125691"/>
                </a:lnTo>
                <a:lnTo>
                  <a:pt x="344589" y="161696"/>
                </a:lnTo>
                <a:lnTo>
                  <a:pt x="373062" y="172529"/>
                </a:lnTo>
                <a:lnTo>
                  <a:pt x="388048" y="169595"/>
                </a:lnTo>
                <a:lnTo>
                  <a:pt x="400888" y="160883"/>
                </a:lnTo>
                <a:lnTo>
                  <a:pt x="411454" y="146481"/>
                </a:lnTo>
                <a:lnTo>
                  <a:pt x="419633" y="126466"/>
                </a:lnTo>
                <a:close/>
              </a:path>
              <a:path w="545464" h="172720">
                <a:moveTo>
                  <a:pt x="545084" y="166395"/>
                </a:moveTo>
                <a:lnTo>
                  <a:pt x="512330" y="141871"/>
                </a:lnTo>
                <a:lnTo>
                  <a:pt x="482854" y="100799"/>
                </a:lnTo>
                <a:lnTo>
                  <a:pt x="512940" y="68935"/>
                </a:lnTo>
                <a:lnTo>
                  <a:pt x="519239" y="64147"/>
                </a:lnTo>
                <a:lnTo>
                  <a:pt x="525741" y="61468"/>
                </a:lnTo>
                <a:lnTo>
                  <a:pt x="533692" y="60172"/>
                </a:lnTo>
                <a:lnTo>
                  <a:pt x="536968" y="59880"/>
                </a:lnTo>
                <a:lnTo>
                  <a:pt x="536968" y="55892"/>
                </a:lnTo>
                <a:lnTo>
                  <a:pt x="492391" y="55892"/>
                </a:lnTo>
                <a:lnTo>
                  <a:pt x="492391" y="59880"/>
                </a:lnTo>
                <a:lnTo>
                  <a:pt x="497801" y="60172"/>
                </a:lnTo>
                <a:lnTo>
                  <a:pt x="499935" y="62026"/>
                </a:lnTo>
                <a:lnTo>
                  <a:pt x="499935" y="66586"/>
                </a:lnTo>
                <a:lnTo>
                  <a:pt x="498513" y="69151"/>
                </a:lnTo>
                <a:lnTo>
                  <a:pt x="466471" y="105232"/>
                </a:lnTo>
                <a:lnTo>
                  <a:pt x="466471" y="0"/>
                </a:lnTo>
                <a:lnTo>
                  <a:pt x="447929" y="9118"/>
                </a:lnTo>
                <a:lnTo>
                  <a:pt x="428307" y="17399"/>
                </a:lnTo>
                <a:lnTo>
                  <a:pt x="429742" y="21107"/>
                </a:lnTo>
                <a:lnTo>
                  <a:pt x="434441" y="19532"/>
                </a:lnTo>
                <a:lnTo>
                  <a:pt x="437565" y="19253"/>
                </a:lnTo>
                <a:lnTo>
                  <a:pt x="445122" y="19253"/>
                </a:lnTo>
                <a:lnTo>
                  <a:pt x="446824" y="22390"/>
                </a:lnTo>
                <a:lnTo>
                  <a:pt x="446824" y="140017"/>
                </a:lnTo>
                <a:lnTo>
                  <a:pt x="446303" y="153644"/>
                </a:lnTo>
                <a:lnTo>
                  <a:pt x="444207" y="161658"/>
                </a:lnTo>
                <a:lnTo>
                  <a:pt x="439801" y="165442"/>
                </a:lnTo>
                <a:lnTo>
                  <a:pt x="432295" y="166395"/>
                </a:lnTo>
                <a:lnTo>
                  <a:pt x="429031" y="166395"/>
                </a:lnTo>
                <a:lnTo>
                  <a:pt x="429031" y="170675"/>
                </a:lnTo>
                <a:lnTo>
                  <a:pt x="484276" y="170675"/>
                </a:lnTo>
                <a:lnTo>
                  <a:pt x="484276" y="166395"/>
                </a:lnTo>
                <a:lnTo>
                  <a:pt x="480720" y="166395"/>
                </a:lnTo>
                <a:lnTo>
                  <a:pt x="473506" y="165442"/>
                </a:lnTo>
                <a:lnTo>
                  <a:pt x="469163" y="161658"/>
                </a:lnTo>
                <a:lnTo>
                  <a:pt x="467042" y="153644"/>
                </a:lnTo>
                <a:lnTo>
                  <a:pt x="466471" y="140017"/>
                </a:lnTo>
                <a:lnTo>
                  <a:pt x="466471" y="112636"/>
                </a:lnTo>
                <a:lnTo>
                  <a:pt x="498094" y="157556"/>
                </a:lnTo>
                <a:lnTo>
                  <a:pt x="499935" y="161124"/>
                </a:lnTo>
                <a:lnTo>
                  <a:pt x="499935" y="165392"/>
                </a:lnTo>
                <a:lnTo>
                  <a:pt x="498094" y="166395"/>
                </a:lnTo>
                <a:lnTo>
                  <a:pt x="492391" y="166395"/>
                </a:lnTo>
                <a:lnTo>
                  <a:pt x="492391" y="170675"/>
                </a:lnTo>
                <a:lnTo>
                  <a:pt x="545084" y="170675"/>
                </a:lnTo>
                <a:lnTo>
                  <a:pt x="545084" y="16639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31031" y="4325886"/>
            <a:ext cx="748665" cy="211454"/>
          </a:xfrm>
          <a:custGeom>
            <a:avLst/>
            <a:gdLst/>
            <a:ahLst/>
            <a:cxnLst/>
            <a:rect l="l" t="t" r="r" b="b"/>
            <a:pathLst>
              <a:path w="748664" h="211454">
                <a:moveTo>
                  <a:pt x="134277" y="124333"/>
                </a:moveTo>
                <a:lnTo>
                  <a:pt x="115074" y="90233"/>
                </a:lnTo>
                <a:lnTo>
                  <a:pt x="112801" y="89115"/>
                </a:lnTo>
                <a:lnTo>
                  <a:pt x="108915" y="87185"/>
                </a:lnTo>
                <a:lnTo>
                  <a:pt x="103238" y="85051"/>
                </a:lnTo>
                <a:lnTo>
                  <a:pt x="103238" y="124764"/>
                </a:lnTo>
                <a:lnTo>
                  <a:pt x="100495" y="139357"/>
                </a:lnTo>
                <a:lnTo>
                  <a:pt x="92773" y="150609"/>
                </a:lnTo>
                <a:lnTo>
                  <a:pt x="80772" y="157848"/>
                </a:lnTo>
                <a:lnTo>
                  <a:pt x="65214" y="160401"/>
                </a:lnTo>
                <a:lnTo>
                  <a:pt x="59524" y="160401"/>
                </a:lnTo>
                <a:lnTo>
                  <a:pt x="55956" y="159981"/>
                </a:lnTo>
                <a:lnTo>
                  <a:pt x="48844" y="158267"/>
                </a:lnTo>
                <a:lnTo>
                  <a:pt x="48844" y="90538"/>
                </a:lnTo>
                <a:lnTo>
                  <a:pt x="54825" y="89115"/>
                </a:lnTo>
                <a:lnTo>
                  <a:pt x="61937" y="89115"/>
                </a:lnTo>
                <a:lnTo>
                  <a:pt x="100393" y="109867"/>
                </a:lnTo>
                <a:lnTo>
                  <a:pt x="103238" y="124764"/>
                </a:lnTo>
                <a:lnTo>
                  <a:pt x="103238" y="85051"/>
                </a:lnTo>
                <a:lnTo>
                  <a:pt x="100812" y="84124"/>
                </a:lnTo>
                <a:lnTo>
                  <a:pt x="109359" y="80137"/>
                </a:lnTo>
                <a:lnTo>
                  <a:pt x="110832" y="79133"/>
                </a:lnTo>
                <a:lnTo>
                  <a:pt x="127444" y="46761"/>
                </a:lnTo>
                <a:lnTo>
                  <a:pt x="125831" y="36271"/>
                </a:lnTo>
                <a:lnTo>
                  <a:pt x="98259" y="8953"/>
                </a:lnTo>
                <a:lnTo>
                  <a:pt x="98259" y="46761"/>
                </a:lnTo>
                <a:lnTo>
                  <a:pt x="95846" y="60363"/>
                </a:lnTo>
                <a:lnTo>
                  <a:pt x="88849" y="70548"/>
                </a:lnTo>
                <a:lnTo>
                  <a:pt x="77584" y="76923"/>
                </a:lnTo>
                <a:lnTo>
                  <a:pt x="62369" y="79133"/>
                </a:lnTo>
                <a:lnTo>
                  <a:pt x="54825" y="79133"/>
                </a:lnTo>
                <a:lnTo>
                  <a:pt x="48844" y="77711"/>
                </a:lnTo>
                <a:lnTo>
                  <a:pt x="48844" y="14541"/>
                </a:lnTo>
                <a:lnTo>
                  <a:pt x="54114" y="13830"/>
                </a:lnTo>
                <a:lnTo>
                  <a:pt x="56667" y="13538"/>
                </a:lnTo>
                <a:lnTo>
                  <a:pt x="59804" y="13538"/>
                </a:lnTo>
                <a:lnTo>
                  <a:pt x="75730" y="15913"/>
                </a:lnTo>
                <a:lnTo>
                  <a:pt x="87845" y="22618"/>
                </a:lnTo>
                <a:lnTo>
                  <a:pt x="95554" y="33096"/>
                </a:lnTo>
                <a:lnTo>
                  <a:pt x="98259" y="46761"/>
                </a:lnTo>
                <a:lnTo>
                  <a:pt x="98259" y="8953"/>
                </a:lnTo>
                <a:lnTo>
                  <a:pt x="95783" y="7823"/>
                </a:lnTo>
                <a:lnTo>
                  <a:pt x="87020" y="5486"/>
                </a:lnTo>
                <a:lnTo>
                  <a:pt x="75730" y="4229"/>
                </a:lnTo>
                <a:lnTo>
                  <a:pt x="60236" y="3848"/>
                </a:lnTo>
                <a:lnTo>
                  <a:pt x="0" y="3848"/>
                </a:lnTo>
                <a:lnTo>
                  <a:pt x="0" y="8559"/>
                </a:lnTo>
                <a:lnTo>
                  <a:pt x="5410" y="8839"/>
                </a:lnTo>
                <a:lnTo>
                  <a:pt x="13601" y="9867"/>
                </a:lnTo>
                <a:lnTo>
                  <a:pt x="18872" y="13347"/>
                </a:lnTo>
                <a:lnTo>
                  <a:pt x="21666" y="19850"/>
                </a:lnTo>
                <a:lnTo>
                  <a:pt x="22491" y="29946"/>
                </a:lnTo>
                <a:lnTo>
                  <a:pt x="22491" y="144716"/>
                </a:lnTo>
                <a:lnTo>
                  <a:pt x="21666" y="154736"/>
                </a:lnTo>
                <a:lnTo>
                  <a:pt x="18872" y="161239"/>
                </a:lnTo>
                <a:lnTo>
                  <a:pt x="13601" y="164833"/>
                </a:lnTo>
                <a:lnTo>
                  <a:pt x="5410" y="166103"/>
                </a:lnTo>
                <a:lnTo>
                  <a:pt x="0" y="166103"/>
                </a:lnTo>
                <a:lnTo>
                  <a:pt x="0" y="170675"/>
                </a:lnTo>
                <a:lnTo>
                  <a:pt x="49834" y="170675"/>
                </a:lnTo>
                <a:lnTo>
                  <a:pt x="73774" y="170497"/>
                </a:lnTo>
                <a:lnTo>
                  <a:pt x="89179" y="169659"/>
                </a:lnTo>
                <a:lnTo>
                  <a:pt x="99504" y="167728"/>
                </a:lnTo>
                <a:lnTo>
                  <a:pt x="108216" y="164261"/>
                </a:lnTo>
                <a:lnTo>
                  <a:pt x="114287" y="160401"/>
                </a:lnTo>
                <a:lnTo>
                  <a:pt x="119087" y="157353"/>
                </a:lnTo>
                <a:lnTo>
                  <a:pt x="127279" y="148094"/>
                </a:lnTo>
                <a:lnTo>
                  <a:pt x="132473" y="136931"/>
                </a:lnTo>
                <a:lnTo>
                  <a:pt x="134213" y="124764"/>
                </a:lnTo>
                <a:lnTo>
                  <a:pt x="134277" y="124333"/>
                </a:lnTo>
                <a:close/>
              </a:path>
              <a:path w="748664" h="211454">
                <a:moveTo>
                  <a:pt x="189534" y="9982"/>
                </a:moveTo>
                <a:lnTo>
                  <a:pt x="183832" y="3848"/>
                </a:lnTo>
                <a:lnTo>
                  <a:pt x="169595" y="3848"/>
                </a:lnTo>
                <a:lnTo>
                  <a:pt x="163474" y="9982"/>
                </a:lnTo>
                <a:lnTo>
                  <a:pt x="163474" y="24244"/>
                </a:lnTo>
                <a:lnTo>
                  <a:pt x="169595" y="29946"/>
                </a:lnTo>
                <a:lnTo>
                  <a:pt x="183832" y="29946"/>
                </a:lnTo>
                <a:lnTo>
                  <a:pt x="189534" y="24244"/>
                </a:lnTo>
                <a:lnTo>
                  <a:pt x="189534" y="9982"/>
                </a:lnTo>
                <a:close/>
              </a:path>
              <a:path w="748664" h="211454">
                <a:moveTo>
                  <a:pt x="206197" y="166395"/>
                </a:moveTo>
                <a:lnTo>
                  <a:pt x="202628" y="166395"/>
                </a:lnTo>
                <a:lnTo>
                  <a:pt x="195135" y="165442"/>
                </a:lnTo>
                <a:lnTo>
                  <a:pt x="190728" y="161658"/>
                </a:lnTo>
                <a:lnTo>
                  <a:pt x="188633" y="153644"/>
                </a:lnTo>
                <a:lnTo>
                  <a:pt x="188112" y="140017"/>
                </a:lnTo>
                <a:lnTo>
                  <a:pt x="188112" y="71577"/>
                </a:lnTo>
                <a:lnTo>
                  <a:pt x="188112" y="52324"/>
                </a:lnTo>
                <a:lnTo>
                  <a:pt x="177660" y="57619"/>
                </a:lnTo>
                <a:lnTo>
                  <a:pt x="169672" y="61468"/>
                </a:lnTo>
                <a:lnTo>
                  <a:pt x="161353" y="65138"/>
                </a:lnTo>
                <a:lnTo>
                  <a:pt x="149948" y="69862"/>
                </a:lnTo>
                <a:lnTo>
                  <a:pt x="151371" y="73431"/>
                </a:lnTo>
                <a:lnTo>
                  <a:pt x="154647" y="72720"/>
                </a:lnTo>
                <a:lnTo>
                  <a:pt x="156070" y="72009"/>
                </a:lnTo>
                <a:lnTo>
                  <a:pt x="157772" y="71577"/>
                </a:lnTo>
                <a:lnTo>
                  <a:pt x="166751" y="71577"/>
                </a:lnTo>
                <a:lnTo>
                  <a:pt x="168452" y="75145"/>
                </a:lnTo>
                <a:lnTo>
                  <a:pt x="168452" y="140017"/>
                </a:lnTo>
                <a:lnTo>
                  <a:pt x="167855" y="153644"/>
                </a:lnTo>
                <a:lnTo>
                  <a:pt x="167741" y="156133"/>
                </a:lnTo>
                <a:lnTo>
                  <a:pt x="167030" y="158699"/>
                </a:lnTo>
                <a:lnTo>
                  <a:pt x="165328" y="164261"/>
                </a:lnTo>
                <a:lnTo>
                  <a:pt x="161759" y="166395"/>
                </a:lnTo>
                <a:lnTo>
                  <a:pt x="149656" y="166395"/>
                </a:lnTo>
                <a:lnTo>
                  <a:pt x="149656" y="170675"/>
                </a:lnTo>
                <a:lnTo>
                  <a:pt x="206197" y="170675"/>
                </a:lnTo>
                <a:lnTo>
                  <a:pt x="206197" y="166395"/>
                </a:lnTo>
                <a:close/>
              </a:path>
              <a:path w="748664" h="211454">
                <a:moveTo>
                  <a:pt x="326796" y="111506"/>
                </a:moveTo>
                <a:lnTo>
                  <a:pt x="322834" y="88582"/>
                </a:lnTo>
                <a:lnTo>
                  <a:pt x="311835" y="70434"/>
                </a:lnTo>
                <a:lnTo>
                  <a:pt x="304444" y="65151"/>
                </a:lnTo>
                <a:lnTo>
                  <a:pt x="304444" y="119062"/>
                </a:lnTo>
                <a:lnTo>
                  <a:pt x="302310" y="137464"/>
                </a:lnTo>
                <a:lnTo>
                  <a:pt x="296278" y="151536"/>
                </a:lnTo>
                <a:lnTo>
                  <a:pt x="286842" y="160528"/>
                </a:lnTo>
                <a:lnTo>
                  <a:pt x="274548" y="163690"/>
                </a:lnTo>
                <a:lnTo>
                  <a:pt x="260832" y="159905"/>
                </a:lnTo>
                <a:lnTo>
                  <a:pt x="250126" y="149301"/>
                </a:lnTo>
                <a:lnTo>
                  <a:pt x="243141" y="132943"/>
                </a:lnTo>
                <a:lnTo>
                  <a:pt x="240652" y="111925"/>
                </a:lnTo>
                <a:lnTo>
                  <a:pt x="242684" y="91186"/>
                </a:lnTo>
                <a:lnTo>
                  <a:pt x="248551" y="75730"/>
                </a:lnTo>
                <a:lnTo>
                  <a:pt x="257949" y="66065"/>
                </a:lnTo>
                <a:lnTo>
                  <a:pt x="270560" y="62738"/>
                </a:lnTo>
                <a:lnTo>
                  <a:pt x="284441" y="66878"/>
                </a:lnTo>
                <a:lnTo>
                  <a:pt x="295135" y="78486"/>
                </a:lnTo>
                <a:lnTo>
                  <a:pt x="302018" y="96304"/>
                </a:lnTo>
                <a:lnTo>
                  <a:pt x="304444" y="119062"/>
                </a:lnTo>
                <a:lnTo>
                  <a:pt x="304444" y="65151"/>
                </a:lnTo>
                <a:lnTo>
                  <a:pt x="301078" y="62738"/>
                </a:lnTo>
                <a:lnTo>
                  <a:pt x="295148" y="58483"/>
                </a:lnTo>
                <a:lnTo>
                  <a:pt x="274116" y="54178"/>
                </a:lnTo>
                <a:lnTo>
                  <a:pt x="235673" y="70154"/>
                </a:lnTo>
                <a:lnTo>
                  <a:pt x="218300" y="114782"/>
                </a:lnTo>
                <a:lnTo>
                  <a:pt x="222338" y="137464"/>
                </a:lnTo>
                <a:lnTo>
                  <a:pt x="222377" y="137642"/>
                </a:lnTo>
                <a:lnTo>
                  <a:pt x="233616" y="155956"/>
                </a:lnTo>
                <a:lnTo>
                  <a:pt x="250558" y="168109"/>
                </a:lnTo>
                <a:lnTo>
                  <a:pt x="271691" y="172529"/>
                </a:lnTo>
                <a:lnTo>
                  <a:pt x="293217" y="167767"/>
                </a:lnTo>
                <a:lnTo>
                  <a:pt x="298704" y="163690"/>
                </a:lnTo>
                <a:lnTo>
                  <a:pt x="310730" y="154736"/>
                </a:lnTo>
                <a:lnTo>
                  <a:pt x="322491" y="135356"/>
                </a:lnTo>
                <a:lnTo>
                  <a:pt x="326720" y="111925"/>
                </a:lnTo>
                <a:lnTo>
                  <a:pt x="326796" y="111506"/>
                </a:lnTo>
                <a:close/>
              </a:path>
              <a:path w="748664" h="211454">
                <a:moveTo>
                  <a:pt x="396011" y="166395"/>
                </a:moveTo>
                <a:lnTo>
                  <a:pt x="392023" y="166395"/>
                </a:lnTo>
                <a:lnTo>
                  <a:pt x="384644" y="165442"/>
                </a:lnTo>
                <a:lnTo>
                  <a:pt x="380225" y="161658"/>
                </a:lnTo>
                <a:lnTo>
                  <a:pt x="378066" y="153644"/>
                </a:lnTo>
                <a:lnTo>
                  <a:pt x="377494" y="140017"/>
                </a:lnTo>
                <a:lnTo>
                  <a:pt x="377494" y="0"/>
                </a:lnTo>
                <a:lnTo>
                  <a:pt x="359054" y="9118"/>
                </a:lnTo>
                <a:lnTo>
                  <a:pt x="339331" y="17399"/>
                </a:lnTo>
                <a:lnTo>
                  <a:pt x="340753" y="21107"/>
                </a:lnTo>
                <a:lnTo>
                  <a:pt x="347167" y="19253"/>
                </a:lnTo>
                <a:lnTo>
                  <a:pt x="351866" y="19253"/>
                </a:lnTo>
                <a:lnTo>
                  <a:pt x="354291" y="20243"/>
                </a:lnTo>
                <a:lnTo>
                  <a:pt x="357555" y="24523"/>
                </a:lnTo>
                <a:lnTo>
                  <a:pt x="357847" y="26657"/>
                </a:lnTo>
                <a:lnTo>
                  <a:pt x="357847" y="140017"/>
                </a:lnTo>
                <a:lnTo>
                  <a:pt x="357314" y="153644"/>
                </a:lnTo>
                <a:lnTo>
                  <a:pt x="355231" y="161658"/>
                </a:lnTo>
                <a:lnTo>
                  <a:pt x="350812" y="165442"/>
                </a:lnTo>
                <a:lnTo>
                  <a:pt x="343319" y="166395"/>
                </a:lnTo>
                <a:lnTo>
                  <a:pt x="339331" y="166395"/>
                </a:lnTo>
                <a:lnTo>
                  <a:pt x="339331" y="170675"/>
                </a:lnTo>
                <a:lnTo>
                  <a:pt x="396011" y="170675"/>
                </a:lnTo>
                <a:lnTo>
                  <a:pt x="396011" y="166395"/>
                </a:lnTo>
                <a:close/>
              </a:path>
              <a:path w="748664" h="211454">
                <a:moveTo>
                  <a:pt x="516623" y="111506"/>
                </a:moveTo>
                <a:lnTo>
                  <a:pt x="512635" y="88582"/>
                </a:lnTo>
                <a:lnTo>
                  <a:pt x="501599" y="70434"/>
                </a:lnTo>
                <a:lnTo>
                  <a:pt x="494118" y="65087"/>
                </a:lnTo>
                <a:lnTo>
                  <a:pt x="494118" y="119062"/>
                </a:lnTo>
                <a:lnTo>
                  <a:pt x="492010" y="137464"/>
                </a:lnTo>
                <a:lnTo>
                  <a:pt x="486003" y="151536"/>
                </a:lnTo>
                <a:lnTo>
                  <a:pt x="476580" y="160528"/>
                </a:lnTo>
                <a:lnTo>
                  <a:pt x="464223" y="163690"/>
                </a:lnTo>
                <a:lnTo>
                  <a:pt x="450532" y="159905"/>
                </a:lnTo>
                <a:lnTo>
                  <a:pt x="439864" y="149301"/>
                </a:lnTo>
                <a:lnTo>
                  <a:pt x="432943" y="132943"/>
                </a:lnTo>
                <a:lnTo>
                  <a:pt x="430466" y="111925"/>
                </a:lnTo>
                <a:lnTo>
                  <a:pt x="432473" y="91186"/>
                </a:lnTo>
                <a:lnTo>
                  <a:pt x="438315" y="75730"/>
                </a:lnTo>
                <a:lnTo>
                  <a:pt x="447713" y="66065"/>
                </a:lnTo>
                <a:lnTo>
                  <a:pt x="460375" y="62738"/>
                </a:lnTo>
                <a:lnTo>
                  <a:pt x="474179" y="66878"/>
                </a:lnTo>
                <a:lnTo>
                  <a:pt x="484835" y="78486"/>
                </a:lnTo>
                <a:lnTo>
                  <a:pt x="491693" y="96304"/>
                </a:lnTo>
                <a:lnTo>
                  <a:pt x="494118" y="119062"/>
                </a:lnTo>
                <a:lnTo>
                  <a:pt x="494118" y="65087"/>
                </a:lnTo>
                <a:lnTo>
                  <a:pt x="490842" y="62738"/>
                </a:lnTo>
                <a:lnTo>
                  <a:pt x="484898" y="58483"/>
                </a:lnTo>
                <a:lnTo>
                  <a:pt x="463931" y="54178"/>
                </a:lnTo>
                <a:lnTo>
                  <a:pt x="452818" y="55130"/>
                </a:lnTo>
                <a:lnTo>
                  <a:pt x="418058" y="79527"/>
                </a:lnTo>
                <a:lnTo>
                  <a:pt x="407974" y="114782"/>
                </a:lnTo>
                <a:lnTo>
                  <a:pt x="412038" y="137464"/>
                </a:lnTo>
                <a:lnTo>
                  <a:pt x="412064" y="137642"/>
                </a:lnTo>
                <a:lnTo>
                  <a:pt x="423354" y="155956"/>
                </a:lnTo>
                <a:lnTo>
                  <a:pt x="440283" y="168109"/>
                </a:lnTo>
                <a:lnTo>
                  <a:pt x="461365" y="172529"/>
                </a:lnTo>
                <a:lnTo>
                  <a:pt x="482917" y="167767"/>
                </a:lnTo>
                <a:lnTo>
                  <a:pt x="488416" y="163690"/>
                </a:lnTo>
                <a:lnTo>
                  <a:pt x="500468" y="154736"/>
                </a:lnTo>
                <a:lnTo>
                  <a:pt x="512292" y="135356"/>
                </a:lnTo>
                <a:lnTo>
                  <a:pt x="516547" y="111925"/>
                </a:lnTo>
                <a:lnTo>
                  <a:pt x="516623" y="111506"/>
                </a:lnTo>
                <a:close/>
              </a:path>
              <a:path w="748664" h="211454">
                <a:moveTo>
                  <a:pt x="629831" y="60883"/>
                </a:moveTo>
                <a:lnTo>
                  <a:pt x="599643" y="60883"/>
                </a:lnTo>
                <a:lnTo>
                  <a:pt x="594944" y="58051"/>
                </a:lnTo>
                <a:lnTo>
                  <a:pt x="594944" y="97663"/>
                </a:lnTo>
                <a:lnTo>
                  <a:pt x="593839" y="107480"/>
                </a:lnTo>
                <a:lnTo>
                  <a:pt x="590613" y="114884"/>
                </a:lnTo>
                <a:lnTo>
                  <a:pt x="585381" y="119570"/>
                </a:lnTo>
                <a:lnTo>
                  <a:pt x="578281" y="121196"/>
                </a:lnTo>
                <a:lnTo>
                  <a:pt x="573290" y="121196"/>
                </a:lnTo>
                <a:lnTo>
                  <a:pt x="557225" y="86258"/>
                </a:lnTo>
                <a:lnTo>
                  <a:pt x="557199" y="85979"/>
                </a:lnTo>
                <a:lnTo>
                  <a:pt x="558317" y="76085"/>
                </a:lnTo>
                <a:lnTo>
                  <a:pt x="561543" y="68630"/>
                </a:lnTo>
                <a:lnTo>
                  <a:pt x="566699" y="63944"/>
                </a:lnTo>
                <a:lnTo>
                  <a:pt x="573582" y="62306"/>
                </a:lnTo>
                <a:lnTo>
                  <a:pt x="578396" y="63944"/>
                </a:lnTo>
                <a:lnTo>
                  <a:pt x="581952" y="65176"/>
                </a:lnTo>
                <a:lnTo>
                  <a:pt x="588695" y="72771"/>
                </a:lnTo>
                <a:lnTo>
                  <a:pt x="593267" y="84023"/>
                </a:lnTo>
                <a:lnTo>
                  <a:pt x="594944" y="97663"/>
                </a:lnTo>
                <a:lnTo>
                  <a:pt x="594944" y="58051"/>
                </a:lnTo>
                <a:lnTo>
                  <a:pt x="591375" y="55892"/>
                </a:lnTo>
                <a:lnTo>
                  <a:pt x="585393" y="54178"/>
                </a:lnTo>
                <a:lnTo>
                  <a:pt x="575716" y="54178"/>
                </a:lnTo>
                <a:lnTo>
                  <a:pt x="538822" y="77457"/>
                </a:lnTo>
                <a:lnTo>
                  <a:pt x="535876" y="93281"/>
                </a:lnTo>
                <a:lnTo>
                  <a:pt x="536994" y="102666"/>
                </a:lnTo>
                <a:lnTo>
                  <a:pt x="540423" y="110909"/>
                </a:lnTo>
                <a:lnTo>
                  <a:pt x="546112" y="117843"/>
                </a:lnTo>
                <a:lnTo>
                  <a:pt x="554075" y="123621"/>
                </a:lnTo>
                <a:lnTo>
                  <a:pt x="545630" y="133362"/>
                </a:lnTo>
                <a:lnTo>
                  <a:pt x="539991" y="140855"/>
                </a:lnTo>
                <a:lnTo>
                  <a:pt x="536829" y="146494"/>
                </a:lnTo>
                <a:lnTo>
                  <a:pt x="535838" y="150710"/>
                </a:lnTo>
                <a:lnTo>
                  <a:pt x="535838" y="155702"/>
                </a:lnTo>
                <a:lnTo>
                  <a:pt x="539115" y="158699"/>
                </a:lnTo>
                <a:lnTo>
                  <a:pt x="547230" y="160401"/>
                </a:lnTo>
                <a:lnTo>
                  <a:pt x="536448" y="172516"/>
                </a:lnTo>
                <a:lnTo>
                  <a:pt x="530339" y="180060"/>
                </a:lnTo>
                <a:lnTo>
                  <a:pt x="527634" y="184810"/>
                </a:lnTo>
                <a:lnTo>
                  <a:pt x="527011" y="188493"/>
                </a:lnTo>
                <a:lnTo>
                  <a:pt x="530606" y="197002"/>
                </a:lnTo>
                <a:lnTo>
                  <a:pt x="540308" y="204203"/>
                </a:lnTo>
                <a:lnTo>
                  <a:pt x="554469" y="209169"/>
                </a:lnTo>
                <a:lnTo>
                  <a:pt x="571436" y="211023"/>
                </a:lnTo>
                <a:lnTo>
                  <a:pt x="594385" y="207886"/>
                </a:lnTo>
                <a:lnTo>
                  <a:pt x="612914" y="199263"/>
                </a:lnTo>
                <a:lnTo>
                  <a:pt x="615721" y="196342"/>
                </a:lnTo>
                <a:lnTo>
                  <a:pt x="625309" y="186359"/>
                </a:lnTo>
                <a:lnTo>
                  <a:pt x="629831" y="170383"/>
                </a:lnTo>
                <a:lnTo>
                  <a:pt x="628129" y="162547"/>
                </a:lnTo>
                <a:lnTo>
                  <a:pt x="627380" y="159092"/>
                </a:lnTo>
                <a:lnTo>
                  <a:pt x="620572" y="151460"/>
                </a:lnTo>
                <a:lnTo>
                  <a:pt x="620572" y="171094"/>
                </a:lnTo>
                <a:lnTo>
                  <a:pt x="620572" y="174663"/>
                </a:lnTo>
                <a:lnTo>
                  <a:pt x="617499" y="183286"/>
                </a:lnTo>
                <a:lnTo>
                  <a:pt x="609066" y="190157"/>
                </a:lnTo>
                <a:lnTo>
                  <a:pt x="596417" y="194691"/>
                </a:lnTo>
                <a:lnTo>
                  <a:pt x="580694" y="196342"/>
                </a:lnTo>
                <a:lnTo>
                  <a:pt x="566788" y="195135"/>
                </a:lnTo>
                <a:lnTo>
                  <a:pt x="555891" y="191770"/>
                </a:lnTo>
                <a:lnTo>
                  <a:pt x="548779" y="186588"/>
                </a:lnTo>
                <a:lnTo>
                  <a:pt x="546290" y="180060"/>
                </a:lnTo>
                <a:lnTo>
                  <a:pt x="546239" y="175094"/>
                </a:lnTo>
                <a:lnTo>
                  <a:pt x="547941" y="171094"/>
                </a:lnTo>
                <a:lnTo>
                  <a:pt x="554786" y="162547"/>
                </a:lnTo>
                <a:lnTo>
                  <a:pt x="560768" y="163690"/>
                </a:lnTo>
                <a:lnTo>
                  <a:pt x="570725" y="163690"/>
                </a:lnTo>
                <a:lnTo>
                  <a:pt x="605332" y="164680"/>
                </a:lnTo>
                <a:lnTo>
                  <a:pt x="609892" y="164973"/>
                </a:lnTo>
                <a:lnTo>
                  <a:pt x="618147" y="168249"/>
                </a:lnTo>
                <a:lnTo>
                  <a:pt x="620572" y="171094"/>
                </a:lnTo>
                <a:lnTo>
                  <a:pt x="620572" y="151460"/>
                </a:lnTo>
                <a:lnTo>
                  <a:pt x="620102" y="150926"/>
                </a:lnTo>
                <a:lnTo>
                  <a:pt x="608076" y="145961"/>
                </a:lnTo>
                <a:lnTo>
                  <a:pt x="591375" y="144297"/>
                </a:lnTo>
                <a:lnTo>
                  <a:pt x="559054" y="144297"/>
                </a:lnTo>
                <a:lnTo>
                  <a:pt x="554075" y="142862"/>
                </a:lnTo>
                <a:lnTo>
                  <a:pt x="554075" y="137591"/>
                </a:lnTo>
                <a:lnTo>
                  <a:pt x="555498" y="135026"/>
                </a:lnTo>
                <a:lnTo>
                  <a:pt x="561187" y="126466"/>
                </a:lnTo>
                <a:lnTo>
                  <a:pt x="565467" y="128612"/>
                </a:lnTo>
                <a:lnTo>
                  <a:pt x="569023" y="129032"/>
                </a:lnTo>
                <a:lnTo>
                  <a:pt x="575716" y="129032"/>
                </a:lnTo>
                <a:lnTo>
                  <a:pt x="582523" y="128612"/>
                </a:lnTo>
                <a:lnTo>
                  <a:pt x="583882" y="128612"/>
                </a:lnTo>
                <a:lnTo>
                  <a:pt x="591870" y="126809"/>
                </a:lnTo>
                <a:lnTo>
                  <a:pt x="592645" y="126466"/>
                </a:lnTo>
                <a:lnTo>
                  <a:pt x="598385" y="123926"/>
                </a:lnTo>
                <a:lnTo>
                  <a:pt x="602195" y="121196"/>
                </a:lnTo>
                <a:lnTo>
                  <a:pt x="604189" y="119773"/>
                </a:lnTo>
                <a:lnTo>
                  <a:pt x="609638" y="113969"/>
                </a:lnTo>
                <a:lnTo>
                  <a:pt x="613486" y="107480"/>
                </a:lnTo>
                <a:lnTo>
                  <a:pt x="615924" y="100114"/>
                </a:lnTo>
                <a:lnTo>
                  <a:pt x="616635" y="93281"/>
                </a:lnTo>
                <a:lnTo>
                  <a:pt x="616661" y="85979"/>
                </a:lnTo>
                <a:lnTo>
                  <a:pt x="615581" y="81559"/>
                </a:lnTo>
                <a:lnTo>
                  <a:pt x="612457" y="74142"/>
                </a:lnTo>
                <a:lnTo>
                  <a:pt x="629831" y="74142"/>
                </a:lnTo>
                <a:lnTo>
                  <a:pt x="629831" y="62306"/>
                </a:lnTo>
                <a:lnTo>
                  <a:pt x="629831" y="60883"/>
                </a:lnTo>
                <a:close/>
              </a:path>
              <a:path w="748664" h="211454">
                <a:moveTo>
                  <a:pt x="748157" y="55892"/>
                </a:moveTo>
                <a:lnTo>
                  <a:pt x="712558" y="55892"/>
                </a:lnTo>
                <a:lnTo>
                  <a:pt x="712558" y="59880"/>
                </a:lnTo>
                <a:lnTo>
                  <a:pt x="719683" y="59880"/>
                </a:lnTo>
                <a:lnTo>
                  <a:pt x="723239" y="62306"/>
                </a:lnTo>
                <a:lnTo>
                  <a:pt x="723239" y="70573"/>
                </a:lnTo>
                <a:lnTo>
                  <a:pt x="721525" y="76276"/>
                </a:lnTo>
                <a:lnTo>
                  <a:pt x="698741" y="138595"/>
                </a:lnTo>
                <a:lnTo>
                  <a:pt x="676960" y="83693"/>
                </a:lnTo>
                <a:lnTo>
                  <a:pt x="672401" y="70573"/>
                </a:lnTo>
                <a:lnTo>
                  <a:pt x="672401" y="62306"/>
                </a:lnTo>
                <a:lnTo>
                  <a:pt x="675538" y="59880"/>
                </a:lnTo>
                <a:lnTo>
                  <a:pt x="684085" y="59880"/>
                </a:lnTo>
                <a:lnTo>
                  <a:pt x="684085" y="55892"/>
                </a:lnTo>
                <a:lnTo>
                  <a:pt x="634669" y="55892"/>
                </a:lnTo>
                <a:lnTo>
                  <a:pt x="634669" y="59880"/>
                </a:lnTo>
                <a:lnTo>
                  <a:pt x="638517" y="60172"/>
                </a:lnTo>
                <a:lnTo>
                  <a:pt x="643661" y="61544"/>
                </a:lnTo>
                <a:lnTo>
                  <a:pt x="647674" y="65786"/>
                </a:lnTo>
                <a:lnTo>
                  <a:pt x="652627" y="76314"/>
                </a:lnTo>
                <a:lnTo>
                  <a:pt x="660577" y="96532"/>
                </a:lnTo>
                <a:lnTo>
                  <a:pt x="687349" y="166827"/>
                </a:lnTo>
                <a:lnTo>
                  <a:pt x="682371" y="179222"/>
                </a:lnTo>
                <a:lnTo>
                  <a:pt x="679805" y="182079"/>
                </a:lnTo>
                <a:lnTo>
                  <a:pt x="676668" y="186778"/>
                </a:lnTo>
                <a:lnTo>
                  <a:pt x="672693" y="189636"/>
                </a:lnTo>
                <a:lnTo>
                  <a:pt x="669556" y="189636"/>
                </a:lnTo>
                <a:lnTo>
                  <a:pt x="660577" y="186067"/>
                </a:lnTo>
                <a:lnTo>
                  <a:pt x="657453" y="185356"/>
                </a:lnTo>
                <a:lnTo>
                  <a:pt x="647484" y="185356"/>
                </a:lnTo>
                <a:lnTo>
                  <a:pt x="641070" y="191350"/>
                </a:lnTo>
                <a:lnTo>
                  <a:pt x="641070" y="204609"/>
                </a:lnTo>
                <a:lnTo>
                  <a:pt x="648474" y="210312"/>
                </a:lnTo>
                <a:lnTo>
                  <a:pt x="666280" y="210312"/>
                </a:lnTo>
                <a:lnTo>
                  <a:pt x="693699" y="177990"/>
                </a:lnTo>
                <a:lnTo>
                  <a:pt x="733806" y="72034"/>
                </a:lnTo>
                <a:lnTo>
                  <a:pt x="737260" y="65481"/>
                </a:lnTo>
                <a:lnTo>
                  <a:pt x="740943" y="61963"/>
                </a:lnTo>
                <a:lnTo>
                  <a:pt x="745744" y="60172"/>
                </a:lnTo>
                <a:lnTo>
                  <a:pt x="748157" y="59880"/>
                </a:lnTo>
                <a:lnTo>
                  <a:pt x="748157" y="5589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5179367" y="4328303"/>
            <a:ext cx="588645" cy="170180"/>
            <a:chOff x="5179367" y="4328303"/>
            <a:chExt cx="588645" cy="170180"/>
          </a:xfrm>
        </p:grpSpPr>
        <p:pic>
          <p:nvPicPr>
            <p:cNvPr id="86" name="object 8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79367" y="4328303"/>
              <a:ext cx="213597" cy="17010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12331" y="4328303"/>
              <a:ext cx="355568" cy="170103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1463988" y="4622597"/>
            <a:ext cx="508634" cy="170180"/>
            <a:chOff x="1463988" y="4622597"/>
            <a:chExt cx="508634" cy="170180"/>
          </a:xfrm>
        </p:grpSpPr>
        <p:sp>
          <p:nvSpPr>
            <p:cNvPr id="89" name="object 89"/>
            <p:cNvSpPr/>
            <p:nvPr/>
          </p:nvSpPr>
          <p:spPr>
            <a:xfrm>
              <a:off x="1463988" y="4622597"/>
              <a:ext cx="62865" cy="168275"/>
            </a:xfrm>
            <a:custGeom>
              <a:avLst/>
              <a:gdLst/>
              <a:ahLst/>
              <a:cxnLst/>
              <a:rect l="l" t="t" r="r" b="b"/>
              <a:pathLst>
                <a:path w="62865" h="168275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871"/>
                  </a:lnTo>
                  <a:lnTo>
                    <a:pt x="20797" y="152077"/>
                  </a:lnTo>
                  <a:lnTo>
                    <a:pt x="17844" y="158821"/>
                  </a:lnTo>
                  <a:lnTo>
                    <a:pt x="12554" y="162543"/>
                  </a:lnTo>
                  <a:lnTo>
                    <a:pt x="4627" y="163686"/>
                  </a:lnTo>
                  <a:lnTo>
                    <a:pt x="1779" y="163686"/>
                  </a:lnTo>
                  <a:lnTo>
                    <a:pt x="1779" y="168249"/>
                  </a:lnTo>
                  <a:lnTo>
                    <a:pt x="62655" y="168249"/>
                  </a:lnTo>
                  <a:lnTo>
                    <a:pt x="62655" y="163686"/>
                  </a:lnTo>
                  <a:lnTo>
                    <a:pt x="59807" y="163686"/>
                  </a:lnTo>
                  <a:lnTo>
                    <a:pt x="51880" y="162543"/>
                  </a:lnTo>
                  <a:lnTo>
                    <a:pt x="46590" y="158821"/>
                  </a:lnTo>
                  <a:lnTo>
                    <a:pt x="43637" y="152077"/>
                  </a:lnTo>
                  <a:lnTo>
                    <a:pt x="42719" y="141871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51819" y="4622597"/>
              <a:ext cx="106798" cy="17010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686812" y="4622597"/>
              <a:ext cx="62865" cy="168275"/>
            </a:xfrm>
            <a:custGeom>
              <a:avLst/>
              <a:gdLst/>
              <a:ahLst/>
              <a:cxnLst/>
              <a:rect l="l" t="t" r="r" b="b"/>
              <a:pathLst>
                <a:path w="62864" h="168275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871"/>
                  </a:lnTo>
                  <a:lnTo>
                    <a:pt x="20797" y="152077"/>
                  </a:lnTo>
                  <a:lnTo>
                    <a:pt x="17844" y="158821"/>
                  </a:lnTo>
                  <a:lnTo>
                    <a:pt x="12554" y="162543"/>
                  </a:lnTo>
                  <a:lnTo>
                    <a:pt x="4627" y="163686"/>
                  </a:lnTo>
                  <a:lnTo>
                    <a:pt x="1779" y="163686"/>
                  </a:lnTo>
                  <a:lnTo>
                    <a:pt x="1779" y="168249"/>
                  </a:lnTo>
                  <a:lnTo>
                    <a:pt x="62655" y="168249"/>
                  </a:lnTo>
                  <a:lnTo>
                    <a:pt x="62655" y="163686"/>
                  </a:lnTo>
                  <a:lnTo>
                    <a:pt x="59807" y="163686"/>
                  </a:lnTo>
                  <a:lnTo>
                    <a:pt x="51880" y="162543"/>
                  </a:lnTo>
                  <a:lnTo>
                    <a:pt x="46590" y="158821"/>
                  </a:lnTo>
                  <a:lnTo>
                    <a:pt x="43637" y="152077"/>
                  </a:lnTo>
                  <a:lnTo>
                    <a:pt x="42719" y="141871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774629" y="4622597"/>
              <a:ext cx="106798" cy="17010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909622" y="4622597"/>
              <a:ext cx="62865" cy="168275"/>
            </a:xfrm>
            <a:custGeom>
              <a:avLst/>
              <a:gdLst/>
              <a:ahLst/>
              <a:cxnLst/>
              <a:rect l="l" t="t" r="r" b="b"/>
              <a:pathLst>
                <a:path w="62864" h="168275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871"/>
                  </a:lnTo>
                  <a:lnTo>
                    <a:pt x="20797" y="152077"/>
                  </a:lnTo>
                  <a:lnTo>
                    <a:pt x="17844" y="158821"/>
                  </a:lnTo>
                  <a:lnTo>
                    <a:pt x="12554" y="162543"/>
                  </a:lnTo>
                  <a:lnTo>
                    <a:pt x="4627" y="163686"/>
                  </a:lnTo>
                  <a:lnTo>
                    <a:pt x="1779" y="163686"/>
                  </a:lnTo>
                  <a:lnTo>
                    <a:pt x="1779" y="168249"/>
                  </a:lnTo>
                  <a:lnTo>
                    <a:pt x="62655" y="168249"/>
                  </a:lnTo>
                  <a:lnTo>
                    <a:pt x="62655" y="163686"/>
                  </a:lnTo>
                  <a:lnTo>
                    <a:pt x="59807" y="163686"/>
                  </a:lnTo>
                  <a:lnTo>
                    <a:pt x="51880" y="162543"/>
                  </a:lnTo>
                  <a:lnTo>
                    <a:pt x="46590" y="158821"/>
                  </a:lnTo>
                  <a:lnTo>
                    <a:pt x="43637" y="152077"/>
                  </a:lnTo>
                  <a:lnTo>
                    <a:pt x="42719" y="141871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4" name="object 9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376774" y="4622597"/>
            <a:ext cx="1010940" cy="170816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3735023" y="4622597"/>
            <a:ext cx="646430" cy="208915"/>
            <a:chOff x="3735023" y="4622597"/>
            <a:chExt cx="646430" cy="208915"/>
          </a:xfrm>
        </p:grpSpPr>
        <p:pic>
          <p:nvPicPr>
            <p:cNvPr id="96" name="object 9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35023" y="4622597"/>
              <a:ext cx="150514" cy="17010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05047" y="4672501"/>
              <a:ext cx="424488" cy="158981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353458" y="476489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59" y="0"/>
                  </a:moveTo>
                  <a:lnTo>
                    <a:pt x="13812" y="0"/>
                  </a:lnTo>
                  <a:lnTo>
                    <a:pt x="5980" y="0"/>
                  </a:lnTo>
                  <a:lnTo>
                    <a:pt x="0" y="6416"/>
                  </a:lnTo>
                  <a:lnTo>
                    <a:pt x="0" y="21387"/>
                  </a:lnTo>
                  <a:lnTo>
                    <a:pt x="5980" y="27803"/>
                  </a:lnTo>
                  <a:lnTo>
                    <a:pt x="21359" y="27803"/>
                  </a:lnTo>
                  <a:lnTo>
                    <a:pt x="27767" y="21387"/>
                  </a:lnTo>
                  <a:lnTo>
                    <a:pt x="27767" y="6416"/>
                  </a:lnTo>
                  <a:lnTo>
                    <a:pt x="213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4476063" y="4622597"/>
            <a:ext cx="332105" cy="170180"/>
            <a:chOff x="4476063" y="4622597"/>
            <a:chExt cx="332105" cy="170180"/>
          </a:xfrm>
        </p:grpSpPr>
        <p:pic>
          <p:nvPicPr>
            <p:cNvPr id="100" name="object 10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476063" y="4622597"/>
              <a:ext cx="102953" cy="17010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99949" y="4624023"/>
              <a:ext cx="208186" cy="168677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5169115" y="4622597"/>
            <a:ext cx="598805" cy="170180"/>
            <a:chOff x="5169115" y="4622597"/>
            <a:chExt cx="598805" cy="170180"/>
          </a:xfrm>
        </p:grpSpPr>
        <p:pic>
          <p:nvPicPr>
            <p:cNvPr id="103" name="object 10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169115" y="4622597"/>
              <a:ext cx="95406" cy="17010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295707" y="4624023"/>
              <a:ext cx="89710" cy="16867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12331" y="4622597"/>
              <a:ext cx="355568" cy="170103"/>
            </a:xfrm>
            <a:prstGeom prst="rect">
              <a:avLst/>
            </a:prstGeom>
          </p:spPr>
        </p:pic>
      </p:grpSp>
      <p:grpSp>
        <p:nvGrpSpPr>
          <p:cNvPr id="106" name="object 106"/>
          <p:cNvGrpSpPr/>
          <p:nvPr/>
        </p:nvGrpSpPr>
        <p:grpSpPr>
          <a:xfrm>
            <a:off x="1421581" y="4918317"/>
            <a:ext cx="587375" cy="170180"/>
            <a:chOff x="1421581" y="4918317"/>
            <a:chExt cx="587375" cy="170180"/>
          </a:xfrm>
        </p:grpSpPr>
        <p:pic>
          <p:nvPicPr>
            <p:cNvPr id="107" name="object 10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21581" y="4919743"/>
              <a:ext cx="89710" cy="16867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47390" y="4918317"/>
              <a:ext cx="88642" cy="17010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70365" y="4919743"/>
              <a:ext cx="89710" cy="16867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918793" y="4918317"/>
              <a:ext cx="89710" cy="17010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796188" y="4918317"/>
              <a:ext cx="88642" cy="170103"/>
            </a:xfrm>
            <a:prstGeom prst="rect">
              <a:avLst/>
            </a:prstGeom>
          </p:spPr>
        </p:pic>
      </p:grpSp>
      <p:grpSp>
        <p:nvGrpSpPr>
          <p:cNvPr id="112" name="object 112"/>
          <p:cNvGrpSpPr/>
          <p:nvPr/>
        </p:nvGrpSpPr>
        <p:grpSpPr>
          <a:xfrm>
            <a:off x="2370722" y="4915893"/>
            <a:ext cx="789940" cy="172720"/>
            <a:chOff x="2370722" y="4915893"/>
            <a:chExt cx="789940" cy="172720"/>
          </a:xfrm>
        </p:grpSpPr>
        <p:pic>
          <p:nvPicPr>
            <p:cNvPr id="113" name="object 11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370722" y="4918317"/>
              <a:ext cx="150642" cy="170103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540724" y="4915903"/>
              <a:ext cx="619760" cy="172720"/>
            </a:xfrm>
            <a:custGeom>
              <a:avLst/>
              <a:gdLst/>
              <a:ahLst/>
              <a:cxnLst/>
              <a:rect l="l" t="t" r="r" b="b"/>
              <a:pathLst>
                <a:path w="619760" h="172720">
                  <a:moveTo>
                    <a:pt x="100672" y="154698"/>
                  </a:moveTo>
                  <a:lnTo>
                    <a:pt x="97548" y="151853"/>
                  </a:lnTo>
                  <a:lnTo>
                    <a:pt x="93268" y="156121"/>
                  </a:lnTo>
                  <a:lnTo>
                    <a:pt x="89281" y="157835"/>
                  </a:lnTo>
                  <a:lnTo>
                    <a:pt x="81876" y="157835"/>
                  </a:lnTo>
                  <a:lnTo>
                    <a:pt x="80784" y="155498"/>
                  </a:lnTo>
                  <a:lnTo>
                    <a:pt x="80746" y="154266"/>
                  </a:lnTo>
                  <a:lnTo>
                    <a:pt x="80746" y="104368"/>
                  </a:lnTo>
                  <a:lnTo>
                    <a:pt x="80708" y="89115"/>
                  </a:lnTo>
                  <a:lnTo>
                    <a:pt x="70751" y="61302"/>
                  </a:lnTo>
                  <a:lnTo>
                    <a:pt x="69126" y="59893"/>
                  </a:lnTo>
                  <a:lnTo>
                    <a:pt x="62623" y="56769"/>
                  </a:lnTo>
                  <a:lnTo>
                    <a:pt x="54787" y="54838"/>
                  </a:lnTo>
                  <a:lnTo>
                    <a:pt x="45847" y="54178"/>
                  </a:lnTo>
                  <a:lnTo>
                    <a:pt x="29451" y="56464"/>
                  </a:lnTo>
                  <a:lnTo>
                    <a:pt x="15836" y="62661"/>
                  </a:lnTo>
                  <a:lnTo>
                    <a:pt x="6565" y="71742"/>
                  </a:lnTo>
                  <a:lnTo>
                    <a:pt x="3136" y="82689"/>
                  </a:lnTo>
                  <a:lnTo>
                    <a:pt x="3136" y="89115"/>
                  </a:lnTo>
                  <a:lnTo>
                    <a:pt x="8115" y="95097"/>
                  </a:lnTo>
                  <a:lnTo>
                    <a:pt x="19939" y="95097"/>
                  </a:lnTo>
                  <a:lnTo>
                    <a:pt x="24206" y="90106"/>
                  </a:lnTo>
                  <a:lnTo>
                    <a:pt x="24206" y="67729"/>
                  </a:lnTo>
                  <a:lnTo>
                    <a:pt x="31610" y="61302"/>
                  </a:lnTo>
                  <a:lnTo>
                    <a:pt x="49123" y="61302"/>
                  </a:lnTo>
                  <a:lnTo>
                    <a:pt x="54825" y="64160"/>
                  </a:lnTo>
                  <a:lnTo>
                    <a:pt x="57238" y="69430"/>
                  </a:lnTo>
                  <a:lnTo>
                    <a:pt x="59804" y="74142"/>
                  </a:lnTo>
                  <a:lnTo>
                    <a:pt x="60096" y="77698"/>
                  </a:lnTo>
                  <a:lnTo>
                    <a:pt x="60096" y="96240"/>
                  </a:lnTo>
                  <a:lnTo>
                    <a:pt x="60096" y="104368"/>
                  </a:lnTo>
                  <a:lnTo>
                    <a:pt x="60096" y="145719"/>
                  </a:lnTo>
                  <a:lnTo>
                    <a:pt x="53403" y="153555"/>
                  </a:lnTo>
                  <a:lnTo>
                    <a:pt x="46570" y="156845"/>
                  </a:lnTo>
                  <a:lnTo>
                    <a:pt x="38735" y="156845"/>
                  </a:lnTo>
                  <a:lnTo>
                    <a:pt x="31953" y="155498"/>
                  </a:lnTo>
                  <a:lnTo>
                    <a:pt x="31724" y="155498"/>
                  </a:lnTo>
                  <a:lnTo>
                    <a:pt x="25984" y="151498"/>
                  </a:lnTo>
                  <a:lnTo>
                    <a:pt x="22275" y="145415"/>
                  </a:lnTo>
                  <a:lnTo>
                    <a:pt x="20929" y="137591"/>
                  </a:lnTo>
                  <a:lnTo>
                    <a:pt x="22644" y="128308"/>
                  </a:lnTo>
                  <a:lnTo>
                    <a:pt x="28765" y="120548"/>
                  </a:lnTo>
                  <a:lnTo>
                    <a:pt x="40754" y="113004"/>
                  </a:lnTo>
                  <a:lnTo>
                    <a:pt x="60096" y="104368"/>
                  </a:lnTo>
                  <a:lnTo>
                    <a:pt x="60096" y="96240"/>
                  </a:lnTo>
                  <a:lnTo>
                    <a:pt x="20650" y="113347"/>
                  </a:lnTo>
                  <a:lnTo>
                    <a:pt x="0" y="144297"/>
                  </a:lnTo>
                  <a:lnTo>
                    <a:pt x="1892" y="155498"/>
                  </a:lnTo>
                  <a:lnTo>
                    <a:pt x="7124" y="164452"/>
                  </a:lnTo>
                  <a:lnTo>
                    <a:pt x="15024" y="170383"/>
                  </a:lnTo>
                  <a:lnTo>
                    <a:pt x="24917" y="172529"/>
                  </a:lnTo>
                  <a:lnTo>
                    <a:pt x="33274" y="171538"/>
                  </a:lnTo>
                  <a:lnTo>
                    <a:pt x="41605" y="168376"/>
                  </a:lnTo>
                  <a:lnTo>
                    <a:pt x="50368" y="162712"/>
                  </a:lnTo>
                  <a:lnTo>
                    <a:pt x="57137" y="156845"/>
                  </a:lnTo>
                  <a:lnTo>
                    <a:pt x="60096" y="154266"/>
                  </a:lnTo>
                  <a:lnTo>
                    <a:pt x="61518" y="166395"/>
                  </a:lnTo>
                  <a:lnTo>
                    <a:pt x="66497" y="172529"/>
                  </a:lnTo>
                  <a:lnTo>
                    <a:pt x="74333" y="172529"/>
                  </a:lnTo>
                  <a:lnTo>
                    <a:pt x="80822" y="171538"/>
                  </a:lnTo>
                  <a:lnTo>
                    <a:pt x="81241" y="171538"/>
                  </a:lnTo>
                  <a:lnTo>
                    <a:pt x="88201" y="168160"/>
                  </a:lnTo>
                  <a:lnTo>
                    <a:pt x="94475" y="162712"/>
                  </a:lnTo>
                  <a:lnTo>
                    <a:pt x="98272" y="157835"/>
                  </a:lnTo>
                  <a:lnTo>
                    <a:pt x="100672" y="154698"/>
                  </a:lnTo>
                  <a:close/>
                </a:path>
                <a:path w="619760" h="172720">
                  <a:moveTo>
                    <a:pt x="162623" y="166395"/>
                  </a:moveTo>
                  <a:lnTo>
                    <a:pt x="158635" y="166395"/>
                  </a:lnTo>
                  <a:lnTo>
                    <a:pt x="151257" y="165442"/>
                  </a:lnTo>
                  <a:lnTo>
                    <a:pt x="146837" y="161645"/>
                  </a:lnTo>
                  <a:lnTo>
                    <a:pt x="144678" y="153644"/>
                  </a:lnTo>
                  <a:lnTo>
                    <a:pt x="144106" y="140017"/>
                  </a:lnTo>
                  <a:lnTo>
                    <a:pt x="144106" y="0"/>
                  </a:lnTo>
                  <a:lnTo>
                    <a:pt x="125666" y="9118"/>
                  </a:lnTo>
                  <a:lnTo>
                    <a:pt x="105943" y="17386"/>
                  </a:lnTo>
                  <a:lnTo>
                    <a:pt x="107365" y="20955"/>
                  </a:lnTo>
                  <a:lnTo>
                    <a:pt x="113779" y="19240"/>
                  </a:lnTo>
                  <a:lnTo>
                    <a:pt x="118478" y="19240"/>
                  </a:lnTo>
                  <a:lnTo>
                    <a:pt x="120891" y="20243"/>
                  </a:lnTo>
                  <a:lnTo>
                    <a:pt x="124167" y="24523"/>
                  </a:lnTo>
                  <a:lnTo>
                    <a:pt x="124460" y="26657"/>
                  </a:lnTo>
                  <a:lnTo>
                    <a:pt x="124460" y="140017"/>
                  </a:lnTo>
                  <a:lnTo>
                    <a:pt x="123926" y="153644"/>
                  </a:lnTo>
                  <a:lnTo>
                    <a:pt x="121843" y="161645"/>
                  </a:lnTo>
                  <a:lnTo>
                    <a:pt x="117424" y="165442"/>
                  </a:lnTo>
                  <a:lnTo>
                    <a:pt x="109931" y="166395"/>
                  </a:lnTo>
                  <a:lnTo>
                    <a:pt x="105943" y="166395"/>
                  </a:lnTo>
                  <a:lnTo>
                    <a:pt x="105943" y="170675"/>
                  </a:lnTo>
                  <a:lnTo>
                    <a:pt x="162623" y="170675"/>
                  </a:lnTo>
                  <a:lnTo>
                    <a:pt x="162623" y="166395"/>
                  </a:lnTo>
                  <a:close/>
                </a:path>
                <a:path w="619760" h="172720">
                  <a:moveTo>
                    <a:pt x="209613" y="9982"/>
                  </a:moveTo>
                  <a:lnTo>
                    <a:pt x="203911" y="3848"/>
                  </a:lnTo>
                  <a:lnTo>
                    <a:pt x="189674" y="3848"/>
                  </a:lnTo>
                  <a:lnTo>
                    <a:pt x="183692" y="9982"/>
                  </a:lnTo>
                  <a:lnTo>
                    <a:pt x="183692" y="24231"/>
                  </a:lnTo>
                  <a:lnTo>
                    <a:pt x="189674" y="29933"/>
                  </a:lnTo>
                  <a:lnTo>
                    <a:pt x="203911" y="29933"/>
                  </a:lnTo>
                  <a:lnTo>
                    <a:pt x="209613" y="24231"/>
                  </a:lnTo>
                  <a:lnTo>
                    <a:pt x="209613" y="9982"/>
                  </a:lnTo>
                  <a:close/>
                </a:path>
                <a:path w="619760" h="172720">
                  <a:moveTo>
                    <a:pt x="226415" y="166395"/>
                  </a:moveTo>
                  <a:lnTo>
                    <a:pt x="222859" y="166395"/>
                  </a:lnTo>
                  <a:lnTo>
                    <a:pt x="215277" y="165442"/>
                  </a:lnTo>
                  <a:lnTo>
                    <a:pt x="210820" y="161645"/>
                  </a:lnTo>
                  <a:lnTo>
                    <a:pt x="208711" y="153644"/>
                  </a:lnTo>
                  <a:lnTo>
                    <a:pt x="208191" y="140017"/>
                  </a:lnTo>
                  <a:lnTo>
                    <a:pt x="208191" y="71577"/>
                  </a:lnTo>
                  <a:lnTo>
                    <a:pt x="208191" y="52324"/>
                  </a:lnTo>
                  <a:lnTo>
                    <a:pt x="197815" y="57607"/>
                  </a:lnTo>
                  <a:lnTo>
                    <a:pt x="189865" y="61468"/>
                  </a:lnTo>
                  <a:lnTo>
                    <a:pt x="181571" y="65138"/>
                  </a:lnTo>
                  <a:lnTo>
                    <a:pt x="170167" y="69862"/>
                  </a:lnTo>
                  <a:lnTo>
                    <a:pt x="171589" y="73431"/>
                  </a:lnTo>
                  <a:lnTo>
                    <a:pt x="174726" y="72720"/>
                  </a:lnTo>
                  <a:lnTo>
                    <a:pt x="176149" y="71996"/>
                  </a:lnTo>
                  <a:lnTo>
                    <a:pt x="178003" y="71577"/>
                  </a:lnTo>
                  <a:lnTo>
                    <a:pt x="186829" y="71577"/>
                  </a:lnTo>
                  <a:lnTo>
                    <a:pt x="188683" y="75133"/>
                  </a:lnTo>
                  <a:lnTo>
                    <a:pt x="188683" y="140017"/>
                  </a:lnTo>
                  <a:lnTo>
                    <a:pt x="188074" y="153644"/>
                  </a:lnTo>
                  <a:lnTo>
                    <a:pt x="187972" y="156121"/>
                  </a:lnTo>
                  <a:lnTo>
                    <a:pt x="187248" y="158546"/>
                  </a:lnTo>
                  <a:lnTo>
                    <a:pt x="185407" y="164249"/>
                  </a:lnTo>
                  <a:lnTo>
                    <a:pt x="181838" y="166395"/>
                  </a:lnTo>
                  <a:lnTo>
                    <a:pt x="169735" y="166395"/>
                  </a:lnTo>
                  <a:lnTo>
                    <a:pt x="169735" y="170675"/>
                  </a:lnTo>
                  <a:lnTo>
                    <a:pt x="226415" y="170675"/>
                  </a:lnTo>
                  <a:lnTo>
                    <a:pt x="226415" y="166395"/>
                  </a:lnTo>
                  <a:close/>
                </a:path>
                <a:path w="619760" h="172720">
                  <a:moveTo>
                    <a:pt x="356704" y="166395"/>
                  </a:moveTo>
                  <a:lnTo>
                    <a:pt x="353148" y="166395"/>
                  </a:lnTo>
                  <a:lnTo>
                    <a:pt x="345109" y="165506"/>
                  </a:lnTo>
                  <a:lnTo>
                    <a:pt x="340601" y="161404"/>
                  </a:lnTo>
                  <a:lnTo>
                    <a:pt x="338632" y="151955"/>
                  </a:lnTo>
                  <a:lnTo>
                    <a:pt x="338201" y="135026"/>
                  </a:lnTo>
                  <a:lnTo>
                    <a:pt x="338201" y="52324"/>
                  </a:lnTo>
                  <a:lnTo>
                    <a:pt x="332219" y="55181"/>
                  </a:lnTo>
                  <a:lnTo>
                    <a:pt x="329361" y="55892"/>
                  </a:lnTo>
                  <a:lnTo>
                    <a:pt x="271983" y="55892"/>
                  </a:lnTo>
                  <a:lnTo>
                    <a:pt x="282714" y="15697"/>
                  </a:lnTo>
                  <a:lnTo>
                    <a:pt x="298323" y="11404"/>
                  </a:lnTo>
                  <a:lnTo>
                    <a:pt x="309435" y="11404"/>
                  </a:lnTo>
                  <a:lnTo>
                    <a:pt x="315417" y="16395"/>
                  </a:lnTo>
                  <a:lnTo>
                    <a:pt x="318973" y="34505"/>
                  </a:lnTo>
                  <a:lnTo>
                    <a:pt x="321106" y="37071"/>
                  </a:lnTo>
                  <a:lnTo>
                    <a:pt x="333209" y="37071"/>
                  </a:lnTo>
                  <a:lnTo>
                    <a:pt x="338201" y="32359"/>
                  </a:lnTo>
                  <a:lnTo>
                    <a:pt x="338201" y="26657"/>
                  </a:lnTo>
                  <a:lnTo>
                    <a:pt x="334848" y="17005"/>
                  </a:lnTo>
                  <a:lnTo>
                    <a:pt x="325831" y="8966"/>
                  </a:lnTo>
                  <a:lnTo>
                    <a:pt x="312661" y="3454"/>
                  </a:lnTo>
                  <a:lnTo>
                    <a:pt x="296900" y="1422"/>
                  </a:lnTo>
                  <a:lnTo>
                    <a:pt x="285153" y="2781"/>
                  </a:lnTo>
                  <a:lnTo>
                    <a:pt x="255054" y="34556"/>
                  </a:lnTo>
                  <a:lnTo>
                    <a:pt x="252476" y="55892"/>
                  </a:lnTo>
                  <a:lnTo>
                    <a:pt x="234670" y="55892"/>
                  </a:lnTo>
                  <a:lnTo>
                    <a:pt x="234670" y="64871"/>
                  </a:lnTo>
                  <a:lnTo>
                    <a:pt x="252476" y="64871"/>
                  </a:lnTo>
                  <a:lnTo>
                    <a:pt x="252476" y="132880"/>
                  </a:lnTo>
                  <a:lnTo>
                    <a:pt x="252133" y="151790"/>
                  </a:lnTo>
                  <a:lnTo>
                    <a:pt x="250088" y="161721"/>
                  </a:lnTo>
                  <a:lnTo>
                    <a:pt x="244779" y="165608"/>
                  </a:lnTo>
                  <a:lnTo>
                    <a:pt x="234670" y="166395"/>
                  </a:lnTo>
                  <a:lnTo>
                    <a:pt x="234670" y="170675"/>
                  </a:lnTo>
                  <a:lnTo>
                    <a:pt x="290918" y="170675"/>
                  </a:lnTo>
                  <a:lnTo>
                    <a:pt x="290918" y="166395"/>
                  </a:lnTo>
                  <a:lnTo>
                    <a:pt x="280225" y="165557"/>
                  </a:lnTo>
                  <a:lnTo>
                    <a:pt x="274510" y="161620"/>
                  </a:lnTo>
                  <a:lnTo>
                    <a:pt x="272262" y="151790"/>
                  </a:lnTo>
                  <a:lnTo>
                    <a:pt x="271983" y="133311"/>
                  </a:lnTo>
                  <a:lnTo>
                    <a:pt x="271983" y="64871"/>
                  </a:lnTo>
                  <a:lnTo>
                    <a:pt x="313702" y="64871"/>
                  </a:lnTo>
                  <a:lnTo>
                    <a:pt x="314706" y="65163"/>
                  </a:lnTo>
                  <a:lnTo>
                    <a:pt x="316839" y="67297"/>
                  </a:lnTo>
                  <a:lnTo>
                    <a:pt x="318262" y="69151"/>
                  </a:lnTo>
                  <a:lnTo>
                    <a:pt x="318693" y="70866"/>
                  </a:lnTo>
                  <a:lnTo>
                    <a:pt x="318693" y="134734"/>
                  </a:lnTo>
                  <a:lnTo>
                    <a:pt x="318262" y="152844"/>
                  </a:lnTo>
                  <a:lnTo>
                    <a:pt x="317258" y="159981"/>
                  </a:lnTo>
                  <a:lnTo>
                    <a:pt x="312280" y="166103"/>
                  </a:lnTo>
                  <a:lnTo>
                    <a:pt x="310146" y="166395"/>
                  </a:lnTo>
                  <a:lnTo>
                    <a:pt x="300177" y="166395"/>
                  </a:lnTo>
                  <a:lnTo>
                    <a:pt x="300177" y="170675"/>
                  </a:lnTo>
                  <a:lnTo>
                    <a:pt x="356704" y="170675"/>
                  </a:lnTo>
                  <a:lnTo>
                    <a:pt x="356704" y="166395"/>
                  </a:lnTo>
                  <a:close/>
                </a:path>
                <a:path w="619760" h="172720">
                  <a:moveTo>
                    <a:pt x="460654" y="126466"/>
                  </a:moveTo>
                  <a:lnTo>
                    <a:pt x="457098" y="123621"/>
                  </a:lnTo>
                  <a:lnTo>
                    <a:pt x="449884" y="135851"/>
                  </a:lnTo>
                  <a:lnTo>
                    <a:pt x="441540" y="144678"/>
                  </a:lnTo>
                  <a:lnTo>
                    <a:pt x="432193" y="150037"/>
                  </a:lnTo>
                  <a:lnTo>
                    <a:pt x="421932" y="151853"/>
                  </a:lnTo>
                  <a:lnTo>
                    <a:pt x="408165" y="148196"/>
                  </a:lnTo>
                  <a:lnTo>
                    <a:pt x="397268" y="137909"/>
                  </a:lnTo>
                  <a:lnTo>
                    <a:pt x="389991" y="122008"/>
                  </a:lnTo>
                  <a:lnTo>
                    <a:pt x="387045" y="101511"/>
                  </a:lnTo>
                  <a:lnTo>
                    <a:pt x="457098" y="101511"/>
                  </a:lnTo>
                  <a:lnTo>
                    <a:pt x="455549" y="91541"/>
                  </a:lnTo>
                  <a:lnTo>
                    <a:pt x="454025" y="81788"/>
                  </a:lnTo>
                  <a:lnTo>
                    <a:pt x="445693" y="66890"/>
                  </a:lnTo>
                  <a:lnTo>
                    <a:pt x="442912" y="64871"/>
                  </a:lnTo>
                  <a:lnTo>
                    <a:pt x="432727" y="57467"/>
                  </a:lnTo>
                  <a:lnTo>
                    <a:pt x="431177" y="57175"/>
                  </a:lnTo>
                  <a:lnTo>
                    <a:pt x="431177" y="91541"/>
                  </a:lnTo>
                  <a:lnTo>
                    <a:pt x="387324" y="91541"/>
                  </a:lnTo>
                  <a:lnTo>
                    <a:pt x="389928" y="80327"/>
                  </a:lnTo>
                  <a:lnTo>
                    <a:pt x="394817" y="71945"/>
                  </a:lnTo>
                  <a:lnTo>
                    <a:pt x="401764" y="66687"/>
                  </a:lnTo>
                  <a:lnTo>
                    <a:pt x="410540" y="64871"/>
                  </a:lnTo>
                  <a:lnTo>
                    <a:pt x="418922" y="66687"/>
                  </a:lnTo>
                  <a:lnTo>
                    <a:pt x="425348" y="71945"/>
                  </a:lnTo>
                  <a:lnTo>
                    <a:pt x="429514" y="80327"/>
                  </a:lnTo>
                  <a:lnTo>
                    <a:pt x="431177" y="91541"/>
                  </a:lnTo>
                  <a:lnTo>
                    <a:pt x="431177" y="57175"/>
                  </a:lnTo>
                  <a:lnTo>
                    <a:pt x="382016" y="71043"/>
                  </a:lnTo>
                  <a:lnTo>
                    <a:pt x="368528" y="113347"/>
                  </a:lnTo>
                  <a:lnTo>
                    <a:pt x="371983" y="136728"/>
                  </a:lnTo>
                  <a:lnTo>
                    <a:pt x="381571" y="155498"/>
                  </a:lnTo>
                  <a:lnTo>
                    <a:pt x="396100" y="167995"/>
                  </a:lnTo>
                  <a:lnTo>
                    <a:pt x="414375" y="172529"/>
                  </a:lnTo>
                  <a:lnTo>
                    <a:pt x="430263" y="169341"/>
                  </a:lnTo>
                  <a:lnTo>
                    <a:pt x="443712" y="160185"/>
                  </a:lnTo>
                  <a:lnTo>
                    <a:pt x="449668" y="151853"/>
                  </a:lnTo>
                  <a:lnTo>
                    <a:pt x="454063" y="145694"/>
                  </a:lnTo>
                  <a:lnTo>
                    <a:pt x="460654" y="126466"/>
                  </a:lnTo>
                  <a:close/>
                </a:path>
                <a:path w="619760" h="172720">
                  <a:moveTo>
                    <a:pt x="552653" y="59448"/>
                  </a:moveTo>
                  <a:lnTo>
                    <a:pt x="546671" y="54178"/>
                  </a:lnTo>
                  <a:lnTo>
                    <a:pt x="537413" y="54178"/>
                  </a:lnTo>
                  <a:lnTo>
                    <a:pt x="530479" y="55321"/>
                  </a:lnTo>
                  <a:lnTo>
                    <a:pt x="523557" y="58826"/>
                  </a:lnTo>
                  <a:lnTo>
                    <a:pt x="516712" y="64820"/>
                  </a:lnTo>
                  <a:lnTo>
                    <a:pt x="509930" y="73431"/>
                  </a:lnTo>
                  <a:lnTo>
                    <a:pt x="509930" y="52324"/>
                  </a:lnTo>
                  <a:lnTo>
                    <a:pt x="491617" y="61468"/>
                  </a:lnTo>
                  <a:lnTo>
                    <a:pt x="483311" y="65138"/>
                  </a:lnTo>
                  <a:lnTo>
                    <a:pt x="471906" y="69862"/>
                  </a:lnTo>
                  <a:lnTo>
                    <a:pt x="473329" y="73431"/>
                  </a:lnTo>
                  <a:lnTo>
                    <a:pt x="476186" y="72720"/>
                  </a:lnTo>
                  <a:lnTo>
                    <a:pt x="477888" y="71996"/>
                  </a:lnTo>
                  <a:lnTo>
                    <a:pt x="479742" y="71577"/>
                  </a:lnTo>
                  <a:lnTo>
                    <a:pt x="488569" y="71577"/>
                  </a:lnTo>
                  <a:lnTo>
                    <a:pt x="490423" y="75133"/>
                  </a:lnTo>
                  <a:lnTo>
                    <a:pt x="490423" y="140017"/>
                  </a:lnTo>
                  <a:lnTo>
                    <a:pt x="489839" y="153644"/>
                  </a:lnTo>
                  <a:lnTo>
                    <a:pt x="487680" y="161645"/>
                  </a:lnTo>
                  <a:lnTo>
                    <a:pt x="483336" y="165442"/>
                  </a:lnTo>
                  <a:lnTo>
                    <a:pt x="476186" y="166395"/>
                  </a:lnTo>
                  <a:lnTo>
                    <a:pt x="470484" y="166395"/>
                  </a:lnTo>
                  <a:lnTo>
                    <a:pt x="470484" y="170675"/>
                  </a:lnTo>
                  <a:lnTo>
                    <a:pt x="531710" y="170675"/>
                  </a:lnTo>
                  <a:lnTo>
                    <a:pt x="531710" y="166395"/>
                  </a:lnTo>
                  <a:lnTo>
                    <a:pt x="524167" y="166395"/>
                  </a:lnTo>
                  <a:lnTo>
                    <a:pt x="516839" y="165442"/>
                  </a:lnTo>
                  <a:lnTo>
                    <a:pt x="512508" y="161645"/>
                  </a:lnTo>
                  <a:lnTo>
                    <a:pt x="510451" y="153644"/>
                  </a:lnTo>
                  <a:lnTo>
                    <a:pt x="509930" y="140017"/>
                  </a:lnTo>
                  <a:lnTo>
                    <a:pt x="509930" y="86550"/>
                  </a:lnTo>
                  <a:lnTo>
                    <a:pt x="516051" y="76276"/>
                  </a:lnTo>
                  <a:lnTo>
                    <a:pt x="521030" y="71285"/>
                  </a:lnTo>
                  <a:lnTo>
                    <a:pt x="527011" y="71285"/>
                  </a:lnTo>
                  <a:lnTo>
                    <a:pt x="528434" y="71996"/>
                  </a:lnTo>
                  <a:lnTo>
                    <a:pt x="534847" y="78422"/>
                  </a:lnTo>
                  <a:lnTo>
                    <a:pt x="536702" y="79133"/>
                  </a:lnTo>
                  <a:lnTo>
                    <a:pt x="548093" y="79133"/>
                  </a:lnTo>
                  <a:lnTo>
                    <a:pt x="552653" y="74142"/>
                  </a:lnTo>
                  <a:lnTo>
                    <a:pt x="552653" y="59448"/>
                  </a:lnTo>
                  <a:close/>
                </a:path>
                <a:path w="619760" h="172720">
                  <a:moveTo>
                    <a:pt x="602919" y="9982"/>
                  </a:moveTo>
                  <a:lnTo>
                    <a:pt x="597217" y="3848"/>
                  </a:lnTo>
                  <a:lnTo>
                    <a:pt x="582980" y="3848"/>
                  </a:lnTo>
                  <a:lnTo>
                    <a:pt x="576999" y="9982"/>
                  </a:lnTo>
                  <a:lnTo>
                    <a:pt x="576999" y="24231"/>
                  </a:lnTo>
                  <a:lnTo>
                    <a:pt x="582980" y="29933"/>
                  </a:lnTo>
                  <a:lnTo>
                    <a:pt x="597217" y="29933"/>
                  </a:lnTo>
                  <a:lnTo>
                    <a:pt x="602919" y="24231"/>
                  </a:lnTo>
                  <a:lnTo>
                    <a:pt x="602919" y="9982"/>
                  </a:lnTo>
                  <a:close/>
                </a:path>
                <a:path w="619760" h="172720">
                  <a:moveTo>
                    <a:pt x="619721" y="166395"/>
                  </a:moveTo>
                  <a:lnTo>
                    <a:pt x="616153" y="166395"/>
                  </a:lnTo>
                  <a:lnTo>
                    <a:pt x="608584" y="165442"/>
                  </a:lnTo>
                  <a:lnTo>
                    <a:pt x="604126" y="161645"/>
                  </a:lnTo>
                  <a:lnTo>
                    <a:pt x="602018" y="153644"/>
                  </a:lnTo>
                  <a:lnTo>
                    <a:pt x="601484" y="140017"/>
                  </a:lnTo>
                  <a:lnTo>
                    <a:pt x="601484" y="71577"/>
                  </a:lnTo>
                  <a:lnTo>
                    <a:pt x="601484" y="52324"/>
                  </a:lnTo>
                  <a:lnTo>
                    <a:pt x="591121" y="57607"/>
                  </a:lnTo>
                  <a:lnTo>
                    <a:pt x="583171" y="61468"/>
                  </a:lnTo>
                  <a:lnTo>
                    <a:pt x="574878" y="65138"/>
                  </a:lnTo>
                  <a:lnTo>
                    <a:pt x="563473" y="69862"/>
                  </a:lnTo>
                  <a:lnTo>
                    <a:pt x="564896" y="73431"/>
                  </a:lnTo>
                  <a:lnTo>
                    <a:pt x="568032" y="72720"/>
                  </a:lnTo>
                  <a:lnTo>
                    <a:pt x="569455" y="71996"/>
                  </a:lnTo>
                  <a:lnTo>
                    <a:pt x="571296" y="71577"/>
                  </a:lnTo>
                  <a:lnTo>
                    <a:pt x="580136" y="71577"/>
                  </a:lnTo>
                  <a:lnTo>
                    <a:pt x="581977" y="75133"/>
                  </a:lnTo>
                  <a:lnTo>
                    <a:pt x="581977" y="140017"/>
                  </a:lnTo>
                  <a:lnTo>
                    <a:pt x="581380" y="153644"/>
                  </a:lnTo>
                  <a:lnTo>
                    <a:pt x="581266" y="156121"/>
                  </a:lnTo>
                  <a:lnTo>
                    <a:pt x="580555" y="158546"/>
                  </a:lnTo>
                  <a:lnTo>
                    <a:pt x="578700" y="164249"/>
                  </a:lnTo>
                  <a:lnTo>
                    <a:pt x="575144" y="166395"/>
                  </a:lnTo>
                  <a:lnTo>
                    <a:pt x="563041" y="166395"/>
                  </a:lnTo>
                  <a:lnTo>
                    <a:pt x="563041" y="170675"/>
                  </a:lnTo>
                  <a:lnTo>
                    <a:pt x="619721" y="170675"/>
                  </a:lnTo>
                  <a:lnTo>
                    <a:pt x="619721" y="16639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/>
          <p:nvPr/>
        </p:nvSpPr>
        <p:spPr>
          <a:xfrm>
            <a:off x="3731031" y="4919751"/>
            <a:ext cx="738505" cy="207010"/>
          </a:xfrm>
          <a:custGeom>
            <a:avLst/>
            <a:gdLst/>
            <a:ahLst/>
            <a:cxnLst/>
            <a:rect l="l" t="t" r="r" b="b"/>
            <a:pathLst>
              <a:path w="738504" h="207010">
                <a:moveTo>
                  <a:pt x="172300" y="0"/>
                </a:moveTo>
                <a:lnTo>
                  <a:pt x="100393" y="0"/>
                </a:lnTo>
                <a:lnTo>
                  <a:pt x="100393" y="4699"/>
                </a:lnTo>
                <a:lnTo>
                  <a:pt x="106083" y="4991"/>
                </a:lnTo>
                <a:lnTo>
                  <a:pt x="114414" y="6019"/>
                </a:lnTo>
                <a:lnTo>
                  <a:pt x="119811" y="9499"/>
                </a:lnTo>
                <a:lnTo>
                  <a:pt x="122720" y="16002"/>
                </a:lnTo>
                <a:lnTo>
                  <a:pt x="123596" y="26085"/>
                </a:lnTo>
                <a:lnTo>
                  <a:pt x="123596" y="76276"/>
                </a:lnTo>
                <a:lnTo>
                  <a:pt x="48844" y="76276"/>
                </a:lnTo>
                <a:lnTo>
                  <a:pt x="48844" y="26085"/>
                </a:lnTo>
                <a:lnTo>
                  <a:pt x="71628" y="4699"/>
                </a:lnTo>
                <a:lnTo>
                  <a:pt x="71628" y="0"/>
                </a:lnTo>
                <a:lnTo>
                  <a:pt x="0" y="0"/>
                </a:lnTo>
                <a:lnTo>
                  <a:pt x="0" y="4699"/>
                </a:lnTo>
                <a:lnTo>
                  <a:pt x="5410" y="4991"/>
                </a:lnTo>
                <a:lnTo>
                  <a:pt x="13601" y="6019"/>
                </a:lnTo>
                <a:lnTo>
                  <a:pt x="18872" y="9499"/>
                </a:lnTo>
                <a:lnTo>
                  <a:pt x="21666" y="16002"/>
                </a:lnTo>
                <a:lnTo>
                  <a:pt x="22504" y="26085"/>
                </a:lnTo>
                <a:lnTo>
                  <a:pt x="22504" y="140868"/>
                </a:lnTo>
                <a:lnTo>
                  <a:pt x="21666" y="150888"/>
                </a:lnTo>
                <a:lnTo>
                  <a:pt x="18872" y="157391"/>
                </a:lnTo>
                <a:lnTo>
                  <a:pt x="13601" y="160985"/>
                </a:lnTo>
                <a:lnTo>
                  <a:pt x="5410" y="162255"/>
                </a:lnTo>
                <a:lnTo>
                  <a:pt x="0" y="162255"/>
                </a:lnTo>
                <a:lnTo>
                  <a:pt x="0" y="166827"/>
                </a:lnTo>
                <a:lnTo>
                  <a:pt x="71628" y="166827"/>
                </a:lnTo>
                <a:lnTo>
                  <a:pt x="71628" y="162255"/>
                </a:lnTo>
                <a:lnTo>
                  <a:pt x="65925" y="162255"/>
                </a:lnTo>
                <a:lnTo>
                  <a:pt x="57670" y="160985"/>
                </a:lnTo>
                <a:lnTo>
                  <a:pt x="52425" y="157391"/>
                </a:lnTo>
                <a:lnTo>
                  <a:pt x="49644" y="150888"/>
                </a:lnTo>
                <a:lnTo>
                  <a:pt x="48844" y="140868"/>
                </a:lnTo>
                <a:lnTo>
                  <a:pt x="48844" y="87693"/>
                </a:lnTo>
                <a:lnTo>
                  <a:pt x="123596" y="87693"/>
                </a:lnTo>
                <a:lnTo>
                  <a:pt x="123596" y="140868"/>
                </a:lnTo>
                <a:lnTo>
                  <a:pt x="122720" y="150888"/>
                </a:lnTo>
                <a:lnTo>
                  <a:pt x="119811" y="157391"/>
                </a:lnTo>
                <a:lnTo>
                  <a:pt x="114414" y="160985"/>
                </a:lnTo>
                <a:lnTo>
                  <a:pt x="106083" y="162255"/>
                </a:lnTo>
                <a:lnTo>
                  <a:pt x="100393" y="162255"/>
                </a:lnTo>
                <a:lnTo>
                  <a:pt x="100393" y="166827"/>
                </a:lnTo>
                <a:lnTo>
                  <a:pt x="172300" y="166827"/>
                </a:lnTo>
                <a:lnTo>
                  <a:pt x="172300" y="162255"/>
                </a:lnTo>
                <a:lnTo>
                  <a:pt x="166611" y="162255"/>
                </a:lnTo>
                <a:lnTo>
                  <a:pt x="158407" y="160985"/>
                </a:lnTo>
                <a:lnTo>
                  <a:pt x="153149" y="157391"/>
                </a:lnTo>
                <a:lnTo>
                  <a:pt x="150342" y="150888"/>
                </a:lnTo>
                <a:lnTo>
                  <a:pt x="149517" y="140868"/>
                </a:lnTo>
                <a:lnTo>
                  <a:pt x="149517" y="26085"/>
                </a:lnTo>
                <a:lnTo>
                  <a:pt x="172300" y="4699"/>
                </a:lnTo>
                <a:lnTo>
                  <a:pt x="172300" y="0"/>
                </a:lnTo>
                <a:close/>
              </a:path>
              <a:path w="738504" h="207010">
                <a:moveTo>
                  <a:pt x="222288" y="6134"/>
                </a:moveTo>
                <a:lnTo>
                  <a:pt x="216585" y="0"/>
                </a:lnTo>
                <a:lnTo>
                  <a:pt x="202349" y="0"/>
                </a:lnTo>
                <a:lnTo>
                  <a:pt x="196367" y="6134"/>
                </a:lnTo>
                <a:lnTo>
                  <a:pt x="196367" y="20383"/>
                </a:lnTo>
                <a:lnTo>
                  <a:pt x="202349" y="26085"/>
                </a:lnTo>
                <a:lnTo>
                  <a:pt x="216585" y="26085"/>
                </a:lnTo>
                <a:lnTo>
                  <a:pt x="222288" y="20383"/>
                </a:lnTo>
                <a:lnTo>
                  <a:pt x="222288" y="6134"/>
                </a:lnTo>
                <a:close/>
              </a:path>
              <a:path w="738504" h="207010">
                <a:moveTo>
                  <a:pt x="239090" y="162547"/>
                </a:moveTo>
                <a:lnTo>
                  <a:pt x="235521" y="162547"/>
                </a:lnTo>
                <a:lnTo>
                  <a:pt x="227952" y="161594"/>
                </a:lnTo>
                <a:lnTo>
                  <a:pt x="223494" y="157797"/>
                </a:lnTo>
                <a:lnTo>
                  <a:pt x="221386" y="149796"/>
                </a:lnTo>
                <a:lnTo>
                  <a:pt x="220853" y="136169"/>
                </a:lnTo>
                <a:lnTo>
                  <a:pt x="220853" y="67729"/>
                </a:lnTo>
                <a:lnTo>
                  <a:pt x="220853" y="48475"/>
                </a:lnTo>
                <a:lnTo>
                  <a:pt x="210489" y="53759"/>
                </a:lnTo>
                <a:lnTo>
                  <a:pt x="202539" y="57619"/>
                </a:lnTo>
                <a:lnTo>
                  <a:pt x="194246" y="61290"/>
                </a:lnTo>
                <a:lnTo>
                  <a:pt x="182841" y="66014"/>
                </a:lnTo>
                <a:lnTo>
                  <a:pt x="184264" y="69583"/>
                </a:lnTo>
                <a:lnTo>
                  <a:pt x="187401" y="68872"/>
                </a:lnTo>
                <a:lnTo>
                  <a:pt x="188823" y="68148"/>
                </a:lnTo>
                <a:lnTo>
                  <a:pt x="190665" y="67729"/>
                </a:lnTo>
                <a:lnTo>
                  <a:pt x="199504" y="67729"/>
                </a:lnTo>
                <a:lnTo>
                  <a:pt x="201345" y="71285"/>
                </a:lnTo>
                <a:lnTo>
                  <a:pt x="201345" y="136169"/>
                </a:lnTo>
                <a:lnTo>
                  <a:pt x="200748" y="149796"/>
                </a:lnTo>
                <a:lnTo>
                  <a:pt x="200634" y="152273"/>
                </a:lnTo>
                <a:lnTo>
                  <a:pt x="199923" y="154698"/>
                </a:lnTo>
                <a:lnTo>
                  <a:pt x="198069" y="160401"/>
                </a:lnTo>
                <a:lnTo>
                  <a:pt x="194513" y="162547"/>
                </a:lnTo>
                <a:lnTo>
                  <a:pt x="182410" y="162547"/>
                </a:lnTo>
                <a:lnTo>
                  <a:pt x="182410" y="166827"/>
                </a:lnTo>
                <a:lnTo>
                  <a:pt x="239090" y="166827"/>
                </a:lnTo>
                <a:lnTo>
                  <a:pt x="239090" y="162547"/>
                </a:lnTo>
                <a:close/>
              </a:path>
              <a:path w="738504" h="207010">
                <a:moveTo>
                  <a:pt x="327088" y="136169"/>
                </a:moveTo>
                <a:lnTo>
                  <a:pt x="300748" y="100952"/>
                </a:lnTo>
                <a:lnTo>
                  <a:pt x="288353" y="94107"/>
                </a:lnTo>
                <a:lnTo>
                  <a:pt x="279920" y="88963"/>
                </a:lnTo>
                <a:lnTo>
                  <a:pt x="274281" y="84035"/>
                </a:lnTo>
                <a:lnTo>
                  <a:pt x="271119" y="78968"/>
                </a:lnTo>
                <a:lnTo>
                  <a:pt x="270129" y="73431"/>
                </a:lnTo>
                <a:lnTo>
                  <a:pt x="270129" y="64871"/>
                </a:lnTo>
                <a:lnTo>
                  <a:pt x="276961" y="58458"/>
                </a:lnTo>
                <a:lnTo>
                  <a:pt x="286499" y="58458"/>
                </a:lnTo>
                <a:lnTo>
                  <a:pt x="296481" y="60312"/>
                </a:lnTo>
                <a:lnTo>
                  <a:pt x="304355" y="65824"/>
                </a:lnTo>
                <a:lnTo>
                  <a:pt x="310070" y="74879"/>
                </a:lnTo>
                <a:lnTo>
                  <a:pt x="313563" y="87401"/>
                </a:lnTo>
                <a:lnTo>
                  <a:pt x="317830" y="87401"/>
                </a:lnTo>
                <a:lnTo>
                  <a:pt x="317830" y="51041"/>
                </a:lnTo>
                <a:lnTo>
                  <a:pt x="313270" y="51041"/>
                </a:lnTo>
                <a:lnTo>
                  <a:pt x="312559" y="53187"/>
                </a:lnTo>
                <a:lnTo>
                  <a:pt x="311429" y="54178"/>
                </a:lnTo>
                <a:lnTo>
                  <a:pt x="309003" y="54178"/>
                </a:lnTo>
                <a:lnTo>
                  <a:pt x="294767" y="50330"/>
                </a:lnTo>
                <a:lnTo>
                  <a:pt x="286499" y="50330"/>
                </a:lnTo>
                <a:lnTo>
                  <a:pt x="273164" y="52679"/>
                </a:lnTo>
                <a:lnTo>
                  <a:pt x="262559" y="59258"/>
                </a:lnTo>
                <a:lnTo>
                  <a:pt x="255562" y="69392"/>
                </a:lnTo>
                <a:lnTo>
                  <a:pt x="253034" y="82410"/>
                </a:lnTo>
                <a:lnTo>
                  <a:pt x="253720" y="88747"/>
                </a:lnTo>
                <a:lnTo>
                  <a:pt x="255765" y="94602"/>
                </a:lnTo>
                <a:lnTo>
                  <a:pt x="259232" y="100139"/>
                </a:lnTo>
                <a:lnTo>
                  <a:pt x="264147" y="105511"/>
                </a:lnTo>
                <a:lnTo>
                  <a:pt x="268414" y="109499"/>
                </a:lnTo>
                <a:lnTo>
                  <a:pt x="269125" y="109499"/>
                </a:lnTo>
                <a:lnTo>
                  <a:pt x="280098" y="115912"/>
                </a:lnTo>
                <a:lnTo>
                  <a:pt x="308292" y="144005"/>
                </a:lnTo>
                <a:lnTo>
                  <a:pt x="308292" y="152996"/>
                </a:lnTo>
                <a:lnTo>
                  <a:pt x="300748" y="159410"/>
                </a:lnTo>
                <a:lnTo>
                  <a:pt x="291198" y="159410"/>
                </a:lnTo>
                <a:lnTo>
                  <a:pt x="280162" y="157289"/>
                </a:lnTo>
                <a:lnTo>
                  <a:pt x="271246" y="150977"/>
                </a:lnTo>
                <a:lnTo>
                  <a:pt x="264553" y="140576"/>
                </a:lnTo>
                <a:lnTo>
                  <a:pt x="260159" y="126187"/>
                </a:lnTo>
                <a:lnTo>
                  <a:pt x="255892" y="126187"/>
                </a:lnTo>
                <a:lnTo>
                  <a:pt x="255892" y="167538"/>
                </a:lnTo>
                <a:lnTo>
                  <a:pt x="260159" y="167538"/>
                </a:lnTo>
                <a:lnTo>
                  <a:pt x="260870" y="164680"/>
                </a:lnTo>
                <a:lnTo>
                  <a:pt x="262013" y="163969"/>
                </a:lnTo>
                <a:lnTo>
                  <a:pt x="266992" y="163969"/>
                </a:lnTo>
                <a:lnTo>
                  <a:pt x="268414" y="164680"/>
                </a:lnTo>
                <a:lnTo>
                  <a:pt x="280809" y="167957"/>
                </a:lnTo>
                <a:lnTo>
                  <a:pt x="284797" y="168681"/>
                </a:lnTo>
                <a:lnTo>
                  <a:pt x="291909" y="168681"/>
                </a:lnTo>
                <a:lnTo>
                  <a:pt x="306120" y="166268"/>
                </a:lnTo>
                <a:lnTo>
                  <a:pt x="317246" y="159537"/>
                </a:lnTo>
                <a:lnTo>
                  <a:pt x="324497" y="149250"/>
                </a:lnTo>
                <a:lnTo>
                  <a:pt x="327088" y="136169"/>
                </a:lnTo>
                <a:close/>
              </a:path>
              <a:path w="738504" h="207010">
                <a:moveTo>
                  <a:pt x="405828" y="146151"/>
                </a:moveTo>
                <a:lnTo>
                  <a:pt x="402272" y="143014"/>
                </a:lnTo>
                <a:lnTo>
                  <a:pt x="397002" y="150850"/>
                </a:lnTo>
                <a:lnTo>
                  <a:pt x="392023" y="153987"/>
                </a:lnTo>
                <a:lnTo>
                  <a:pt x="383476" y="153987"/>
                </a:lnTo>
                <a:lnTo>
                  <a:pt x="380911" y="152996"/>
                </a:lnTo>
                <a:lnTo>
                  <a:pt x="374929" y="148005"/>
                </a:lnTo>
                <a:lnTo>
                  <a:pt x="373799" y="143014"/>
                </a:lnTo>
                <a:lnTo>
                  <a:pt x="373799" y="61023"/>
                </a:lnTo>
                <a:lnTo>
                  <a:pt x="397294" y="61023"/>
                </a:lnTo>
                <a:lnTo>
                  <a:pt x="397294" y="52044"/>
                </a:lnTo>
                <a:lnTo>
                  <a:pt x="373799" y="52044"/>
                </a:lnTo>
                <a:lnTo>
                  <a:pt x="373799" y="19672"/>
                </a:lnTo>
                <a:lnTo>
                  <a:pt x="368096" y="19672"/>
                </a:lnTo>
                <a:lnTo>
                  <a:pt x="363042" y="32702"/>
                </a:lnTo>
                <a:lnTo>
                  <a:pt x="356654" y="42278"/>
                </a:lnTo>
                <a:lnTo>
                  <a:pt x="347738" y="49707"/>
                </a:lnTo>
                <a:lnTo>
                  <a:pt x="335064" y="56324"/>
                </a:lnTo>
                <a:lnTo>
                  <a:pt x="335064" y="61023"/>
                </a:lnTo>
                <a:lnTo>
                  <a:pt x="352856" y="61023"/>
                </a:lnTo>
                <a:lnTo>
                  <a:pt x="352856" y="144437"/>
                </a:lnTo>
                <a:lnTo>
                  <a:pt x="353568" y="149707"/>
                </a:lnTo>
                <a:lnTo>
                  <a:pt x="359270" y="163969"/>
                </a:lnTo>
                <a:lnTo>
                  <a:pt x="367106" y="168681"/>
                </a:lnTo>
                <a:lnTo>
                  <a:pt x="376643" y="168681"/>
                </a:lnTo>
                <a:lnTo>
                  <a:pt x="385445" y="167322"/>
                </a:lnTo>
                <a:lnTo>
                  <a:pt x="393166" y="163182"/>
                </a:lnTo>
                <a:lnTo>
                  <a:pt x="399910" y="156159"/>
                </a:lnTo>
                <a:lnTo>
                  <a:pt x="405828" y="146151"/>
                </a:lnTo>
                <a:close/>
              </a:path>
              <a:path w="738504" h="207010">
                <a:moveTo>
                  <a:pt x="523595" y="107645"/>
                </a:moveTo>
                <a:lnTo>
                  <a:pt x="519607" y="84734"/>
                </a:lnTo>
                <a:lnTo>
                  <a:pt x="508571" y="66586"/>
                </a:lnTo>
                <a:lnTo>
                  <a:pt x="501103" y="61252"/>
                </a:lnTo>
                <a:lnTo>
                  <a:pt x="501103" y="115201"/>
                </a:lnTo>
                <a:lnTo>
                  <a:pt x="498983" y="133591"/>
                </a:lnTo>
                <a:lnTo>
                  <a:pt x="492975" y="147612"/>
                </a:lnTo>
                <a:lnTo>
                  <a:pt x="483552" y="156552"/>
                </a:lnTo>
                <a:lnTo>
                  <a:pt x="471195" y="159689"/>
                </a:lnTo>
                <a:lnTo>
                  <a:pt x="457504" y="155943"/>
                </a:lnTo>
                <a:lnTo>
                  <a:pt x="446849" y="145376"/>
                </a:lnTo>
                <a:lnTo>
                  <a:pt x="439915" y="129070"/>
                </a:lnTo>
                <a:lnTo>
                  <a:pt x="437451" y="108077"/>
                </a:lnTo>
                <a:lnTo>
                  <a:pt x="439458" y="87274"/>
                </a:lnTo>
                <a:lnTo>
                  <a:pt x="445300" y="71831"/>
                </a:lnTo>
                <a:lnTo>
                  <a:pt x="454685" y="62204"/>
                </a:lnTo>
                <a:lnTo>
                  <a:pt x="467347" y="58889"/>
                </a:lnTo>
                <a:lnTo>
                  <a:pt x="481152" y="63017"/>
                </a:lnTo>
                <a:lnTo>
                  <a:pt x="491807" y="74587"/>
                </a:lnTo>
                <a:lnTo>
                  <a:pt x="498665" y="92392"/>
                </a:lnTo>
                <a:lnTo>
                  <a:pt x="501103" y="115201"/>
                </a:lnTo>
                <a:lnTo>
                  <a:pt x="501103" y="61252"/>
                </a:lnTo>
                <a:lnTo>
                  <a:pt x="497814" y="58889"/>
                </a:lnTo>
                <a:lnTo>
                  <a:pt x="491883" y="54635"/>
                </a:lnTo>
                <a:lnTo>
                  <a:pt x="470903" y="50330"/>
                </a:lnTo>
                <a:lnTo>
                  <a:pt x="459790" y="51282"/>
                </a:lnTo>
                <a:lnTo>
                  <a:pt x="425043" y="75679"/>
                </a:lnTo>
                <a:lnTo>
                  <a:pt x="414947" y="110934"/>
                </a:lnTo>
                <a:lnTo>
                  <a:pt x="419011" y="133591"/>
                </a:lnTo>
                <a:lnTo>
                  <a:pt x="419049" y="133781"/>
                </a:lnTo>
                <a:lnTo>
                  <a:pt x="430326" y="152095"/>
                </a:lnTo>
                <a:lnTo>
                  <a:pt x="447268" y="164261"/>
                </a:lnTo>
                <a:lnTo>
                  <a:pt x="468350" y="168681"/>
                </a:lnTo>
                <a:lnTo>
                  <a:pt x="489889" y="163906"/>
                </a:lnTo>
                <a:lnTo>
                  <a:pt x="495579" y="159689"/>
                </a:lnTo>
                <a:lnTo>
                  <a:pt x="507453" y="150888"/>
                </a:lnTo>
                <a:lnTo>
                  <a:pt x="519264" y="131495"/>
                </a:lnTo>
                <a:lnTo>
                  <a:pt x="523519" y="108077"/>
                </a:lnTo>
                <a:lnTo>
                  <a:pt x="523595" y="107645"/>
                </a:lnTo>
                <a:close/>
              </a:path>
              <a:path w="738504" h="207010">
                <a:moveTo>
                  <a:pt x="617156" y="55600"/>
                </a:moveTo>
                <a:lnTo>
                  <a:pt x="611035" y="50330"/>
                </a:lnTo>
                <a:lnTo>
                  <a:pt x="601776" y="50330"/>
                </a:lnTo>
                <a:lnTo>
                  <a:pt x="594842" y="51473"/>
                </a:lnTo>
                <a:lnTo>
                  <a:pt x="587946" y="54978"/>
                </a:lnTo>
                <a:lnTo>
                  <a:pt x="581126" y="60972"/>
                </a:lnTo>
                <a:lnTo>
                  <a:pt x="574433" y="69583"/>
                </a:lnTo>
                <a:lnTo>
                  <a:pt x="574433" y="48475"/>
                </a:lnTo>
                <a:lnTo>
                  <a:pt x="555993" y="57619"/>
                </a:lnTo>
                <a:lnTo>
                  <a:pt x="547674" y="61290"/>
                </a:lnTo>
                <a:lnTo>
                  <a:pt x="536270" y="66014"/>
                </a:lnTo>
                <a:lnTo>
                  <a:pt x="537692" y="69583"/>
                </a:lnTo>
                <a:lnTo>
                  <a:pt x="540537" y="68872"/>
                </a:lnTo>
                <a:lnTo>
                  <a:pt x="544106" y="67729"/>
                </a:lnTo>
                <a:lnTo>
                  <a:pt x="553072" y="67729"/>
                </a:lnTo>
                <a:lnTo>
                  <a:pt x="554786" y="71285"/>
                </a:lnTo>
                <a:lnTo>
                  <a:pt x="554786" y="136169"/>
                </a:lnTo>
                <a:lnTo>
                  <a:pt x="554215" y="149796"/>
                </a:lnTo>
                <a:lnTo>
                  <a:pt x="552094" y="157797"/>
                </a:lnTo>
                <a:lnTo>
                  <a:pt x="547751" y="161594"/>
                </a:lnTo>
                <a:lnTo>
                  <a:pt x="540537" y="162547"/>
                </a:lnTo>
                <a:lnTo>
                  <a:pt x="534847" y="162547"/>
                </a:lnTo>
                <a:lnTo>
                  <a:pt x="534847" y="166827"/>
                </a:lnTo>
                <a:lnTo>
                  <a:pt x="596074" y="166827"/>
                </a:lnTo>
                <a:lnTo>
                  <a:pt x="596074" y="162547"/>
                </a:lnTo>
                <a:lnTo>
                  <a:pt x="588670" y="162547"/>
                </a:lnTo>
                <a:lnTo>
                  <a:pt x="581342" y="161594"/>
                </a:lnTo>
                <a:lnTo>
                  <a:pt x="577011" y="157797"/>
                </a:lnTo>
                <a:lnTo>
                  <a:pt x="574954" y="149796"/>
                </a:lnTo>
                <a:lnTo>
                  <a:pt x="574433" y="136169"/>
                </a:lnTo>
                <a:lnTo>
                  <a:pt x="574433" y="82702"/>
                </a:lnTo>
                <a:lnTo>
                  <a:pt x="580415" y="72428"/>
                </a:lnTo>
                <a:lnTo>
                  <a:pt x="585393" y="67437"/>
                </a:lnTo>
                <a:lnTo>
                  <a:pt x="591515" y="67437"/>
                </a:lnTo>
                <a:lnTo>
                  <a:pt x="592950" y="68148"/>
                </a:lnTo>
                <a:lnTo>
                  <a:pt x="599351" y="74574"/>
                </a:lnTo>
                <a:lnTo>
                  <a:pt x="601065" y="75285"/>
                </a:lnTo>
                <a:lnTo>
                  <a:pt x="612457" y="75285"/>
                </a:lnTo>
                <a:lnTo>
                  <a:pt x="617156" y="70294"/>
                </a:lnTo>
                <a:lnTo>
                  <a:pt x="617156" y="55600"/>
                </a:lnTo>
                <a:close/>
              </a:path>
              <a:path w="738504" h="207010">
                <a:moveTo>
                  <a:pt x="738479" y="52044"/>
                </a:moveTo>
                <a:lnTo>
                  <a:pt x="702881" y="52044"/>
                </a:lnTo>
                <a:lnTo>
                  <a:pt x="702881" y="56032"/>
                </a:lnTo>
                <a:lnTo>
                  <a:pt x="709993" y="56032"/>
                </a:lnTo>
                <a:lnTo>
                  <a:pt x="713562" y="58458"/>
                </a:lnTo>
                <a:lnTo>
                  <a:pt x="713562" y="66725"/>
                </a:lnTo>
                <a:lnTo>
                  <a:pt x="711847" y="72428"/>
                </a:lnTo>
                <a:lnTo>
                  <a:pt x="689063" y="134734"/>
                </a:lnTo>
                <a:lnTo>
                  <a:pt x="667270" y="79844"/>
                </a:lnTo>
                <a:lnTo>
                  <a:pt x="662724" y="66725"/>
                </a:lnTo>
                <a:lnTo>
                  <a:pt x="662724" y="58458"/>
                </a:lnTo>
                <a:lnTo>
                  <a:pt x="665848" y="56032"/>
                </a:lnTo>
                <a:lnTo>
                  <a:pt x="674395" y="56032"/>
                </a:lnTo>
                <a:lnTo>
                  <a:pt x="674395" y="52044"/>
                </a:lnTo>
                <a:lnTo>
                  <a:pt x="624979" y="52044"/>
                </a:lnTo>
                <a:lnTo>
                  <a:pt x="624979" y="56032"/>
                </a:lnTo>
                <a:lnTo>
                  <a:pt x="628827" y="56324"/>
                </a:lnTo>
                <a:lnTo>
                  <a:pt x="633984" y="57683"/>
                </a:lnTo>
                <a:lnTo>
                  <a:pt x="637997" y="61937"/>
                </a:lnTo>
                <a:lnTo>
                  <a:pt x="642950" y="72466"/>
                </a:lnTo>
                <a:lnTo>
                  <a:pt x="650900" y="92671"/>
                </a:lnTo>
                <a:lnTo>
                  <a:pt x="677672" y="162966"/>
                </a:lnTo>
                <a:lnTo>
                  <a:pt x="672693" y="175374"/>
                </a:lnTo>
                <a:lnTo>
                  <a:pt x="670128" y="178231"/>
                </a:lnTo>
                <a:lnTo>
                  <a:pt x="666991" y="182930"/>
                </a:lnTo>
                <a:lnTo>
                  <a:pt x="663003" y="185788"/>
                </a:lnTo>
                <a:lnTo>
                  <a:pt x="659866" y="185788"/>
                </a:lnTo>
                <a:lnTo>
                  <a:pt x="650900" y="182219"/>
                </a:lnTo>
                <a:lnTo>
                  <a:pt x="647763" y="181508"/>
                </a:lnTo>
                <a:lnTo>
                  <a:pt x="637794" y="181508"/>
                </a:lnTo>
                <a:lnTo>
                  <a:pt x="631393" y="187502"/>
                </a:lnTo>
                <a:lnTo>
                  <a:pt x="631393" y="200761"/>
                </a:lnTo>
                <a:lnTo>
                  <a:pt x="638797" y="206463"/>
                </a:lnTo>
                <a:lnTo>
                  <a:pt x="656602" y="206463"/>
                </a:lnTo>
                <a:lnTo>
                  <a:pt x="684009" y="174142"/>
                </a:lnTo>
                <a:lnTo>
                  <a:pt x="724115" y="68186"/>
                </a:lnTo>
                <a:lnTo>
                  <a:pt x="727583" y="61633"/>
                </a:lnTo>
                <a:lnTo>
                  <a:pt x="731253" y="58115"/>
                </a:lnTo>
                <a:lnTo>
                  <a:pt x="736053" y="56324"/>
                </a:lnTo>
                <a:lnTo>
                  <a:pt x="738479" y="56032"/>
                </a:lnTo>
                <a:lnTo>
                  <a:pt x="738479" y="5204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6" name="object 116"/>
          <p:cNvGrpSpPr/>
          <p:nvPr/>
        </p:nvGrpSpPr>
        <p:grpSpPr>
          <a:xfrm>
            <a:off x="5169115" y="4918317"/>
            <a:ext cx="598805" cy="170180"/>
            <a:chOff x="5169115" y="4918317"/>
            <a:chExt cx="598805" cy="170180"/>
          </a:xfrm>
        </p:grpSpPr>
        <p:pic>
          <p:nvPicPr>
            <p:cNvPr id="117" name="object 11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169115" y="4918317"/>
              <a:ext cx="95406" cy="17010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290723" y="4918317"/>
              <a:ext cx="102241" cy="16824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12331" y="4918317"/>
              <a:ext cx="355568" cy="170103"/>
            </a:xfrm>
            <a:prstGeom prst="rect">
              <a:avLst/>
            </a:prstGeom>
          </p:spPr>
        </p:pic>
      </p:grpSp>
      <p:grpSp>
        <p:nvGrpSpPr>
          <p:cNvPr id="120" name="object 120"/>
          <p:cNvGrpSpPr/>
          <p:nvPr/>
        </p:nvGrpSpPr>
        <p:grpSpPr>
          <a:xfrm>
            <a:off x="1431208" y="5214037"/>
            <a:ext cx="559435" cy="170180"/>
            <a:chOff x="1431208" y="5214037"/>
            <a:chExt cx="559435" cy="170180"/>
          </a:xfrm>
        </p:grpSpPr>
        <p:pic>
          <p:nvPicPr>
            <p:cNvPr id="121" name="object 12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431208" y="5214037"/>
              <a:ext cx="88642" cy="16996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3827" y="5214037"/>
              <a:ext cx="89710" cy="16996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79991" y="5214037"/>
              <a:ext cx="88642" cy="16996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7982" y="5214037"/>
              <a:ext cx="102170" cy="16824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927379" y="5214037"/>
              <a:ext cx="62865" cy="168275"/>
            </a:xfrm>
            <a:custGeom>
              <a:avLst/>
              <a:gdLst/>
              <a:ahLst/>
              <a:cxnLst/>
              <a:rect l="l" t="t" r="r" b="b"/>
              <a:pathLst>
                <a:path w="62864" h="168275">
                  <a:moveTo>
                    <a:pt x="42719" y="0"/>
                  </a:moveTo>
                  <a:lnTo>
                    <a:pt x="38091" y="0"/>
                  </a:lnTo>
                  <a:lnTo>
                    <a:pt x="34175" y="1711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8187" y="15256"/>
                  </a:lnTo>
                  <a:lnTo>
                    <a:pt x="0" y="19534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19935" y="23098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871"/>
                  </a:lnTo>
                  <a:lnTo>
                    <a:pt x="20797" y="151994"/>
                  </a:lnTo>
                  <a:lnTo>
                    <a:pt x="17844" y="158696"/>
                  </a:lnTo>
                  <a:lnTo>
                    <a:pt x="12554" y="162403"/>
                  </a:lnTo>
                  <a:lnTo>
                    <a:pt x="4627" y="163544"/>
                  </a:lnTo>
                  <a:lnTo>
                    <a:pt x="1779" y="163544"/>
                  </a:lnTo>
                  <a:lnTo>
                    <a:pt x="1779" y="168249"/>
                  </a:lnTo>
                  <a:lnTo>
                    <a:pt x="62655" y="168249"/>
                  </a:lnTo>
                  <a:lnTo>
                    <a:pt x="62655" y="163544"/>
                  </a:lnTo>
                  <a:lnTo>
                    <a:pt x="59807" y="163544"/>
                  </a:lnTo>
                  <a:lnTo>
                    <a:pt x="51880" y="162403"/>
                  </a:lnTo>
                  <a:lnTo>
                    <a:pt x="46590" y="158696"/>
                  </a:lnTo>
                  <a:lnTo>
                    <a:pt x="43637" y="151994"/>
                  </a:lnTo>
                  <a:lnTo>
                    <a:pt x="42719" y="141871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/>
          <p:nvPr/>
        </p:nvSpPr>
        <p:spPr>
          <a:xfrm>
            <a:off x="2366797" y="5211483"/>
            <a:ext cx="671830" cy="173355"/>
          </a:xfrm>
          <a:custGeom>
            <a:avLst/>
            <a:gdLst/>
            <a:ahLst/>
            <a:cxnLst/>
            <a:rect l="l" t="t" r="r" b="b"/>
            <a:pathLst>
              <a:path w="671830" h="173354">
                <a:moveTo>
                  <a:pt x="134213" y="124472"/>
                </a:moveTo>
                <a:lnTo>
                  <a:pt x="115036" y="90297"/>
                </a:lnTo>
                <a:lnTo>
                  <a:pt x="112661" y="89103"/>
                </a:lnTo>
                <a:lnTo>
                  <a:pt x="108877" y="87198"/>
                </a:lnTo>
                <a:lnTo>
                  <a:pt x="103238" y="85077"/>
                </a:lnTo>
                <a:lnTo>
                  <a:pt x="103238" y="124752"/>
                </a:lnTo>
                <a:lnTo>
                  <a:pt x="100495" y="139344"/>
                </a:lnTo>
                <a:lnTo>
                  <a:pt x="92735" y="150596"/>
                </a:lnTo>
                <a:lnTo>
                  <a:pt x="80708" y="157835"/>
                </a:lnTo>
                <a:lnTo>
                  <a:pt x="65151" y="160401"/>
                </a:lnTo>
                <a:lnTo>
                  <a:pt x="59448" y="160401"/>
                </a:lnTo>
                <a:lnTo>
                  <a:pt x="55892" y="160121"/>
                </a:lnTo>
                <a:lnTo>
                  <a:pt x="48768" y="158267"/>
                </a:lnTo>
                <a:lnTo>
                  <a:pt x="48768" y="90538"/>
                </a:lnTo>
                <a:lnTo>
                  <a:pt x="54825" y="89103"/>
                </a:lnTo>
                <a:lnTo>
                  <a:pt x="61950" y="89103"/>
                </a:lnTo>
                <a:lnTo>
                  <a:pt x="100393" y="109867"/>
                </a:lnTo>
                <a:lnTo>
                  <a:pt x="103238" y="124752"/>
                </a:lnTo>
                <a:lnTo>
                  <a:pt x="103238" y="85077"/>
                </a:lnTo>
                <a:lnTo>
                  <a:pt x="100749" y="84124"/>
                </a:lnTo>
                <a:lnTo>
                  <a:pt x="109296" y="80264"/>
                </a:lnTo>
                <a:lnTo>
                  <a:pt x="110871" y="79133"/>
                </a:lnTo>
                <a:lnTo>
                  <a:pt x="127444" y="46761"/>
                </a:lnTo>
                <a:lnTo>
                  <a:pt x="125818" y="36322"/>
                </a:lnTo>
                <a:lnTo>
                  <a:pt x="98259" y="8991"/>
                </a:lnTo>
                <a:lnTo>
                  <a:pt x="98259" y="46761"/>
                </a:lnTo>
                <a:lnTo>
                  <a:pt x="95846" y="60363"/>
                </a:lnTo>
                <a:lnTo>
                  <a:pt x="88823" y="70535"/>
                </a:lnTo>
                <a:lnTo>
                  <a:pt x="77533" y="76923"/>
                </a:lnTo>
                <a:lnTo>
                  <a:pt x="62306" y="79133"/>
                </a:lnTo>
                <a:lnTo>
                  <a:pt x="54825" y="79133"/>
                </a:lnTo>
                <a:lnTo>
                  <a:pt x="48768" y="77698"/>
                </a:lnTo>
                <a:lnTo>
                  <a:pt x="48768" y="14681"/>
                </a:lnTo>
                <a:lnTo>
                  <a:pt x="54114" y="13970"/>
                </a:lnTo>
                <a:lnTo>
                  <a:pt x="56603" y="13538"/>
                </a:lnTo>
                <a:lnTo>
                  <a:pt x="59804" y="13538"/>
                </a:lnTo>
                <a:lnTo>
                  <a:pt x="75730" y="15925"/>
                </a:lnTo>
                <a:lnTo>
                  <a:pt x="87845" y="22669"/>
                </a:lnTo>
                <a:lnTo>
                  <a:pt x="95554" y="33147"/>
                </a:lnTo>
                <a:lnTo>
                  <a:pt x="98259" y="46761"/>
                </a:lnTo>
                <a:lnTo>
                  <a:pt x="98259" y="8991"/>
                </a:lnTo>
                <a:lnTo>
                  <a:pt x="95707" y="7835"/>
                </a:lnTo>
                <a:lnTo>
                  <a:pt x="86956" y="5549"/>
                </a:lnTo>
                <a:lnTo>
                  <a:pt x="75666" y="4343"/>
                </a:lnTo>
                <a:lnTo>
                  <a:pt x="60159" y="3987"/>
                </a:lnTo>
                <a:lnTo>
                  <a:pt x="0" y="3987"/>
                </a:lnTo>
                <a:lnTo>
                  <a:pt x="0" y="8547"/>
                </a:lnTo>
                <a:lnTo>
                  <a:pt x="5346" y="8978"/>
                </a:lnTo>
                <a:lnTo>
                  <a:pt x="13563" y="10007"/>
                </a:lnTo>
                <a:lnTo>
                  <a:pt x="15684" y="11404"/>
                </a:lnTo>
                <a:lnTo>
                  <a:pt x="18859" y="13538"/>
                </a:lnTo>
                <a:lnTo>
                  <a:pt x="21615" y="19926"/>
                </a:lnTo>
                <a:lnTo>
                  <a:pt x="22428" y="29933"/>
                </a:lnTo>
                <a:lnTo>
                  <a:pt x="22428" y="144716"/>
                </a:lnTo>
                <a:lnTo>
                  <a:pt x="21615" y="154813"/>
                </a:lnTo>
                <a:lnTo>
                  <a:pt x="18821" y="161340"/>
                </a:lnTo>
                <a:lnTo>
                  <a:pt x="13563" y="164909"/>
                </a:lnTo>
                <a:lnTo>
                  <a:pt x="5346" y="166103"/>
                </a:lnTo>
                <a:lnTo>
                  <a:pt x="0" y="166103"/>
                </a:lnTo>
                <a:lnTo>
                  <a:pt x="0" y="170815"/>
                </a:lnTo>
                <a:lnTo>
                  <a:pt x="49847" y="170815"/>
                </a:lnTo>
                <a:lnTo>
                  <a:pt x="73787" y="170611"/>
                </a:lnTo>
                <a:lnTo>
                  <a:pt x="89179" y="169735"/>
                </a:lnTo>
                <a:lnTo>
                  <a:pt x="99504" y="167805"/>
                </a:lnTo>
                <a:lnTo>
                  <a:pt x="108229" y="164388"/>
                </a:lnTo>
                <a:lnTo>
                  <a:pt x="114414" y="160401"/>
                </a:lnTo>
                <a:lnTo>
                  <a:pt x="119049" y="157416"/>
                </a:lnTo>
                <a:lnTo>
                  <a:pt x="127228" y="148120"/>
                </a:lnTo>
                <a:lnTo>
                  <a:pt x="132410" y="136982"/>
                </a:lnTo>
                <a:lnTo>
                  <a:pt x="134175" y="124752"/>
                </a:lnTo>
                <a:lnTo>
                  <a:pt x="134213" y="124472"/>
                </a:lnTo>
                <a:close/>
              </a:path>
              <a:path w="671830" h="173354">
                <a:moveTo>
                  <a:pt x="230746" y="59588"/>
                </a:moveTo>
                <a:lnTo>
                  <a:pt x="224764" y="54178"/>
                </a:lnTo>
                <a:lnTo>
                  <a:pt x="215506" y="54178"/>
                </a:lnTo>
                <a:lnTo>
                  <a:pt x="208572" y="55333"/>
                </a:lnTo>
                <a:lnTo>
                  <a:pt x="201663" y="58877"/>
                </a:lnTo>
                <a:lnTo>
                  <a:pt x="194805" y="64884"/>
                </a:lnTo>
                <a:lnTo>
                  <a:pt x="188023" y="73418"/>
                </a:lnTo>
                <a:lnTo>
                  <a:pt x="188023" y="52463"/>
                </a:lnTo>
                <a:lnTo>
                  <a:pt x="169710" y="61595"/>
                </a:lnTo>
                <a:lnTo>
                  <a:pt x="161417" y="65214"/>
                </a:lnTo>
                <a:lnTo>
                  <a:pt x="149999" y="69862"/>
                </a:lnTo>
                <a:lnTo>
                  <a:pt x="151434" y="73418"/>
                </a:lnTo>
                <a:lnTo>
                  <a:pt x="154279" y="72707"/>
                </a:lnTo>
                <a:lnTo>
                  <a:pt x="155981" y="71996"/>
                </a:lnTo>
                <a:lnTo>
                  <a:pt x="157835" y="71716"/>
                </a:lnTo>
                <a:lnTo>
                  <a:pt x="166662" y="71716"/>
                </a:lnTo>
                <a:lnTo>
                  <a:pt x="168516" y="75272"/>
                </a:lnTo>
                <a:lnTo>
                  <a:pt x="168516" y="140157"/>
                </a:lnTo>
                <a:lnTo>
                  <a:pt x="167932" y="153720"/>
                </a:lnTo>
                <a:lnTo>
                  <a:pt x="165773" y="161734"/>
                </a:lnTo>
                <a:lnTo>
                  <a:pt x="161429" y="165557"/>
                </a:lnTo>
                <a:lnTo>
                  <a:pt x="154279" y="166535"/>
                </a:lnTo>
                <a:lnTo>
                  <a:pt x="148577" y="166535"/>
                </a:lnTo>
                <a:lnTo>
                  <a:pt x="148577" y="170815"/>
                </a:lnTo>
                <a:lnTo>
                  <a:pt x="209816" y="170815"/>
                </a:lnTo>
                <a:lnTo>
                  <a:pt x="209816" y="166535"/>
                </a:lnTo>
                <a:lnTo>
                  <a:pt x="202260" y="166535"/>
                </a:lnTo>
                <a:lnTo>
                  <a:pt x="194932" y="165557"/>
                </a:lnTo>
                <a:lnTo>
                  <a:pt x="190601" y="161734"/>
                </a:lnTo>
                <a:lnTo>
                  <a:pt x="188544" y="153720"/>
                </a:lnTo>
                <a:lnTo>
                  <a:pt x="188023" y="140157"/>
                </a:lnTo>
                <a:lnTo>
                  <a:pt x="188023" y="86690"/>
                </a:lnTo>
                <a:lnTo>
                  <a:pt x="194144" y="76276"/>
                </a:lnTo>
                <a:lnTo>
                  <a:pt x="199136" y="71285"/>
                </a:lnTo>
                <a:lnTo>
                  <a:pt x="205117" y="71285"/>
                </a:lnTo>
                <a:lnTo>
                  <a:pt x="206540" y="71996"/>
                </a:lnTo>
                <a:lnTo>
                  <a:pt x="212940" y="78409"/>
                </a:lnTo>
                <a:lnTo>
                  <a:pt x="214795" y="79133"/>
                </a:lnTo>
                <a:lnTo>
                  <a:pt x="226187" y="79133"/>
                </a:lnTo>
                <a:lnTo>
                  <a:pt x="230746" y="74142"/>
                </a:lnTo>
                <a:lnTo>
                  <a:pt x="230746" y="59588"/>
                </a:lnTo>
                <a:close/>
              </a:path>
              <a:path w="671830" h="173354">
                <a:moveTo>
                  <a:pt x="341528" y="154698"/>
                </a:moveTo>
                <a:lnTo>
                  <a:pt x="338251" y="151841"/>
                </a:lnTo>
                <a:lnTo>
                  <a:pt x="333984" y="156121"/>
                </a:lnTo>
                <a:lnTo>
                  <a:pt x="330136" y="157975"/>
                </a:lnTo>
                <a:lnTo>
                  <a:pt x="322592" y="157975"/>
                </a:lnTo>
                <a:lnTo>
                  <a:pt x="321652" y="155562"/>
                </a:lnTo>
                <a:lnTo>
                  <a:pt x="321589" y="154406"/>
                </a:lnTo>
                <a:lnTo>
                  <a:pt x="321589" y="104508"/>
                </a:lnTo>
                <a:lnTo>
                  <a:pt x="321564" y="89103"/>
                </a:lnTo>
                <a:lnTo>
                  <a:pt x="321246" y="82689"/>
                </a:lnTo>
                <a:lnTo>
                  <a:pt x="321183" y="81407"/>
                </a:lnTo>
                <a:lnTo>
                  <a:pt x="319938" y="74320"/>
                </a:lnTo>
                <a:lnTo>
                  <a:pt x="286702" y="54178"/>
                </a:lnTo>
                <a:lnTo>
                  <a:pt x="270243" y="56489"/>
                </a:lnTo>
                <a:lnTo>
                  <a:pt x="256641" y="62712"/>
                </a:lnTo>
                <a:lnTo>
                  <a:pt x="247396" y="71805"/>
                </a:lnTo>
                <a:lnTo>
                  <a:pt x="243992" y="82689"/>
                </a:lnTo>
                <a:lnTo>
                  <a:pt x="243992" y="89103"/>
                </a:lnTo>
                <a:lnTo>
                  <a:pt x="248970" y="95237"/>
                </a:lnTo>
                <a:lnTo>
                  <a:pt x="260642" y="95237"/>
                </a:lnTo>
                <a:lnTo>
                  <a:pt x="264922" y="90246"/>
                </a:lnTo>
                <a:lnTo>
                  <a:pt x="264922" y="67716"/>
                </a:lnTo>
                <a:lnTo>
                  <a:pt x="272465" y="61302"/>
                </a:lnTo>
                <a:lnTo>
                  <a:pt x="289839" y="61302"/>
                </a:lnTo>
                <a:lnTo>
                  <a:pt x="295541" y="64160"/>
                </a:lnTo>
                <a:lnTo>
                  <a:pt x="298094" y="69570"/>
                </a:lnTo>
                <a:lnTo>
                  <a:pt x="300520" y="74142"/>
                </a:lnTo>
                <a:lnTo>
                  <a:pt x="300951" y="77698"/>
                </a:lnTo>
                <a:lnTo>
                  <a:pt x="300951" y="96240"/>
                </a:lnTo>
                <a:lnTo>
                  <a:pt x="300951" y="104508"/>
                </a:lnTo>
                <a:lnTo>
                  <a:pt x="300951" y="145859"/>
                </a:lnTo>
                <a:lnTo>
                  <a:pt x="294106" y="153695"/>
                </a:lnTo>
                <a:lnTo>
                  <a:pt x="287413" y="156832"/>
                </a:lnTo>
                <a:lnTo>
                  <a:pt x="279590" y="156832"/>
                </a:lnTo>
                <a:lnTo>
                  <a:pt x="273062" y="155562"/>
                </a:lnTo>
                <a:lnTo>
                  <a:pt x="272592" y="155562"/>
                </a:lnTo>
                <a:lnTo>
                  <a:pt x="266788" y="151485"/>
                </a:lnTo>
                <a:lnTo>
                  <a:pt x="263105" y="145402"/>
                </a:lnTo>
                <a:lnTo>
                  <a:pt x="261785" y="137591"/>
                </a:lnTo>
                <a:lnTo>
                  <a:pt x="263499" y="128384"/>
                </a:lnTo>
                <a:lnTo>
                  <a:pt x="269621" y="120675"/>
                </a:lnTo>
                <a:lnTo>
                  <a:pt x="281609" y="113144"/>
                </a:lnTo>
                <a:lnTo>
                  <a:pt x="300951" y="104508"/>
                </a:lnTo>
                <a:lnTo>
                  <a:pt x="300951" y="96240"/>
                </a:lnTo>
                <a:lnTo>
                  <a:pt x="261366" y="113347"/>
                </a:lnTo>
                <a:lnTo>
                  <a:pt x="240715" y="144437"/>
                </a:lnTo>
                <a:lnTo>
                  <a:pt x="242608" y="155562"/>
                </a:lnTo>
                <a:lnTo>
                  <a:pt x="247827" y="164465"/>
                </a:lnTo>
                <a:lnTo>
                  <a:pt x="255727" y="170383"/>
                </a:lnTo>
                <a:lnTo>
                  <a:pt x="265633" y="172516"/>
                </a:lnTo>
                <a:lnTo>
                  <a:pt x="273989" y="171538"/>
                </a:lnTo>
                <a:lnTo>
                  <a:pt x="282333" y="168389"/>
                </a:lnTo>
                <a:lnTo>
                  <a:pt x="291147" y="162775"/>
                </a:lnTo>
                <a:lnTo>
                  <a:pt x="298107" y="156832"/>
                </a:lnTo>
                <a:lnTo>
                  <a:pt x="300951" y="154406"/>
                </a:lnTo>
                <a:lnTo>
                  <a:pt x="302374" y="166535"/>
                </a:lnTo>
                <a:lnTo>
                  <a:pt x="307352" y="172516"/>
                </a:lnTo>
                <a:lnTo>
                  <a:pt x="315188" y="172516"/>
                </a:lnTo>
                <a:lnTo>
                  <a:pt x="321602" y="171538"/>
                </a:lnTo>
                <a:lnTo>
                  <a:pt x="322033" y="171538"/>
                </a:lnTo>
                <a:lnTo>
                  <a:pt x="328993" y="168160"/>
                </a:lnTo>
                <a:lnTo>
                  <a:pt x="335445" y="162598"/>
                </a:lnTo>
                <a:lnTo>
                  <a:pt x="339001" y="157975"/>
                </a:lnTo>
                <a:lnTo>
                  <a:pt x="341528" y="154698"/>
                </a:lnTo>
                <a:close/>
              </a:path>
              <a:path w="671830" h="173354">
                <a:moveTo>
                  <a:pt x="467690" y="166535"/>
                </a:moveTo>
                <a:lnTo>
                  <a:pt x="458444" y="166535"/>
                </a:lnTo>
                <a:lnTo>
                  <a:pt x="454875" y="164680"/>
                </a:lnTo>
                <a:lnTo>
                  <a:pt x="453542" y="161734"/>
                </a:lnTo>
                <a:lnTo>
                  <a:pt x="453453" y="161544"/>
                </a:lnTo>
                <a:lnTo>
                  <a:pt x="451599" y="158267"/>
                </a:lnTo>
                <a:lnTo>
                  <a:pt x="451332" y="140157"/>
                </a:lnTo>
                <a:lnTo>
                  <a:pt x="451307" y="99085"/>
                </a:lnTo>
                <a:lnTo>
                  <a:pt x="451091" y="88925"/>
                </a:lnTo>
                <a:lnTo>
                  <a:pt x="450354" y="80695"/>
                </a:lnTo>
                <a:lnTo>
                  <a:pt x="449033" y="74180"/>
                </a:lnTo>
                <a:lnTo>
                  <a:pt x="447535" y="69862"/>
                </a:lnTo>
                <a:lnTo>
                  <a:pt x="447446" y="69570"/>
                </a:lnTo>
                <a:lnTo>
                  <a:pt x="423545" y="54178"/>
                </a:lnTo>
                <a:lnTo>
                  <a:pt x="414477" y="55410"/>
                </a:lnTo>
                <a:lnTo>
                  <a:pt x="405231" y="59220"/>
                </a:lnTo>
                <a:lnTo>
                  <a:pt x="395541" y="65786"/>
                </a:lnTo>
                <a:lnTo>
                  <a:pt x="385102" y="75272"/>
                </a:lnTo>
                <a:lnTo>
                  <a:pt x="385102" y="71716"/>
                </a:lnTo>
                <a:lnTo>
                  <a:pt x="385102" y="52463"/>
                </a:lnTo>
                <a:lnTo>
                  <a:pt x="374650" y="57746"/>
                </a:lnTo>
                <a:lnTo>
                  <a:pt x="366661" y="61595"/>
                </a:lnTo>
                <a:lnTo>
                  <a:pt x="358355" y="65214"/>
                </a:lnTo>
                <a:lnTo>
                  <a:pt x="346938" y="69862"/>
                </a:lnTo>
                <a:lnTo>
                  <a:pt x="348361" y="73418"/>
                </a:lnTo>
                <a:lnTo>
                  <a:pt x="351218" y="72707"/>
                </a:lnTo>
                <a:lnTo>
                  <a:pt x="353060" y="71996"/>
                </a:lnTo>
                <a:lnTo>
                  <a:pt x="354482" y="71716"/>
                </a:lnTo>
                <a:lnTo>
                  <a:pt x="363740" y="71716"/>
                </a:lnTo>
                <a:lnTo>
                  <a:pt x="365455" y="75272"/>
                </a:lnTo>
                <a:lnTo>
                  <a:pt x="365455" y="140157"/>
                </a:lnTo>
                <a:lnTo>
                  <a:pt x="364998" y="151130"/>
                </a:lnTo>
                <a:lnTo>
                  <a:pt x="351218" y="166535"/>
                </a:lnTo>
                <a:lnTo>
                  <a:pt x="346659" y="166535"/>
                </a:lnTo>
                <a:lnTo>
                  <a:pt x="346659" y="170815"/>
                </a:lnTo>
                <a:lnTo>
                  <a:pt x="402475" y="170815"/>
                </a:lnTo>
                <a:lnTo>
                  <a:pt x="402475" y="166535"/>
                </a:lnTo>
                <a:lnTo>
                  <a:pt x="392506" y="166535"/>
                </a:lnTo>
                <a:lnTo>
                  <a:pt x="388658" y="164388"/>
                </a:lnTo>
                <a:lnTo>
                  <a:pt x="387235" y="161112"/>
                </a:lnTo>
                <a:lnTo>
                  <a:pt x="385813" y="158686"/>
                </a:lnTo>
                <a:lnTo>
                  <a:pt x="385102" y="151130"/>
                </a:lnTo>
                <a:lnTo>
                  <a:pt x="385102" y="84543"/>
                </a:lnTo>
                <a:lnTo>
                  <a:pt x="393877" y="77216"/>
                </a:lnTo>
                <a:lnTo>
                  <a:pt x="413867" y="69570"/>
                </a:lnTo>
                <a:lnTo>
                  <a:pt x="422541" y="70942"/>
                </a:lnTo>
                <a:lnTo>
                  <a:pt x="428002" y="75666"/>
                </a:lnTo>
                <a:lnTo>
                  <a:pt x="430796" y="84543"/>
                </a:lnTo>
                <a:lnTo>
                  <a:pt x="430847" y="84734"/>
                </a:lnTo>
                <a:lnTo>
                  <a:pt x="431673" y="99085"/>
                </a:lnTo>
                <a:lnTo>
                  <a:pt x="431622" y="140157"/>
                </a:lnTo>
                <a:lnTo>
                  <a:pt x="430961" y="158267"/>
                </a:lnTo>
                <a:lnTo>
                  <a:pt x="429526" y="161544"/>
                </a:lnTo>
                <a:lnTo>
                  <a:pt x="428104" y="164680"/>
                </a:lnTo>
                <a:lnTo>
                  <a:pt x="424980" y="166535"/>
                </a:lnTo>
                <a:lnTo>
                  <a:pt x="414299" y="166535"/>
                </a:lnTo>
                <a:lnTo>
                  <a:pt x="414299" y="170815"/>
                </a:lnTo>
                <a:lnTo>
                  <a:pt x="467690" y="170815"/>
                </a:lnTo>
                <a:lnTo>
                  <a:pt x="467690" y="166535"/>
                </a:lnTo>
                <a:close/>
              </a:path>
              <a:path w="671830" h="173354">
                <a:moveTo>
                  <a:pt x="596138" y="158686"/>
                </a:moveTo>
                <a:lnTo>
                  <a:pt x="594715" y="155409"/>
                </a:lnTo>
                <a:lnTo>
                  <a:pt x="594283" y="154406"/>
                </a:lnTo>
                <a:lnTo>
                  <a:pt x="592150" y="155130"/>
                </a:lnTo>
                <a:lnTo>
                  <a:pt x="589724" y="155409"/>
                </a:lnTo>
                <a:lnTo>
                  <a:pt x="584746" y="155409"/>
                </a:lnTo>
                <a:lnTo>
                  <a:pt x="578497" y="142900"/>
                </a:lnTo>
                <a:lnTo>
                  <a:pt x="578383" y="138709"/>
                </a:lnTo>
                <a:lnTo>
                  <a:pt x="578345" y="63157"/>
                </a:lnTo>
                <a:lnTo>
                  <a:pt x="578345" y="19240"/>
                </a:lnTo>
                <a:lnTo>
                  <a:pt x="578332" y="0"/>
                </a:lnTo>
                <a:lnTo>
                  <a:pt x="567486" y="5283"/>
                </a:lnTo>
                <a:lnTo>
                  <a:pt x="559333" y="9131"/>
                </a:lnTo>
                <a:lnTo>
                  <a:pt x="551065" y="12801"/>
                </a:lnTo>
                <a:lnTo>
                  <a:pt x="539889" y="17526"/>
                </a:lnTo>
                <a:lnTo>
                  <a:pt x="541312" y="21094"/>
                </a:lnTo>
                <a:lnTo>
                  <a:pt x="544156" y="20383"/>
                </a:lnTo>
                <a:lnTo>
                  <a:pt x="545871" y="19672"/>
                </a:lnTo>
                <a:lnTo>
                  <a:pt x="548005" y="19240"/>
                </a:lnTo>
                <a:lnTo>
                  <a:pt x="552284" y="19240"/>
                </a:lnTo>
                <a:lnTo>
                  <a:pt x="554837" y="20662"/>
                </a:lnTo>
                <a:lnTo>
                  <a:pt x="556272" y="22517"/>
                </a:lnTo>
                <a:lnTo>
                  <a:pt x="557974" y="24942"/>
                </a:lnTo>
                <a:lnTo>
                  <a:pt x="558406" y="26797"/>
                </a:lnTo>
                <a:lnTo>
                  <a:pt x="558406" y="63157"/>
                </a:lnTo>
                <a:lnTo>
                  <a:pt x="558406" y="83400"/>
                </a:lnTo>
                <a:lnTo>
                  <a:pt x="558406" y="146138"/>
                </a:lnTo>
                <a:lnTo>
                  <a:pt x="552284" y="152984"/>
                </a:lnTo>
                <a:lnTo>
                  <a:pt x="544880" y="156121"/>
                </a:lnTo>
                <a:lnTo>
                  <a:pt x="535901" y="156121"/>
                </a:lnTo>
                <a:lnTo>
                  <a:pt x="522617" y="152666"/>
                </a:lnTo>
                <a:lnTo>
                  <a:pt x="512419" y="142900"/>
                </a:lnTo>
                <a:lnTo>
                  <a:pt x="505891" y="127736"/>
                </a:lnTo>
                <a:lnTo>
                  <a:pt x="503580" y="108077"/>
                </a:lnTo>
                <a:lnTo>
                  <a:pt x="505790" y="89636"/>
                </a:lnTo>
                <a:lnTo>
                  <a:pt x="512000" y="75209"/>
                </a:lnTo>
                <a:lnTo>
                  <a:pt x="521538" y="65811"/>
                </a:lnTo>
                <a:lnTo>
                  <a:pt x="533768" y="62445"/>
                </a:lnTo>
                <a:lnTo>
                  <a:pt x="541604" y="62445"/>
                </a:lnTo>
                <a:lnTo>
                  <a:pt x="549148" y="66294"/>
                </a:lnTo>
                <a:lnTo>
                  <a:pt x="553415" y="72428"/>
                </a:lnTo>
                <a:lnTo>
                  <a:pt x="557263" y="77419"/>
                </a:lnTo>
                <a:lnTo>
                  <a:pt x="558406" y="83400"/>
                </a:lnTo>
                <a:lnTo>
                  <a:pt x="558406" y="63157"/>
                </a:lnTo>
                <a:lnTo>
                  <a:pt x="557225" y="62445"/>
                </a:lnTo>
                <a:lnTo>
                  <a:pt x="551129" y="58750"/>
                </a:lnTo>
                <a:lnTo>
                  <a:pt x="544893" y="55994"/>
                </a:lnTo>
                <a:lnTo>
                  <a:pt x="539000" y="54571"/>
                </a:lnTo>
                <a:lnTo>
                  <a:pt x="532765" y="54178"/>
                </a:lnTo>
                <a:lnTo>
                  <a:pt x="513041" y="59232"/>
                </a:lnTo>
                <a:lnTo>
                  <a:pt x="496722" y="72872"/>
                </a:lnTo>
                <a:lnTo>
                  <a:pt x="485609" y="92849"/>
                </a:lnTo>
                <a:lnTo>
                  <a:pt x="481507" y="116916"/>
                </a:lnTo>
                <a:lnTo>
                  <a:pt x="484822" y="138709"/>
                </a:lnTo>
                <a:lnTo>
                  <a:pt x="493928" y="156375"/>
                </a:lnTo>
                <a:lnTo>
                  <a:pt x="507580" y="168198"/>
                </a:lnTo>
                <a:lnTo>
                  <a:pt x="524510" y="172516"/>
                </a:lnTo>
                <a:lnTo>
                  <a:pt x="532853" y="171564"/>
                </a:lnTo>
                <a:lnTo>
                  <a:pt x="540931" y="168630"/>
                </a:lnTo>
                <a:lnTo>
                  <a:pt x="541680" y="168198"/>
                </a:lnTo>
                <a:lnTo>
                  <a:pt x="549427" y="163499"/>
                </a:lnTo>
                <a:lnTo>
                  <a:pt x="558406" y="156121"/>
                </a:lnTo>
                <a:lnTo>
                  <a:pt x="558406" y="173228"/>
                </a:lnTo>
                <a:lnTo>
                  <a:pt x="568363" y="168630"/>
                </a:lnTo>
                <a:lnTo>
                  <a:pt x="576148" y="165315"/>
                </a:lnTo>
                <a:lnTo>
                  <a:pt x="584492" y="162331"/>
                </a:lnTo>
                <a:lnTo>
                  <a:pt x="596138" y="158686"/>
                </a:lnTo>
                <a:close/>
              </a:path>
              <a:path w="671830" h="173354">
                <a:moveTo>
                  <a:pt x="671753" y="150139"/>
                </a:moveTo>
                <a:lnTo>
                  <a:pt x="668185" y="146850"/>
                </a:lnTo>
                <a:lnTo>
                  <a:pt x="662774" y="154698"/>
                </a:lnTo>
                <a:lnTo>
                  <a:pt x="657796" y="157975"/>
                </a:lnTo>
                <a:lnTo>
                  <a:pt x="649249" y="157975"/>
                </a:lnTo>
                <a:lnTo>
                  <a:pt x="646836" y="156832"/>
                </a:lnTo>
                <a:lnTo>
                  <a:pt x="640702" y="151841"/>
                </a:lnTo>
                <a:lnTo>
                  <a:pt x="639711" y="146850"/>
                </a:lnTo>
                <a:lnTo>
                  <a:pt x="639711" y="64871"/>
                </a:lnTo>
                <a:lnTo>
                  <a:pt x="663206" y="64871"/>
                </a:lnTo>
                <a:lnTo>
                  <a:pt x="663206" y="56032"/>
                </a:lnTo>
                <a:lnTo>
                  <a:pt x="639711" y="56032"/>
                </a:lnTo>
                <a:lnTo>
                  <a:pt x="639711" y="23520"/>
                </a:lnTo>
                <a:lnTo>
                  <a:pt x="634022" y="23520"/>
                </a:lnTo>
                <a:lnTo>
                  <a:pt x="628929" y="36601"/>
                </a:lnTo>
                <a:lnTo>
                  <a:pt x="622503" y="46189"/>
                </a:lnTo>
                <a:lnTo>
                  <a:pt x="613524" y="53632"/>
                </a:lnTo>
                <a:lnTo>
                  <a:pt x="600837" y="60312"/>
                </a:lnTo>
                <a:lnTo>
                  <a:pt x="600837" y="64871"/>
                </a:lnTo>
                <a:lnTo>
                  <a:pt x="618642" y="64871"/>
                </a:lnTo>
                <a:lnTo>
                  <a:pt x="618642" y="148285"/>
                </a:lnTo>
                <a:lnTo>
                  <a:pt x="619353" y="153695"/>
                </a:lnTo>
                <a:lnTo>
                  <a:pt x="621906" y="159689"/>
                </a:lnTo>
                <a:lnTo>
                  <a:pt x="625043" y="167957"/>
                </a:lnTo>
                <a:lnTo>
                  <a:pt x="632879" y="172516"/>
                </a:lnTo>
                <a:lnTo>
                  <a:pt x="642556" y="172516"/>
                </a:lnTo>
                <a:lnTo>
                  <a:pt x="651281" y="171170"/>
                </a:lnTo>
                <a:lnTo>
                  <a:pt x="658964" y="167043"/>
                </a:lnTo>
                <a:lnTo>
                  <a:pt x="665746" y="160070"/>
                </a:lnTo>
                <a:lnTo>
                  <a:pt x="671753" y="15013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3735023" y="5214037"/>
            <a:ext cx="646430" cy="208915"/>
            <a:chOff x="3735023" y="5214037"/>
            <a:chExt cx="646430" cy="208915"/>
          </a:xfrm>
        </p:grpSpPr>
        <p:pic>
          <p:nvPicPr>
            <p:cNvPr id="128" name="object 12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35023" y="5214037"/>
              <a:ext cx="150514" cy="16996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905047" y="5263941"/>
              <a:ext cx="424488" cy="15898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4353458" y="535619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59" y="0"/>
                  </a:moveTo>
                  <a:lnTo>
                    <a:pt x="13812" y="0"/>
                  </a:lnTo>
                  <a:lnTo>
                    <a:pt x="5980" y="0"/>
                  </a:lnTo>
                  <a:lnTo>
                    <a:pt x="0" y="6416"/>
                  </a:lnTo>
                  <a:lnTo>
                    <a:pt x="0" y="21387"/>
                  </a:lnTo>
                  <a:lnTo>
                    <a:pt x="5980" y="27803"/>
                  </a:lnTo>
                  <a:lnTo>
                    <a:pt x="21359" y="27803"/>
                  </a:lnTo>
                  <a:lnTo>
                    <a:pt x="27767" y="21387"/>
                  </a:lnTo>
                  <a:lnTo>
                    <a:pt x="27767" y="6416"/>
                  </a:lnTo>
                  <a:lnTo>
                    <a:pt x="213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object 131"/>
          <p:cNvGrpSpPr/>
          <p:nvPr/>
        </p:nvGrpSpPr>
        <p:grpSpPr>
          <a:xfrm>
            <a:off x="4476206" y="5214037"/>
            <a:ext cx="332105" cy="170180"/>
            <a:chOff x="4476206" y="5214037"/>
            <a:chExt cx="332105" cy="170180"/>
          </a:xfrm>
        </p:grpSpPr>
        <p:pic>
          <p:nvPicPr>
            <p:cNvPr id="132" name="object 13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476206" y="5214037"/>
              <a:ext cx="102811" cy="16996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599950" y="5215462"/>
              <a:ext cx="208186" cy="168534"/>
            </a:xfrm>
            <a:prstGeom prst="rect">
              <a:avLst/>
            </a:prstGeom>
          </p:spPr>
        </p:pic>
      </p:grpSp>
      <p:grpSp>
        <p:nvGrpSpPr>
          <p:cNvPr id="134" name="object 134"/>
          <p:cNvGrpSpPr/>
          <p:nvPr/>
        </p:nvGrpSpPr>
        <p:grpSpPr>
          <a:xfrm>
            <a:off x="5167406" y="5214037"/>
            <a:ext cx="600710" cy="170180"/>
            <a:chOff x="5167406" y="5214037"/>
            <a:chExt cx="600710" cy="170180"/>
          </a:xfrm>
        </p:grpSpPr>
        <p:pic>
          <p:nvPicPr>
            <p:cNvPr id="135" name="object 13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167406" y="5214037"/>
              <a:ext cx="97115" cy="16996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290723" y="5214037"/>
              <a:ext cx="102241" cy="168249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412330" y="5214037"/>
              <a:ext cx="355568" cy="169960"/>
            </a:xfrm>
            <a:prstGeom prst="rect">
              <a:avLst/>
            </a:prstGeom>
          </p:spPr>
        </p:pic>
      </p:grpSp>
      <p:grpSp>
        <p:nvGrpSpPr>
          <p:cNvPr id="138" name="object 138"/>
          <p:cNvGrpSpPr/>
          <p:nvPr/>
        </p:nvGrpSpPr>
        <p:grpSpPr>
          <a:xfrm>
            <a:off x="1472190" y="5509614"/>
            <a:ext cx="492125" cy="170180"/>
            <a:chOff x="1472190" y="5509614"/>
            <a:chExt cx="492125" cy="170180"/>
          </a:xfrm>
        </p:grpSpPr>
        <p:sp>
          <p:nvSpPr>
            <p:cNvPr id="139" name="object 139"/>
            <p:cNvSpPr/>
            <p:nvPr/>
          </p:nvSpPr>
          <p:spPr>
            <a:xfrm>
              <a:off x="1472190" y="5509614"/>
              <a:ext cx="62865" cy="168910"/>
            </a:xfrm>
            <a:custGeom>
              <a:avLst/>
              <a:gdLst/>
              <a:ahLst/>
              <a:cxnLst/>
              <a:rect l="l" t="t" r="r" b="b"/>
              <a:pathLst>
                <a:path w="62865" h="168910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914"/>
                  </a:lnTo>
                  <a:lnTo>
                    <a:pt x="20797" y="152078"/>
                  </a:lnTo>
                  <a:lnTo>
                    <a:pt x="17844" y="158801"/>
                  </a:lnTo>
                  <a:lnTo>
                    <a:pt x="12554" y="162516"/>
                  </a:lnTo>
                  <a:lnTo>
                    <a:pt x="4627" y="163658"/>
                  </a:lnTo>
                  <a:lnTo>
                    <a:pt x="1779" y="163658"/>
                  </a:lnTo>
                  <a:lnTo>
                    <a:pt x="1779" y="168292"/>
                  </a:lnTo>
                  <a:lnTo>
                    <a:pt x="62655" y="168292"/>
                  </a:lnTo>
                  <a:lnTo>
                    <a:pt x="62655" y="163658"/>
                  </a:lnTo>
                  <a:lnTo>
                    <a:pt x="59807" y="163658"/>
                  </a:lnTo>
                  <a:lnTo>
                    <a:pt x="51880" y="162516"/>
                  </a:lnTo>
                  <a:lnTo>
                    <a:pt x="46590" y="158801"/>
                  </a:lnTo>
                  <a:lnTo>
                    <a:pt x="43637" y="152078"/>
                  </a:lnTo>
                  <a:lnTo>
                    <a:pt x="42719" y="141914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565133" y="5511040"/>
              <a:ext cx="89710" cy="168648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1686826" y="5509614"/>
              <a:ext cx="62865" cy="168910"/>
            </a:xfrm>
            <a:custGeom>
              <a:avLst/>
              <a:gdLst/>
              <a:ahLst/>
              <a:cxnLst/>
              <a:rect l="l" t="t" r="r" b="b"/>
              <a:pathLst>
                <a:path w="62864" h="168910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914"/>
                  </a:lnTo>
                  <a:lnTo>
                    <a:pt x="20797" y="152078"/>
                  </a:lnTo>
                  <a:lnTo>
                    <a:pt x="17844" y="158801"/>
                  </a:lnTo>
                  <a:lnTo>
                    <a:pt x="12554" y="162516"/>
                  </a:lnTo>
                  <a:lnTo>
                    <a:pt x="4627" y="163658"/>
                  </a:lnTo>
                  <a:lnTo>
                    <a:pt x="1779" y="163658"/>
                  </a:lnTo>
                  <a:lnTo>
                    <a:pt x="1779" y="168292"/>
                  </a:lnTo>
                  <a:lnTo>
                    <a:pt x="62655" y="168292"/>
                  </a:lnTo>
                  <a:lnTo>
                    <a:pt x="62655" y="163658"/>
                  </a:lnTo>
                  <a:lnTo>
                    <a:pt x="59807" y="163658"/>
                  </a:lnTo>
                  <a:lnTo>
                    <a:pt x="51880" y="162516"/>
                  </a:lnTo>
                  <a:lnTo>
                    <a:pt x="46590" y="158801"/>
                  </a:lnTo>
                  <a:lnTo>
                    <a:pt x="43637" y="152078"/>
                  </a:lnTo>
                  <a:lnTo>
                    <a:pt x="42719" y="141914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779755" y="5511040"/>
              <a:ext cx="89710" cy="168648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901449" y="5509614"/>
              <a:ext cx="62865" cy="168910"/>
            </a:xfrm>
            <a:custGeom>
              <a:avLst/>
              <a:gdLst/>
              <a:ahLst/>
              <a:cxnLst/>
              <a:rect l="l" t="t" r="r" b="b"/>
              <a:pathLst>
                <a:path w="62864" h="168910">
                  <a:moveTo>
                    <a:pt x="42719" y="0"/>
                  </a:moveTo>
                  <a:lnTo>
                    <a:pt x="38091" y="0"/>
                  </a:lnTo>
                  <a:lnTo>
                    <a:pt x="34531" y="1425"/>
                  </a:lnTo>
                  <a:lnTo>
                    <a:pt x="31327" y="3564"/>
                  </a:lnTo>
                  <a:lnTo>
                    <a:pt x="25631" y="6416"/>
                  </a:lnTo>
                  <a:lnTo>
                    <a:pt x="24919" y="7129"/>
                  </a:lnTo>
                  <a:lnTo>
                    <a:pt x="0" y="19676"/>
                  </a:lnTo>
                  <a:lnTo>
                    <a:pt x="1779" y="23526"/>
                  </a:lnTo>
                  <a:lnTo>
                    <a:pt x="8187" y="20674"/>
                  </a:lnTo>
                  <a:lnTo>
                    <a:pt x="11035" y="19961"/>
                  </a:lnTo>
                  <a:lnTo>
                    <a:pt x="16019" y="19961"/>
                  </a:lnTo>
                  <a:lnTo>
                    <a:pt x="18511" y="21387"/>
                  </a:lnTo>
                  <a:lnTo>
                    <a:pt x="21359" y="25665"/>
                  </a:lnTo>
                  <a:lnTo>
                    <a:pt x="21715" y="27091"/>
                  </a:lnTo>
                  <a:lnTo>
                    <a:pt x="21715" y="141914"/>
                  </a:lnTo>
                  <a:lnTo>
                    <a:pt x="20797" y="152078"/>
                  </a:lnTo>
                  <a:lnTo>
                    <a:pt x="17844" y="158801"/>
                  </a:lnTo>
                  <a:lnTo>
                    <a:pt x="12554" y="162516"/>
                  </a:lnTo>
                  <a:lnTo>
                    <a:pt x="4627" y="163658"/>
                  </a:lnTo>
                  <a:lnTo>
                    <a:pt x="1779" y="163658"/>
                  </a:lnTo>
                  <a:lnTo>
                    <a:pt x="1779" y="168292"/>
                  </a:lnTo>
                  <a:lnTo>
                    <a:pt x="62655" y="168292"/>
                  </a:lnTo>
                  <a:lnTo>
                    <a:pt x="62655" y="163658"/>
                  </a:lnTo>
                  <a:lnTo>
                    <a:pt x="59807" y="163658"/>
                  </a:lnTo>
                  <a:lnTo>
                    <a:pt x="51880" y="162516"/>
                  </a:lnTo>
                  <a:lnTo>
                    <a:pt x="46590" y="158801"/>
                  </a:lnTo>
                  <a:lnTo>
                    <a:pt x="43637" y="152078"/>
                  </a:lnTo>
                  <a:lnTo>
                    <a:pt x="42719" y="141914"/>
                  </a:lnTo>
                  <a:lnTo>
                    <a:pt x="4271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/>
          <p:nvPr/>
        </p:nvSpPr>
        <p:spPr>
          <a:xfrm>
            <a:off x="2366797" y="5511050"/>
            <a:ext cx="723900" cy="168910"/>
          </a:xfrm>
          <a:custGeom>
            <a:avLst/>
            <a:gdLst/>
            <a:ahLst/>
            <a:cxnLst/>
            <a:rect l="l" t="t" r="r" b="b"/>
            <a:pathLst>
              <a:path w="723900" h="168910">
                <a:moveTo>
                  <a:pt x="207251" y="0"/>
                </a:moveTo>
                <a:lnTo>
                  <a:pt x="158407" y="0"/>
                </a:lnTo>
                <a:lnTo>
                  <a:pt x="104305" y="123736"/>
                </a:lnTo>
                <a:lnTo>
                  <a:pt x="47701" y="0"/>
                </a:lnTo>
                <a:lnTo>
                  <a:pt x="0" y="0"/>
                </a:lnTo>
                <a:lnTo>
                  <a:pt x="0" y="4699"/>
                </a:lnTo>
                <a:lnTo>
                  <a:pt x="5346" y="4991"/>
                </a:lnTo>
                <a:lnTo>
                  <a:pt x="13563" y="6019"/>
                </a:lnTo>
                <a:lnTo>
                  <a:pt x="18821" y="9499"/>
                </a:lnTo>
                <a:lnTo>
                  <a:pt x="21615" y="15989"/>
                </a:lnTo>
                <a:lnTo>
                  <a:pt x="22428" y="26085"/>
                </a:lnTo>
                <a:lnTo>
                  <a:pt x="22428" y="140843"/>
                </a:lnTo>
                <a:lnTo>
                  <a:pt x="21615" y="150901"/>
                </a:lnTo>
                <a:lnTo>
                  <a:pt x="18821" y="157416"/>
                </a:lnTo>
                <a:lnTo>
                  <a:pt x="13563" y="160997"/>
                </a:lnTo>
                <a:lnTo>
                  <a:pt x="5346" y="162229"/>
                </a:lnTo>
                <a:lnTo>
                  <a:pt x="0" y="162229"/>
                </a:lnTo>
                <a:lnTo>
                  <a:pt x="0" y="166865"/>
                </a:lnTo>
                <a:lnTo>
                  <a:pt x="58381" y="166865"/>
                </a:lnTo>
                <a:lnTo>
                  <a:pt x="58381" y="162229"/>
                </a:lnTo>
                <a:lnTo>
                  <a:pt x="51981" y="162229"/>
                </a:lnTo>
                <a:lnTo>
                  <a:pt x="43751" y="160997"/>
                </a:lnTo>
                <a:lnTo>
                  <a:pt x="38493" y="157416"/>
                </a:lnTo>
                <a:lnTo>
                  <a:pt x="35712" y="150901"/>
                </a:lnTo>
                <a:lnTo>
                  <a:pt x="34886" y="140843"/>
                </a:lnTo>
                <a:lnTo>
                  <a:pt x="34886" y="34620"/>
                </a:lnTo>
                <a:lnTo>
                  <a:pt x="95059" y="166865"/>
                </a:lnTo>
                <a:lnTo>
                  <a:pt x="98971" y="166865"/>
                </a:lnTo>
                <a:lnTo>
                  <a:pt x="158407" y="33223"/>
                </a:lnTo>
                <a:lnTo>
                  <a:pt x="158407" y="140843"/>
                </a:lnTo>
                <a:lnTo>
                  <a:pt x="136347" y="162229"/>
                </a:lnTo>
                <a:lnTo>
                  <a:pt x="136347" y="166865"/>
                </a:lnTo>
                <a:lnTo>
                  <a:pt x="207251" y="166865"/>
                </a:lnTo>
                <a:lnTo>
                  <a:pt x="207251" y="162229"/>
                </a:lnTo>
                <a:lnTo>
                  <a:pt x="201841" y="162229"/>
                </a:lnTo>
                <a:lnTo>
                  <a:pt x="193421" y="160997"/>
                </a:lnTo>
                <a:lnTo>
                  <a:pt x="188074" y="157416"/>
                </a:lnTo>
                <a:lnTo>
                  <a:pt x="185280" y="150901"/>
                </a:lnTo>
                <a:lnTo>
                  <a:pt x="184467" y="140843"/>
                </a:lnTo>
                <a:lnTo>
                  <a:pt x="184467" y="26085"/>
                </a:lnTo>
                <a:lnTo>
                  <a:pt x="207251" y="4699"/>
                </a:lnTo>
                <a:lnTo>
                  <a:pt x="207251" y="0"/>
                </a:lnTo>
                <a:close/>
              </a:path>
              <a:path w="723900" h="168910">
                <a:moveTo>
                  <a:pt x="330987" y="107696"/>
                </a:moveTo>
                <a:lnTo>
                  <a:pt x="326999" y="84734"/>
                </a:lnTo>
                <a:lnTo>
                  <a:pt x="315963" y="66560"/>
                </a:lnTo>
                <a:lnTo>
                  <a:pt x="308495" y="61214"/>
                </a:lnTo>
                <a:lnTo>
                  <a:pt x="308495" y="115176"/>
                </a:lnTo>
                <a:lnTo>
                  <a:pt x="306387" y="133565"/>
                </a:lnTo>
                <a:lnTo>
                  <a:pt x="300380" y="147612"/>
                </a:lnTo>
                <a:lnTo>
                  <a:pt x="290957" y="156578"/>
                </a:lnTo>
                <a:lnTo>
                  <a:pt x="278587" y="159727"/>
                </a:lnTo>
                <a:lnTo>
                  <a:pt x="264909" y="155968"/>
                </a:lnTo>
                <a:lnTo>
                  <a:pt x="254241" y="145389"/>
                </a:lnTo>
                <a:lnTo>
                  <a:pt x="247307" y="129057"/>
                </a:lnTo>
                <a:lnTo>
                  <a:pt x="244843" y="108051"/>
                </a:lnTo>
                <a:lnTo>
                  <a:pt x="246849" y="87274"/>
                </a:lnTo>
                <a:lnTo>
                  <a:pt x="252691" y="71818"/>
                </a:lnTo>
                <a:lnTo>
                  <a:pt x="262077" y="62179"/>
                </a:lnTo>
                <a:lnTo>
                  <a:pt x="274739" y="58851"/>
                </a:lnTo>
                <a:lnTo>
                  <a:pt x="288544" y="62992"/>
                </a:lnTo>
                <a:lnTo>
                  <a:pt x="299199" y="74587"/>
                </a:lnTo>
                <a:lnTo>
                  <a:pt x="306070" y="92392"/>
                </a:lnTo>
                <a:lnTo>
                  <a:pt x="308495" y="115176"/>
                </a:lnTo>
                <a:lnTo>
                  <a:pt x="308495" y="61214"/>
                </a:lnTo>
                <a:lnTo>
                  <a:pt x="305206" y="58851"/>
                </a:lnTo>
                <a:lnTo>
                  <a:pt x="299275" y="54610"/>
                </a:lnTo>
                <a:lnTo>
                  <a:pt x="278307" y="50304"/>
                </a:lnTo>
                <a:lnTo>
                  <a:pt x="267195" y="51257"/>
                </a:lnTo>
                <a:lnTo>
                  <a:pt x="232435" y="75704"/>
                </a:lnTo>
                <a:lnTo>
                  <a:pt x="222338" y="110896"/>
                </a:lnTo>
                <a:lnTo>
                  <a:pt x="226402" y="133565"/>
                </a:lnTo>
                <a:lnTo>
                  <a:pt x="226441" y="133756"/>
                </a:lnTo>
                <a:lnTo>
                  <a:pt x="237718" y="152069"/>
                </a:lnTo>
                <a:lnTo>
                  <a:pt x="254660" y="164236"/>
                </a:lnTo>
                <a:lnTo>
                  <a:pt x="275742" y="168643"/>
                </a:lnTo>
                <a:lnTo>
                  <a:pt x="297294" y="163880"/>
                </a:lnTo>
                <a:lnTo>
                  <a:pt x="302882" y="159727"/>
                </a:lnTo>
                <a:lnTo>
                  <a:pt x="314845" y="150863"/>
                </a:lnTo>
                <a:lnTo>
                  <a:pt x="326669" y="131495"/>
                </a:lnTo>
                <a:lnTo>
                  <a:pt x="330923" y="108051"/>
                </a:lnTo>
                <a:lnTo>
                  <a:pt x="330987" y="107696"/>
                </a:lnTo>
                <a:close/>
              </a:path>
              <a:path w="723900" h="168910">
                <a:moveTo>
                  <a:pt x="441629" y="52082"/>
                </a:moveTo>
                <a:lnTo>
                  <a:pt x="355765" y="52082"/>
                </a:lnTo>
                <a:lnTo>
                  <a:pt x="354063" y="84518"/>
                </a:lnTo>
                <a:lnTo>
                  <a:pt x="359041" y="84518"/>
                </a:lnTo>
                <a:lnTo>
                  <a:pt x="359752" y="74536"/>
                </a:lnTo>
                <a:lnTo>
                  <a:pt x="361175" y="69900"/>
                </a:lnTo>
                <a:lnTo>
                  <a:pt x="364032" y="65989"/>
                </a:lnTo>
                <a:lnTo>
                  <a:pt x="366877" y="62776"/>
                </a:lnTo>
                <a:lnTo>
                  <a:pt x="370014" y="62064"/>
                </a:lnTo>
                <a:lnTo>
                  <a:pt x="411302" y="62064"/>
                </a:lnTo>
                <a:lnTo>
                  <a:pt x="344093" y="166865"/>
                </a:lnTo>
                <a:lnTo>
                  <a:pt x="438785" y="166865"/>
                </a:lnTo>
                <a:lnTo>
                  <a:pt x="440207" y="131216"/>
                </a:lnTo>
                <a:lnTo>
                  <a:pt x="434517" y="131216"/>
                </a:lnTo>
                <a:lnTo>
                  <a:pt x="434086" y="140843"/>
                </a:lnTo>
                <a:lnTo>
                  <a:pt x="433374" y="144767"/>
                </a:lnTo>
                <a:lnTo>
                  <a:pt x="401764" y="156527"/>
                </a:lnTo>
                <a:lnTo>
                  <a:pt x="374281" y="156527"/>
                </a:lnTo>
                <a:lnTo>
                  <a:pt x="441629" y="52082"/>
                </a:lnTo>
                <a:close/>
              </a:path>
              <a:path w="723900" h="168910">
                <a:moveTo>
                  <a:pt x="556983" y="150825"/>
                </a:moveTo>
                <a:lnTo>
                  <a:pt x="553847" y="147967"/>
                </a:lnTo>
                <a:lnTo>
                  <a:pt x="549579" y="152247"/>
                </a:lnTo>
                <a:lnTo>
                  <a:pt x="545592" y="154025"/>
                </a:lnTo>
                <a:lnTo>
                  <a:pt x="538187" y="154025"/>
                </a:lnTo>
                <a:lnTo>
                  <a:pt x="537095" y="151650"/>
                </a:lnTo>
                <a:lnTo>
                  <a:pt x="537044" y="150469"/>
                </a:lnTo>
                <a:lnTo>
                  <a:pt x="537044" y="100558"/>
                </a:lnTo>
                <a:lnTo>
                  <a:pt x="537006" y="85229"/>
                </a:lnTo>
                <a:lnTo>
                  <a:pt x="511086" y="50952"/>
                </a:lnTo>
                <a:lnTo>
                  <a:pt x="502158" y="50304"/>
                </a:lnTo>
                <a:lnTo>
                  <a:pt x="485749" y="52603"/>
                </a:lnTo>
                <a:lnTo>
                  <a:pt x="472147" y="58813"/>
                </a:lnTo>
                <a:lnTo>
                  <a:pt x="462864" y="67894"/>
                </a:lnTo>
                <a:lnTo>
                  <a:pt x="459435" y="78816"/>
                </a:lnTo>
                <a:lnTo>
                  <a:pt x="459435" y="85229"/>
                </a:lnTo>
                <a:lnTo>
                  <a:pt x="464413" y="91287"/>
                </a:lnTo>
                <a:lnTo>
                  <a:pt x="476237" y="91287"/>
                </a:lnTo>
                <a:lnTo>
                  <a:pt x="480504" y="86296"/>
                </a:lnTo>
                <a:lnTo>
                  <a:pt x="480504" y="63842"/>
                </a:lnTo>
                <a:lnTo>
                  <a:pt x="487921" y="57429"/>
                </a:lnTo>
                <a:lnTo>
                  <a:pt x="505434" y="57429"/>
                </a:lnTo>
                <a:lnTo>
                  <a:pt x="511124" y="60286"/>
                </a:lnTo>
                <a:lnTo>
                  <a:pt x="513549" y="65633"/>
                </a:lnTo>
                <a:lnTo>
                  <a:pt x="516115" y="70256"/>
                </a:lnTo>
                <a:lnTo>
                  <a:pt x="516394" y="73825"/>
                </a:lnTo>
                <a:lnTo>
                  <a:pt x="516394" y="92367"/>
                </a:lnTo>
                <a:lnTo>
                  <a:pt x="516394" y="100558"/>
                </a:lnTo>
                <a:lnTo>
                  <a:pt x="516394" y="141909"/>
                </a:lnTo>
                <a:lnTo>
                  <a:pt x="509701" y="149758"/>
                </a:lnTo>
                <a:lnTo>
                  <a:pt x="502869" y="152958"/>
                </a:lnTo>
                <a:lnTo>
                  <a:pt x="495033" y="152958"/>
                </a:lnTo>
                <a:lnTo>
                  <a:pt x="488403" y="151650"/>
                </a:lnTo>
                <a:lnTo>
                  <a:pt x="488061" y="151650"/>
                </a:lnTo>
                <a:lnTo>
                  <a:pt x="482295" y="147612"/>
                </a:lnTo>
                <a:lnTo>
                  <a:pt x="478574" y="141528"/>
                </a:lnTo>
                <a:lnTo>
                  <a:pt x="477240" y="133705"/>
                </a:lnTo>
                <a:lnTo>
                  <a:pt x="478942" y="124472"/>
                </a:lnTo>
                <a:lnTo>
                  <a:pt x="485063" y="116738"/>
                </a:lnTo>
                <a:lnTo>
                  <a:pt x="497065" y="109194"/>
                </a:lnTo>
                <a:lnTo>
                  <a:pt x="516394" y="100558"/>
                </a:lnTo>
                <a:lnTo>
                  <a:pt x="516394" y="92367"/>
                </a:lnTo>
                <a:lnTo>
                  <a:pt x="476948" y="109474"/>
                </a:lnTo>
                <a:lnTo>
                  <a:pt x="456298" y="140487"/>
                </a:lnTo>
                <a:lnTo>
                  <a:pt x="458190" y="151650"/>
                </a:lnTo>
                <a:lnTo>
                  <a:pt x="463423" y="160578"/>
                </a:lnTo>
                <a:lnTo>
                  <a:pt x="471322" y="166497"/>
                </a:lnTo>
                <a:lnTo>
                  <a:pt x="481228" y="168643"/>
                </a:lnTo>
                <a:lnTo>
                  <a:pt x="489585" y="167652"/>
                </a:lnTo>
                <a:lnTo>
                  <a:pt x="497903" y="164503"/>
                </a:lnTo>
                <a:lnTo>
                  <a:pt x="506679" y="158864"/>
                </a:lnTo>
                <a:lnTo>
                  <a:pt x="513511" y="152958"/>
                </a:lnTo>
                <a:lnTo>
                  <a:pt x="516394" y="150469"/>
                </a:lnTo>
                <a:lnTo>
                  <a:pt x="517817" y="162585"/>
                </a:lnTo>
                <a:lnTo>
                  <a:pt x="522808" y="168643"/>
                </a:lnTo>
                <a:lnTo>
                  <a:pt x="530631" y="168643"/>
                </a:lnTo>
                <a:lnTo>
                  <a:pt x="537108" y="167652"/>
                </a:lnTo>
                <a:lnTo>
                  <a:pt x="537540" y="167652"/>
                </a:lnTo>
                <a:lnTo>
                  <a:pt x="544499" y="164274"/>
                </a:lnTo>
                <a:lnTo>
                  <a:pt x="550926" y="158724"/>
                </a:lnTo>
                <a:lnTo>
                  <a:pt x="554520" y="154025"/>
                </a:lnTo>
                <a:lnTo>
                  <a:pt x="556983" y="150825"/>
                </a:lnTo>
                <a:close/>
              </a:path>
              <a:path w="723900" h="168910">
                <a:moveTo>
                  <a:pt x="643267" y="55651"/>
                </a:moveTo>
                <a:lnTo>
                  <a:pt x="637146" y="50304"/>
                </a:lnTo>
                <a:lnTo>
                  <a:pt x="627888" y="50304"/>
                </a:lnTo>
                <a:lnTo>
                  <a:pt x="620953" y="51447"/>
                </a:lnTo>
                <a:lnTo>
                  <a:pt x="614057" y="54978"/>
                </a:lnTo>
                <a:lnTo>
                  <a:pt x="607250" y="60972"/>
                </a:lnTo>
                <a:lnTo>
                  <a:pt x="600557" y="69545"/>
                </a:lnTo>
                <a:lnTo>
                  <a:pt x="600557" y="48514"/>
                </a:lnTo>
                <a:lnTo>
                  <a:pt x="582117" y="57658"/>
                </a:lnTo>
                <a:lnTo>
                  <a:pt x="573798" y="61302"/>
                </a:lnTo>
                <a:lnTo>
                  <a:pt x="562394" y="65989"/>
                </a:lnTo>
                <a:lnTo>
                  <a:pt x="563816" y="69545"/>
                </a:lnTo>
                <a:lnTo>
                  <a:pt x="566661" y="68834"/>
                </a:lnTo>
                <a:lnTo>
                  <a:pt x="568515" y="68122"/>
                </a:lnTo>
                <a:lnTo>
                  <a:pt x="570217" y="67767"/>
                </a:lnTo>
                <a:lnTo>
                  <a:pt x="579196" y="67767"/>
                </a:lnTo>
                <a:lnTo>
                  <a:pt x="580898" y="71335"/>
                </a:lnTo>
                <a:lnTo>
                  <a:pt x="580898" y="136207"/>
                </a:lnTo>
                <a:lnTo>
                  <a:pt x="580339" y="149796"/>
                </a:lnTo>
                <a:lnTo>
                  <a:pt x="578218" y="157822"/>
                </a:lnTo>
                <a:lnTo>
                  <a:pt x="573874" y="161620"/>
                </a:lnTo>
                <a:lnTo>
                  <a:pt x="566661" y="162585"/>
                </a:lnTo>
                <a:lnTo>
                  <a:pt x="560971" y="162585"/>
                </a:lnTo>
                <a:lnTo>
                  <a:pt x="560971" y="166865"/>
                </a:lnTo>
                <a:lnTo>
                  <a:pt x="622198" y="166865"/>
                </a:lnTo>
                <a:lnTo>
                  <a:pt x="622198" y="162585"/>
                </a:lnTo>
                <a:lnTo>
                  <a:pt x="614794" y="162585"/>
                </a:lnTo>
                <a:lnTo>
                  <a:pt x="607466" y="161620"/>
                </a:lnTo>
                <a:lnTo>
                  <a:pt x="603135" y="157822"/>
                </a:lnTo>
                <a:lnTo>
                  <a:pt x="601078" y="149796"/>
                </a:lnTo>
                <a:lnTo>
                  <a:pt x="600557" y="136207"/>
                </a:lnTo>
                <a:lnTo>
                  <a:pt x="600557" y="82740"/>
                </a:lnTo>
                <a:lnTo>
                  <a:pt x="606526" y="72402"/>
                </a:lnTo>
                <a:lnTo>
                  <a:pt x="611517" y="67411"/>
                </a:lnTo>
                <a:lnTo>
                  <a:pt x="617639" y="67411"/>
                </a:lnTo>
                <a:lnTo>
                  <a:pt x="619061" y="68122"/>
                </a:lnTo>
                <a:lnTo>
                  <a:pt x="625475" y="74536"/>
                </a:lnTo>
                <a:lnTo>
                  <a:pt x="627176" y="75247"/>
                </a:lnTo>
                <a:lnTo>
                  <a:pt x="638568" y="75247"/>
                </a:lnTo>
                <a:lnTo>
                  <a:pt x="643267" y="70256"/>
                </a:lnTo>
                <a:lnTo>
                  <a:pt x="643267" y="55651"/>
                </a:lnTo>
                <a:close/>
              </a:path>
              <a:path w="723900" h="168910">
                <a:moveTo>
                  <a:pt x="723303" y="146189"/>
                </a:moveTo>
                <a:lnTo>
                  <a:pt x="719734" y="142976"/>
                </a:lnTo>
                <a:lnTo>
                  <a:pt x="714476" y="150825"/>
                </a:lnTo>
                <a:lnTo>
                  <a:pt x="709485" y="154025"/>
                </a:lnTo>
                <a:lnTo>
                  <a:pt x="700938" y="154025"/>
                </a:lnTo>
                <a:lnTo>
                  <a:pt x="698385" y="152958"/>
                </a:lnTo>
                <a:lnTo>
                  <a:pt x="692404" y="147967"/>
                </a:lnTo>
                <a:lnTo>
                  <a:pt x="691261" y="142976"/>
                </a:lnTo>
                <a:lnTo>
                  <a:pt x="691261" y="60998"/>
                </a:lnTo>
                <a:lnTo>
                  <a:pt x="714756" y="60998"/>
                </a:lnTo>
                <a:lnTo>
                  <a:pt x="714756" y="52082"/>
                </a:lnTo>
                <a:lnTo>
                  <a:pt x="691261" y="52082"/>
                </a:lnTo>
                <a:lnTo>
                  <a:pt x="691261" y="19672"/>
                </a:lnTo>
                <a:lnTo>
                  <a:pt x="685558" y="19672"/>
                </a:lnTo>
                <a:lnTo>
                  <a:pt x="680504" y="32715"/>
                </a:lnTo>
                <a:lnTo>
                  <a:pt x="674116" y="42278"/>
                </a:lnTo>
                <a:lnTo>
                  <a:pt x="665200" y="49720"/>
                </a:lnTo>
                <a:lnTo>
                  <a:pt x="652526" y="56362"/>
                </a:lnTo>
                <a:lnTo>
                  <a:pt x="652526" y="60998"/>
                </a:lnTo>
                <a:lnTo>
                  <a:pt x="670331" y="60998"/>
                </a:lnTo>
                <a:lnTo>
                  <a:pt x="670331" y="144411"/>
                </a:lnTo>
                <a:lnTo>
                  <a:pt x="671042" y="149758"/>
                </a:lnTo>
                <a:lnTo>
                  <a:pt x="676732" y="164007"/>
                </a:lnTo>
                <a:lnTo>
                  <a:pt x="684568" y="168643"/>
                </a:lnTo>
                <a:lnTo>
                  <a:pt x="694105" y="168643"/>
                </a:lnTo>
                <a:lnTo>
                  <a:pt x="702919" y="167297"/>
                </a:lnTo>
                <a:lnTo>
                  <a:pt x="710628" y="163169"/>
                </a:lnTo>
                <a:lnTo>
                  <a:pt x="717372" y="156159"/>
                </a:lnTo>
                <a:lnTo>
                  <a:pt x="723303" y="14618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31031" y="5511050"/>
            <a:ext cx="597535" cy="169545"/>
          </a:xfrm>
          <a:custGeom>
            <a:avLst/>
            <a:gdLst/>
            <a:ahLst/>
            <a:cxnLst/>
            <a:rect l="l" t="t" r="r" b="b"/>
            <a:pathLst>
              <a:path w="597535" h="169545">
                <a:moveTo>
                  <a:pt x="207187" y="0"/>
                </a:moveTo>
                <a:lnTo>
                  <a:pt x="158483" y="0"/>
                </a:lnTo>
                <a:lnTo>
                  <a:pt x="104381" y="123736"/>
                </a:lnTo>
                <a:lnTo>
                  <a:pt x="47701" y="0"/>
                </a:lnTo>
                <a:lnTo>
                  <a:pt x="0" y="0"/>
                </a:lnTo>
                <a:lnTo>
                  <a:pt x="0" y="4699"/>
                </a:lnTo>
                <a:lnTo>
                  <a:pt x="5410" y="4991"/>
                </a:lnTo>
                <a:lnTo>
                  <a:pt x="13601" y="6019"/>
                </a:lnTo>
                <a:lnTo>
                  <a:pt x="18872" y="9499"/>
                </a:lnTo>
                <a:lnTo>
                  <a:pt x="21666" y="15989"/>
                </a:lnTo>
                <a:lnTo>
                  <a:pt x="22504" y="26085"/>
                </a:lnTo>
                <a:lnTo>
                  <a:pt x="22504" y="140843"/>
                </a:lnTo>
                <a:lnTo>
                  <a:pt x="21666" y="150901"/>
                </a:lnTo>
                <a:lnTo>
                  <a:pt x="18872" y="157416"/>
                </a:lnTo>
                <a:lnTo>
                  <a:pt x="13601" y="160997"/>
                </a:lnTo>
                <a:lnTo>
                  <a:pt x="5410" y="162229"/>
                </a:lnTo>
                <a:lnTo>
                  <a:pt x="0" y="162229"/>
                </a:lnTo>
                <a:lnTo>
                  <a:pt x="0" y="166865"/>
                </a:lnTo>
                <a:lnTo>
                  <a:pt x="58381" y="166865"/>
                </a:lnTo>
                <a:lnTo>
                  <a:pt x="58381" y="162229"/>
                </a:lnTo>
                <a:lnTo>
                  <a:pt x="51968" y="162229"/>
                </a:lnTo>
                <a:lnTo>
                  <a:pt x="43776" y="160997"/>
                </a:lnTo>
                <a:lnTo>
                  <a:pt x="38519" y="157416"/>
                </a:lnTo>
                <a:lnTo>
                  <a:pt x="35712" y="150901"/>
                </a:lnTo>
                <a:lnTo>
                  <a:pt x="34886" y="140843"/>
                </a:lnTo>
                <a:lnTo>
                  <a:pt x="34886" y="34620"/>
                </a:lnTo>
                <a:lnTo>
                  <a:pt x="95123" y="166865"/>
                </a:lnTo>
                <a:lnTo>
                  <a:pt x="98971" y="166865"/>
                </a:lnTo>
                <a:lnTo>
                  <a:pt x="158483" y="33223"/>
                </a:lnTo>
                <a:lnTo>
                  <a:pt x="158483" y="140843"/>
                </a:lnTo>
                <a:lnTo>
                  <a:pt x="136410" y="162229"/>
                </a:lnTo>
                <a:lnTo>
                  <a:pt x="136410" y="166865"/>
                </a:lnTo>
                <a:lnTo>
                  <a:pt x="207187" y="166865"/>
                </a:lnTo>
                <a:lnTo>
                  <a:pt x="207187" y="162229"/>
                </a:lnTo>
                <a:lnTo>
                  <a:pt x="201917" y="162229"/>
                </a:lnTo>
                <a:lnTo>
                  <a:pt x="193471" y="160997"/>
                </a:lnTo>
                <a:lnTo>
                  <a:pt x="188087" y="157416"/>
                </a:lnTo>
                <a:lnTo>
                  <a:pt x="185242" y="150901"/>
                </a:lnTo>
                <a:lnTo>
                  <a:pt x="184404" y="140843"/>
                </a:lnTo>
                <a:lnTo>
                  <a:pt x="184404" y="26085"/>
                </a:lnTo>
                <a:lnTo>
                  <a:pt x="207187" y="4699"/>
                </a:lnTo>
                <a:lnTo>
                  <a:pt x="207187" y="0"/>
                </a:lnTo>
                <a:close/>
              </a:path>
              <a:path w="597535" h="169545">
                <a:moveTo>
                  <a:pt x="334632" y="155460"/>
                </a:moveTo>
                <a:lnTo>
                  <a:pt x="333209" y="150825"/>
                </a:lnTo>
                <a:lnTo>
                  <a:pt x="329933" y="151892"/>
                </a:lnTo>
                <a:lnTo>
                  <a:pt x="328231" y="152247"/>
                </a:lnTo>
                <a:lnTo>
                  <a:pt x="326085" y="152247"/>
                </a:lnTo>
                <a:lnTo>
                  <a:pt x="320929" y="151091"/>
                </a:lnTo>
                <a:lnTo>
                  <a:pt x="317906" y="146723"/>
                </a:lnTo>
                <a:lnTo>
                  <a:pt x="316484" y="137807"/>
                </a:lnTo>
                <a:lnTo>
                  <a:pt x="316128" y="123012"/>
                </a:lnTo>
                <a:lnTo>
                  <a:pt x="316128" y="52082"/>
                </a:lnTo>
                <a:lnTo>
                  <a:pt x="275818" y="52082"/>
                </a:lnTo>
                <a:lnTo>
                  <a:pt x="275818" y="56007"/>
                </a:lnTo>
                <a:lnTo>
                  <a:pt x="281952" y="56007"/>
                </a:lnTo>
                <a:lnTo>
                  <a:pt x="289318" y="57023"/>
                </a:lnTo>
                <a:lnTo>
                  <a:pt x="293751" y="60947"/>
                </a:lnTo>
                <a:lnTo>
                  <a:pt x="295910" y="69088"/>
                </a:lnTo>
                <a:lnTo>
                  <a:pt x="296468" y="82740"/>
                </a:lnTo>
                <a:lnTo>
                  <a:pt x="296468" y="137274"/>
                </a:lnTo>
                <a:lnTo>
                  <a:pt x="287210" y="144881"/>
                </a:lnTo>
                <a:lnTo>
                  <a:pt x="280403" y="149440"/>
                </a:lnTo>
                <a:lnTo>
                  <a:pt x="274789" y="151663"/>
                </a:lnTo>
                <a:lnTo>
                  <a:pt x="269125" y="152247"/>
                </a:lnTo>
                <a:lnTo>
                  <a:pt x="260946" y="150710"/>
                </a:lnTo>
                <a:lnTo>
                  <a:pt x="255422" y="145872"/>
                </a:lnTo>
                <a:lnTo>
                  <a:pt x="252310" y="137363"/>
                </a:lnTo>
                <a:lnTo>
                  <a:pt x="251333" y="124802"/>
                </a:lnTo>
                <a:lnTo>
                  <a:pt x="251333" y="52082"/>
                </a:lnTo>
                <a:lnTo>
                  <a:pt x="213880" y="52082"/>
                </a:lnTo>
                <a:lnTo>
                  <a:pt x="213880" y="56007"/>
                </a:lnTo>
                <a:lnTo>
                  <a:pt x="217436" y="56007"/>
                </a:lnTo>
                <a:lnTo>
                  <a:pt x="224612" y="57023"/>
                </a:lnTo>
                <a:lnTo>
                  <a:pt x="228854" y="60947"/>
                </a:lnTo>
                <a:lnTo>
                  <a:pt x="230873" y="69088"/>
                </a:lnTo>
                <a:lnTo>
                  <a:pt x="231394" y="82740"/>
                </a:lnTo>
                <a:lnTo>
                  <a:pt x="231394" y="125158"/>
                </a:lnTo>
                <a:lnTo>
                  <a:pt x="231597" y="134264"/>
                </a:lnTo>
                <a:lnTo>
                  <a:pt x="251523" y="167601"/>
                </a:lnTo>
                <a:lnTo>
                  <a:pt x="259448" y="168643"/>
                </a:lnTo>
                <a:lnTo>
                  <a:pt x="266014" y="167995"/>
                </a:lnTo>
                <a:lnTo>
                  <a:pt x="272249" y="166103"/>
                </a:lnTo>
                <a:lnTo>
                  <a:pt x="278130" y="163080"/>
                </a:lnTo>
                <a:lnTo>
                  <a:pt x="283654" y="159016"/>
                </a:lnTo>
                <a:lnTo>
                  <a:pt x="296468" y="145834"/>
                </a:lnTo>
                <a:lnTo>
                  <a:pt x="296468" y="169354"/>
                </a:lnTo>
                <a:lnTo>
                  <a:pt x="315125" y="161874"/>
                </a:lnTo>
                <a:lnTo>
                  <a:pt x="334632" y="155460"/>
                </a:lnTo>
                <a:close/>
              </a:path>
              <a:path w="597535" h="169545">
                <a:moveTo>
                  <a:pt x="422211" y="136207"/>
                </a:moveTo>
                <a:lnTo>
                  <a:pt x="395871" y="100914"/>
                </a:lnTo>
                <a:lnTo>
                  <a:pt x="383336" y="94145"/>
                </a:lnTo>
                <a:lnTo>
                  <a:pt x="374980" y="89014"/>
                </a:lnTo>
                <a:lnTo>
                  <a:pt x="369379" y="84074"/>
                </a:lnTo>
                <a:lnTo>
                  <a:pt x="366229" y="79006"/>
                </a:lnTo>
                <a:lnTo>
                  <a:pt x="365252" y="73469"/>
                </a:lnTo>
                <a:lnTo>
                  <a:pt x="365252" y="64909"/>
                </a:lnTo>
                <a:lnTo>
                  <a:pt x="371944" y="58496"/>
                </a:lnTo>
                <a:lnTo>
                  <a:pt x="381622" y="58496"/>
                </a:lnTo>
                <a:lnTo>
                  <a:pt x="391515" y="60350"/>
                </a:lnTo>
                <a:lnTo>
                  <a:pt x="399376" y="65849"/>
                </a:lnTo>
                <a:lnTo>
                  <a:pt x="405117" y="74891"/>
                </a:lnTo>
                <a:lnTo>
                  <a:pt x="408686" y="87376"/>
                </a:lnTo>
                <a:lnTo>
                  <a:pt x="412953" y="87376"/>
                </a:lnTo>
                <a:lnTo>
                  <a:pt x="412953" y="51015"/>
                </a:lnTo>
                <a:lnTo>
                  <a:pt x="408254" y="51015"/>
                </a:lnTo>
                <a:lnTo>
                  <a:pt x="407543" y="53149"/>
                </a:lnTo>
                <a:lnTo>
                  <a:pt x="406539" y="54216"/>
                </a:lnTo>
                <a:lnTo>
                  <a:pt x="403987" y="54216"/>
                </a:lnTo>
                <a:lnTo>
                  <a:pt x="403275" y="53860"/>
                </a:lnTo>
                <a:lnTo>
                  <a:pt x="389737" y="50304"/>
                </a:lnTo>
                <a:lnTo>
                  <a:pt x="381622" y="50304"/>
                </a:lnTo>
                <a:lnTo>
                  <a:pt x="368287" y="52654"/>
                </a:lnTo>
                <a:lnTo>
                  <a:pt x="357682" y="59258"/>
                </a:lnTo>
                <a:lnTo>
                  <a:pt x="350685" y="69392"/>
                </a:lnTo>
                <a:lnTo>
                  <a:pt x="348157" y="82384"/>
                </a:lnTo>
                <a:lnTo>
                  <a:pt x="348830" y="88760"/>
                </a:lnTo>
                <a:lnTo>
                  <a:pt x="350862" y="94640"/>
                </a:lnTo>
                <a:lnTo>
                  <a:pt x="354291" y="100177"/>
                </a:lnTo>
                <a:lnTo>
                  <a:pt x="359130" y="105549"/>
                </a:lnTo>
                <a:lnTo>
                  <a:pt x="363397" y="109474"/>
                </a:lnTo>
                <a:lnTo>
                  <a:pt x="364109" y="109474"/>
                </a:lnTo>
                <a:lnTo>
                  <a:pt x="375221" y="115887"/>
                </a:lnTo>
                <a:lnTo>
                  <a:pt x="403275" y="144043"/>
                </a:lnTo>
                <a:lnTo>
                  <a:pt x="403275" y="152958"/>
                </a:lnTo>
                <a:lnTo>
                  <a:pt x="395871" y="159372"/>
                </a:lnTo>
                <a:lnTo>
                  <a:pt x="386181" y="159372"/>
                </a:lnTo>
                <a:lnTo>
                  <a:pt x="375221" y="157251"/>
                </a:lnTo>
                <a:lnTo>
                  <a:pt x="366356" y="150952"/>
                </a:lnTo>
                <a:lnTo>
                  <a:pt x="359664" y="140576"/>
                </a:lnTo>
                <a:lnTo>
                  <a:pt x="355282" y="126225"/>
                </a:lnTo>
                <a:lnTo>
                  <a:pt x="351015" y="126225"/>
                </a:lnTo>
                <a:lnTo>
                  <a:pt x="351015" y="167576"/>
                </a:lnTo>
                <a:lnTo>
                  <a:pt x="355282" y="167576"/>
                </a:lnTo>
                <a:lnTo>
                  <a:pt x="355993" y="164719"/>
                </a:lnTo>
                <a:lnTo>
                  <a:pt x="356997" y="164007"/>
                </a:lnTo>
                <a:lnTo>
                  <a:pt x="361975" y="164007"/>
                </a:lnTo>
                <a:lnTo>
                  <a:pt x="363397" y="164719"/>
                </a:lnTo>
                <a:lnTo>
                  <a:pt x="375932" y="167932"/>
                </a:lnTo>
                <a:lnTo>
                  <a:pt x="379780" y="168643"/>
                </a:lnTo>
                <a:lnTo>
                  <a:pt x="386892" y="168643"/>
                </a:lnTo>
                <a:lnTo>
                  <a:pt x="401129" y="166230"/>
                </a:lnTo>
                <a:lnTo>
                  <a:pt x="412292" y="159512"/>
                </a:lnTo>
                <a:lnTo>
                  <a:pt x="419595" y="149250"/>
                </a:lnTo>
                <a:lnTo>
                  <a:pt x="422211" y="136207"/>
                </a:lnTo>
                <a:close/>
              </a:path>
              <a:path w="597535" h="169545">
                <a:moveTo>
                  <a:pt x="474179" y="6121"/>
                </a:moveTo>
                <a:lnTo>
                  <a:pt x="468490" y="0"/>
                </a:lnTo>
                <a:lnTo>
                  <a:pt x="454253" y="0"/>
                </a:lnTo>
                <a:lnTo>
                  <a:pt x="448132" y="6121"/>
                </a:lnTo>
                <a:lnTo>
                  <a:pt x="448132" y="20383"/>
                </a:lnTo>
                <a:lnTo>
                  <a:pt x="454253" y="26085"/>
                </a:lnTo>
                <a:lnTo>
                  <a:pt x="468490" y="26085"/>
                </a:lnTo>
                <a:lnTo>
                  <a:pt x="474179" y="20383"/>
                </a:lnTo>
                <a:lnTo>
                  <a:pt x="474179" y="6121"/>
                </a:lnTo>
                <a:close/>
              </a:path>
              <a:path w="597535" h="169545">
                <a:moveTo>
                  <a:pt x="490842" y="162585"/>
                </a:moveTo>
                <a:lnTo>
                  <a:pt x="487286" y="162585"/>
                </a:lnTo>
                <a:lnTo>
                  <a:pt x="479793" y="161620"/>
                </a:lnTo>
                <a:lnTo>
                  <a:pt x="475373" y="157822"/>
                </a:lnTo>
                <a:lnTo>
                  <a:pt x="473290" y="149796"/>
                </a:lnTo>
                <a:lnTo>
                  <a:pt x="472757" y="136207"/>
                </a:lnTo>
                <a:lnTo>
                  <a:pt x="472757" y="67767"/>
                </a:lnTo>
                <a:lnTo>
                  <a:pt x="472757" y="48514"/>
                </a:lnTo>
                <a:lnTo>
                  <a:pt x="462318" y="53797"/>
                </a:lnTo>
                <a:lnTo>
                  <a:pt x="454317" y="57658"/>
                </a:lnTo>
                <a:lnTo>
                  <a:pt x="446011" y="61302"/>
                </a:lnTo>
                <a:lnTo>
                  <a:pt x="434594" y="65989"/>
                </a:lnTo>
                <a:lnTo>
                  <a:pt x="436016" y="69545"/>
                </a:lnTo>
                <a:lnTo>
                  <a:pt x="439293" y="68834"/>
                </a:lnTo>
                <a:lnTo>
                  <a:pt x="440715" y="68122"/>
                </a:lnTo>
                <a:lnTo>
                  <a:pt x="442429" y="67767"/>
                </a:lnTo>
                <a:lnTo>
                  <a:pt x="451396" y="67767"/>
                </a:lnTo>
                <a:lnTo>
                  <a:pt x="453110" y="71335"/>
                </a:lnTo>
                <a:lnTo>
                  <a:pt x="453110" y="136207"/>
                </a:lnTo>
                <a:lnTo>
                  <a:pt x="452501" y="149796"/>
                </a:lnTo>
                <a:lnTo>
                  <a:pt x="452399" y="152247"/>
                </a:lnTo>
                <a:lnTo>
                  <a:pt x="451688" y="154736"/>
                </a:lnTo>
                <a:lnTo>
                  <a:pt x="449973" y="160451"/>
                </a:lnTo>
                <a:lnTo>
                  <a:pt x="446417" y="162585"/>
                </a:lnTo>
                <a:lnTo>
                  <a:pt x="434314" y="162585"/>
                </a:lnTo>
                <a:lnTo>
                  <a:pt x="434314" y="166865"/>
                </a:lnTo>
                <a:lnTo>
                  <a:pt x="490842" y="166865"/>
                </a:lnTo>
                <a:lnTo>
                  <a:pt x="490842" y="162585"/>
                </a:lnTo>
                <a:close/>
              </a:path>
              <a:path w="597535" h="169545">
                <a:moveTo>
                  <a:pt x="597217" y="122656"/>
                </a:moveTo>
                <a:lnTo>
                  <a:pt x="592950" y="120523"/>
                </a:lnTo>
                <a:lnTo>
                  <a:pt x="587095" y="132334"/>
                </a:lnTo>
                <a:lnTo>
                  <a:pt x="579234" y="140931"/>
                </a:lnTo>
                <a:lnTo>
                  <a:pt x="569518" y="146189"/>
                </a:lnTo>
                <a:lnTo>
                  <a:pt x="558063" y="147967"/>
                </a:lnTo>
                <a:lnTo>
                  <a:pt x="543763" y="144805"/>
                </a:lnTo>
                <a:lnTo>
                  <a:pt x="532853" y="135763"/>
                </a:lnTo>
                <a:lnTo>
                  <a:pt x="525894" y="121500"/>
                </a:lnTo>
                <a:lnTo>
                  <a:pt x="523455" y="102704"/>
                </a:lnTo>
                <a:lnTo>
                  <a:pt x="525500" y="84988"/>
                </a:lnTo>
                <a:lnTo>
                  <a:pt x="531291" y="71374"/>
                </a:lnTo>
                <a:lnTo>
                  <a:pt x="540270" y="62649"/>
                </a:lnTo>
                <a:lnTo>
                  <a:pt x="551929" y="59563"/>
                </a:lnTo>
                <a:lnTo>
                  <a:pt x="561619" y="59563"/>
                </a:lnTo>
                <a:lnTo>
                  <a:pt x="565886" y="63842"/>
                </a:lnTo>
                <a:lnTo>
                  <a:pt x="567309" y="74536"/>
                </a:lnTo>
                <a:lnTo>
                  <a:pt x="568731" y="83096"/>
                </a:lnTo>
                <a:lnTo>
                  <a:pt x="573011" y="87376"/>
                </a:lnTo>
                <a:lnTo>
                  <a:pt x="587959" y="87376"/>
                </a:lnTo>
                <a:lnTo>
                  <a:pt x="592950" y="82740"/>
                </a:lnTo>
                <a:lnTo>
                  <a:pt x="592950" y="76327"/>
                </a:lnTo>
                <a:lnTo>
                  <a:pt x="589953" y="66243"/>
                </a:lnTo>
                <a:lnTo>
                  <a:pt x="581825" y="57962"/>
                </a:lnTo>
                <a:lnTo>
                  <a:pt x="569810" y="52362"/>
                </a:lnTo>
                <a:lnTo>
                  <a:pt x="555205" y="50304"/>
                </a:lnTo>
                <a:lnTo>
                  <a:pt x="534111" y="54749"/>
                </a:lnTo>
                <a:lnTo>
                  <a:pt x="517525" y="67183"/>
                </a:lnTo>
                <a:lnTo>
                  <a:pt x="506691" y="86245"/>
                </a:lnTo>
                <a:lnTo>
                  <a:pt x="502805" y="110540"/>
                </a:lnTo>
                <a:lnTo>
                  <a:pt x="503555" y="121881"/>
                </a:lnTo>
                <a:lnTo>
                  <a:pt x="522109" y="157822"/>
                </a:lnTo>
                <a:lnTo>
                  <a:pt x="550506" y="168643"/>
                </a:lnTo>
                <a:lnTo>
                  <a:pt x="565518" y="165722"/>
                </a:lnTo>
                <a:lnTo>
                  <a:pt x="578396" y="157010"/>
                </a:lnTo>
                <a:lnTo>
                  <a:pt x="589013" y="142633"/>
                </a:lnTo>
                <a:lnTo>
                  <a:pt x="597217" y="12265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66690" y="5509615"/>
            <a:ext cx="601345" cy="170180"/>
          </a:xfrm>
          <a:custGeom>
            <a:avLst/>
            <a:gdLst/>
            <a:ahLst/>
            <a:cxnLst/>
            <a:rect l="l" t="t" r="r" b="b"/>
            <a:pathLst>
              <a:path w="601345" h="170179">
                <a:moveTo>
                  <a:pt x="103238" y="105562"/>
                </a:moveTo>
                <a:lnTo>
                  <a:pt x="82588" y="105562"/>
                </a:lnTo>
                <a:lnTo>
                  <a:pt x="82588" y="29946"/>
                </a:lnTo>
                <a:lnTo>
                  <a:pt x="82588" y="0"/>
                </a:lnTo>
                <a:lnTo>
                  <a:pt x="70053" y="0"/>
                </a:lnTo>
                <a:lnTo>
                  <a:pt x="62230" y="11798"/>
                </a:lnTo>
                <a:lnTo>
                  <a:pt x="62230" y="29946"/>
                </a:lnTo>
                <a:lnTo>
                  <a:pt x="62230" y="105562"/>
                </a:lnTo>
                <a:lnTo>
                  <a:pt x="11671" y="105562"/>
                </a:lnTo>
                <a:lnTo>
                  <a:pt x="62230" y="29946"/>
                </a:lnTo>
                <a:lnTo>
                  <a:pt x="62230" y="11798"/>
                </a:lnTo>
                <a:lnTo>
                  <a:pt x="0" y="105562"/>
                </a:lnTo>
                <a:lnTo>
                  <a:pt x="0" y="123024"/>
                </a:lnTo>
                <a:lnTo>
                  <a:pt x="62230" y="123024"/>
                </a:lnTo>
                <a:lnTo>
                  <a:pt x="62230" y="168300"/>
                </a:lnTo>
                <a:lnTo>
                  <a:pt x="82588" y="168300"/>
                </a:lnTo>
                <a:lnTo>
                  <a:pt x="82588" y="123024"/>
                </a:lnTo>
                <a:lnTo>
                  <a:pt x="103238" y="123024"/>
                </a:lnTo>
                <a:lnTo>
                  <a:pt x="103238" y="105562"/>
                </a:lnTo>
                <a:close/>
              </a:path>
              <a:path w="601345" h="170179">
                <a:moveTo>
                  <a:pt x="227977" y="84886"/>
                </a:moveTo>
                <a:lnTo>
                  <a:pt x="224104" y="50546"/>
                </a:lnTo>
                <a:lnTo>
                  <a:pt x="213271" y="23710"/>
                </a:lnTo>
                <a:lnTo>
                  <a:pt x="204482" y="14503"/>
                </a:lnTo>
                <a:lnTo>
                  <a:pt x="204482" y="85242"/>
                </a:lnTo>
                <a:lnTo>
                  <a:pt x="202641" y="117894"/>
                </a:lnTo>
                <a:lnTo>
                  <a:pt x="202603" y="118503"/>
                </a:lnTo>
                <a:lnTo>
                  <a:pt x="197078" y="141516"/>
                </a:lnTo>
                <a:lnTo>
                  <a:pt x="196964" y="141960"/>
                </a:lnTo>
                <a:lnTo>
                  <a:pt x="187642" y="155714"/>
                </a:lnTo>
                <a:lnTo>
                  <a:pt x="187540" y="155867"/>
                </a:lnTo>
                <a:lnTo>
                  <a:pt x="146900" y="117894"/>
                </a:lnTo>
                <a:lnTo>
                  <a:pt x="145122" y="85242"/>
                </a:lnTo>
                <a:lnTo>
                  <a:pt x="145097" y="84886"/>
                </a:lnTo>
                <a:lnTo>
                  <a:pt x="146900" y="51701"/>
                </a:lnTo>
                <a:lnTo>
                  <a:pt x="152361" y="28079"/>
                </a:lnTo>
                <a:lnTo>
                  <a:pt x="161556" y="13970"/>
                </a:lnTo>
                <a:lnTo>
                  <a:pt x="174574" y="9271"/>
                </a:lnTo>
                <a:lnTo>
                  <a:pt x="181292" y="10452"/>
                </a:lnTo>
                <a:lnTo>
                  <a:pt x="202450" y="50253"/>
                </a:lnTo>
                <a:lnTo>
                  <a:pt x="204470" y="84886"/>
                </a:lnTo>
                <a:lnTo>
                  <a:pt x="204482" y="85242"/>
                </a:lnTo>
                <a:lnTo>
                  <a:pt x="204482" y="14503"/>
                </a:lnTo>
                <a:lnTo>
                  <a:pt x="199504" y="9271"/>
                </a:lnTo>
                <a:lnTo>
                  <a:pt x="196621" y="6248"/>
                </a:lnTo>
                <a:lnTo>
                  <a:pt x="175285" y="0"/>
                </a:lnTo>
                <a:lnTo>
                  <a:pt x="152831" y="6248"/>
                </a:lnTo>
                <a:lnTo>
                  <a:pt x="153098" y="6248"/>
                </a:lnTo>
                <a:lnTo>
                  <a:pt x="136118" y="23444"/>
                </a:lnTo>
                <a:lnTo>
                  <a:pt x="125082" y="50253"/>
                </a:lnTo>
                <a:lnTo>
                  <a:pt x="121183" y="84886"/>
                </a:lnTo>
                <a:lnTo>
                  <a:pt x="122174" y="103251"/>
                </a:lnTo>
                <a:lnTo>
                  <a:pt x="136461" y="146735"/>
                </a:lnTo>
                <a:lnTo>
                  <a:pt x="173583" y="170078"/>
                </a:lnTo>
                <a:lnTo>
                  <a:pt x="195453" y="164109"/>
                </a:lnTo>
                <a:lnTo>
                  <a:pt x="195770" y="164109"/>
                </a:lnTo>
                <a:lnTo>
                  <a:pt x="199415" y="160451"/>
                </a:lnTo>
                <a:lnTo>
                  <a:pt x="213055" y="146735"/>
                </a:lnTo>
                <a:lnTo>
                  <a:pt x="224078" y="119849"/>
                </a:lnTo>
                <a:lnTo>
                  <a:pt x="227939" y="85242"/>
                </a:lnTo>
                <a:lnTo>
                  <a:pt x="227977" y="84886"/>
                </a:lnTo>
                <a:close/>
              </a:path>
              <a:path w="601345" h="170179">
                <a:moveTo>
                  <a:pt x="352437" y="84886"/>
                </a:moveTo>
                <a:lnTo>
                  <a:pt x="348551" y="50546"/>
                </a:lnTo>
                <a:lnTo>
                  <a:pt x="337680" y="23710"/>
                </a:lnTo>
                <a:lnTo>
                  <a:pt x="328942" y="14566"/>
                </a:lnTo>
                <a:lnTo>
                  <a:pt x="328942" y="85242"/>
                </a:lnTo>
                <a:lnTo>
                  <a:pt x="327101" y="117894"/>
                </a:lnTo>
                <a:lnTo>
                  <a:pt x="327063" y="118503"/>
                </a:lnTo>
                <a:lnTo>
                  <a:pt x="321513" y="141516"/>
                </a:lnTo>
                <a:lnTo>
                  <a:pt x="321411" y="141960"/>
                </a:lnTo>
                <a:lnTo>
                  <a:pt x="312039" y="155714"/>
                </a:lnTo>
                <a:lnTo>
                  <a:pt x="311937" y="155867"/>
                </a:lnTo>
                <a:lnTo>
                  <a:pt x="298602" y="160451"/>
                </a:lnTo>
                <a:lnTo>
                  <a:pt x="271233" y="117894"/>
                </a:lnTo>
                <a:lnTo>
                  <a:pt x="269417" y="84886"/>
                </a:lnTo>
                <a:lnTo>
                  <a:pt x="271233" y="51701"/>
                </a:lnTo>
                <a:lnTo>
                  <a:pt x="276745" y="28079"/>
                </a:lnTo>
                <a:lnTo>
                  <a:pt x="285991" y="13970"/>
                </a:lnTo>
                <a:lnTo>
                  <a:pt x="299034" y="9271"/>
                </a:lnTo>
                <a:lnTo>
                  <a:pt x="305727" y="10452"/>
                </a:lnTo>
                <a:lnTo>
                  <a:pt x="326898" y="50253"/>
                </a:lnTo>
                <a:lnTo>
                  <a:pt x="328930" y="84886"/>
                </a:lnTo>
                <a:lnTo>
                  <a:pt x="328942" y="85242"/>
                </a:lnTo>
                <a:lnTo>
                  <a:pt x="328942" y="14566"/>
                </a:lnTo>
                <a:lnTo>
                  <a:pt x="323900" y="9271"/>
                </a:lnTo>
                <a:lnTo>
                  <a:pt x="321017" y="6248"/>
                </a:lnTo>
                <a:lnTo>
                  <a:pt x="299745" y="0"/>
                </a:lnTo>
                <a:lnTo>
                  <a:pt x="277228" y="6248"/>
                </a:lnTo>
                <a:lnTo>
                  <a:pt x="277495" y="6248"/>
                </a:lnTo>
                <a:lnTo>
                  <a:pt x="260515" y="23444"/>
                </a:lnTo>
                <a:lnTo>
                  <a:pt x="249529" y="50253"/>
                </a:lnTo>
                <a:lnTo>
                  <a:pt x="245630" y="84886"/>
                </a:lnTo>
                <a:lnTo>
                  <a:pt x="246608" y="103251"/>
                </a:lnTo>
                <a:lnTo>
                  <a:pt x="249542" y="119849"/>
                </a:lnTo>
                <a:lnTo>
                  <a:pt x="254279" y="134366"/>
                </a:lnTo>
                <a:lnTo>
                  <a:pt x="260781" y="146735"/>
                </a:lnTo>
                <a:lnTo>
                  <a:pt x="260870" y="146913"/>
                </a:lnTo>
                <a:lnTo>
                  <a:pt x="268859" y="156845"/>
                </a:lnTo>
                <a:lnTo>
                  <a:pt x="277787" y="164109"/>
                </a:lnTo>
                <a:lnTo>
                  <a:pt x="287502" y="168567"/>
                </a:lnTo>
                <a:lnTo>
                  <a:pt x="297891" y="170078"/>
                </a:lnTo>
                <a:lnTo>
                  <a:pt x="319786" y="164109"/>
                </a:lnTo>
                <a:lnTo>
                  <a:pt x="320116" y="164109"/>
                </a:lnTo>
                <a:lnTo>
                  <a:pt x="323761" y="160451"/>
                </a:lnTo>
                <a:lnTo>
                  <a:pt x="337451" y="146735"/>
                </a:lnTo>
                <a:lnTo>
                  <a:pt x="348513" y="119849"/>
                </a:lnTo>
                <a:lnTo>
                  <a:pt x="352386" y="85242"/>
                </a:lnTo>
                <a:lnTo>
                  <a:pt x="352437" y="84886"/>
                </a:lnTo>
                <a:close/>
              </a:path>
              <a:path w="601345" h="170179">
                <a:moveTo>
                  <a:pt x="476745" y="84886"/>
                </a:moveTo>
                <a:lnTo>
                  <a:pt x="472884" y="50546"/>
                </a:lnTo>
                <a:lnTo>
                  <a:pt x="462038" y="23710"/>
                </a:lnTo>
                <a:lnTo>
                  <a:pt x="453250" y="14503"/>
                </a:lnTo>
                <a:lnTo>
                  <a:pt x="453250" y="85242"/>
                </a:lnTo>
                <a:lnTo>
                  <a:pt x="451408" y="117894"/>
                </a:lnTo>
                <a:lnTo>
                  <a:pt x="451383" y="118503"/>
                </a:lnTo>
                <a:lnTo>
                  <a:pt x="445846" y="141516"/>
                </a:lnTo>
                <a:lnTo>
                  <a:pt x="445744" y="141960"/>
                </a:lnTo>
                <a:lnTo>
                  <a:pt x="436410" y="155714"/>
                </a:lnTo>
                <a:lnTo>
                  <a:pt x="436308" y="155867"/>
                </a:lnTo>
                <a:lnTo>
                  <a:pt x="423062" y="160451"/>
                </a:lnTo>
                <a:lnTo>
                  <a:pt x="410210" y="155714"/>
                </a:lnTo>
                <a:lnTo>
                  <a:pt x="401091" y="141516"/>
                </a:lnTo>
                <a:lnTo>
                  <a:pt x="395668" y="117894"/>
                </a:lnTo>
                <a:lnTo>
                  <a:pt x="393890" y="85242"/>
                </a:lnTo>
                <a:lnTo>
                  <a:pt x="393865" y="84886"/>
                </a:lnTo>
                <a:lnTo>
                  <a:pt x="395668" y="51701"/>
                </a:lnTo>
                <a:lnTo>
                  <a:pt x="401129" y="28079"/>
                </a:lnTo>
                <a:lnTo>
                  <a:pt x="410337" y="13970"/>
                </a:lnTo>
                <a:lnTo>
                  <a:pt x="423341" y="9271"/>
                </a:lnTo>
                <a:lnTo>
                  <a:pt x="430072" y="10452"/>
                </a:lnTo>
                <a:lnTo>
                  <a:pt x="451231" y="50253"/>
                </a:lnTo>
                <a:lnTo>
                  <a:pt x="453237" y="84886"/>
                </a:lnTo>
                <a:lnTo>
                  <a:pt x="453250" y="85242"/>
                </a:lnTo>
                <a:lnTo>
                  <a:pt x="453250" y="14503"/>
                </a:lnTo>
                <a:lnTo>
                  <a:pt x="448271" y="9271"/>
                </a:lnTo>
                <a:lnTo>
                  <a:pt x="445389" y="6248"/>
                </a:lnTo>
                <a:lnTo>
                  <a:pt x="424065" y="0"/>
                </a:lnTo>
                <a:lnTo>
                  <a:pt x="401612" y="6248"/>
                </a:lnTo>
                <a:lnTo>
                  <a:pt x="401866" y="6248"/>
                </a:lnTo>
                <a:lnTo>
                  <a:pt x="384886" y="23444"/>
                </a:lnTo>
                <a:lnTo>
                  <a:pt x="373862" y="50253"/>
                </a:lnTo>
                <a:lnTo>
                  <a:pt x="369951" y="84886"/>
                </a:lnTo>
                <a:lnTo>
                  <a:pt x="370954" y="103251"/>
                </a:lnTo>
                <a:lnTo>
                  <a:pt x="385229" y="146735"/>
                </a:lnTo>
                <a:lnTo>
                  <a:pt x="422351" y="170078"/>
                </a:lnTo>
                <a:lnTo>
                  <a:pt x="444220" y="164109"/>
                </a:lnTo>
                <a:lnTo>
                  <a:pt x="444550" y="164109"/>
                </a:lnTo>
                <a:lnTo>
                  <a:pt x="448183" y="160451"/>
                </a:lnTo>
                <a:lnTo>
                  <a:pt x="461835" y="146735"/>
                </a:lnTo>
                <a:lnTo>
                  <a:pt x="472859" y="119849"/>
                </a:lnTo>
                <a:lnTo>
                  <a:pt x="476707" y="85242"/>
                </a:lnTo>
                <a:lnTo>
                  <a:pt x="476745" y="84886"/>
                </a:lnTo>
                <a:close/>
              </a:path>
              <a:path w="601345" h="170179">
                <a:moveTo>
                  <a:pt x="601205" y="84886"/>
                </a:moveTo>
                <a:lnTo>
                  <a:pt x="597319" y="50546"/>
                </a:lnTo>
                <a:lnTo>
                  <a:pt x="586447" y="23710"/>
                </a:lnTo>
                <a:lnTo>
                  <a:pt x="577710" y="14566"/>
                </a:lnTo>
                <a:lnTo>
                  <a:pt x="577710" y="85242"/>
                </a:lnTo>
                <a:lnTo>
                  <a:pt x="575868" y="117894"/>
                </a:lnTo>
                <a:lnTo>
                  <a:pt x="575830" y="118503"/>
                </a:lnTo>
                <a:lnTo>
                  <a:pt x="570280" y="141516"/>
                </a:lnTo>
                <a:lnTo>
                  <a:pt x="570179" y="141960"/>
                </a:lnTo>
                <a:lnTo>
                  <a:pt x="560806" y="155714"/>
                </a:lnTo>
                <a:lnTo>
                  <a:pt x="560705" y="155867"/>
                </a:lnTo>
                <a:lnTo>
                  <a:pt x="547370" y="160451"/>
                </a:lnTo>
                <a:lnTo>
                  <a:pt x="520001" y="117894"/>
                </a:lnTo>
                <a:lnTo>
                  <a:pt x="518185" y="84886"/>
                </a:lnTo>
                <a:lnTo>
                  <a:pt x="520014" y="51701"/>
                </a:lnTo>
                <a:lnTo>
                  <a:pt x="525513" y="28079"/>
                </a:lnTo>
                <a:lnTo>
                  <a:pt x="534758" y="13970"/>
                </a:lnTo>
                <a:lnTo>
                  <a:pt x="547801" y="9271"/>
                </a:lnTo>
                <a:lnTo>
                  <a:pt x="554494" y="10452"/>
                </a:lnTo>
                <a:lnTo>
                  <a:pt x="575665" y="50253"/>
                </a:lnTo>
                <a:lnTo>
                  <a:pt x="577697" y="84886"/>
                </a:lnTo>
                <a:lnTo>
                  <a:pt x="577710" y="85242"/>
                </a:lnTo>
                <a:lnTo>
                  <a:pt x="577710" y="14566"/>
                </a:lnTo>
                <a:lnTo>
                  <a:pt x="572668" y="9271"/>
                </a:lnTo>
                <a:lnTo>
                  <a:pt x="569785" y="6248"/>
                </a:lnTo>
                <a:lnTo>
                  <a:pt x="548513" y="0"/>
                </a:lnTo>
                <a:lnTo>
                  <a:pt x="525995" y="6248"/>
                </a:lnTo>
                <a:lnTo>
                  <a:pt x="526262" y="6248"/>
                </a:lnTo>
                <a:lnTo>
                  <a:pt x="509282" y="23444"/>
                </a:lnTo>
                <a:lnTo>
                  <a:pt x="498297" y="50253"/>
                </a:lnTo>
                <a:lnTo>
                  <a:pt x="494398" y="84886"/>
                </a:lnTo>
                <a:lnTo>
                  <a:pt x="495388" y="103251"/>
                </a:lnTo>
                <a:lnTo>
                  <a:pt x="498309" y="119849"/>
                </a:lnTo>
                <a:lnTo>
                  <a:pt x="503059" y="134366"/>
                </a:lnTo>
                <a:lnTo>
                  <a:pt x="509549" y="146735"/>
                </a:lnTo>
                <a:lnTo>
                  <a:pt x="509638" y="146913"/>
                </a:lnTo>
                <a:lnTo>
                  <a:pt x="517626" y="156845"/>
                </a:lnTo>
                <a:lnTo>
                  <a:pt x="526554" y="164109"/>
                </a:lnTo>
                <a:lnTo>
                  <a:pt x="536270" y="168567"/>
                </a:lnTo>
                <a:lnTo>
                  <a:pt x="546658" y="170078"/>
                </a:lnTo>
                <a:lnTo>
                  <a:pt x="568553" y="164109"/>
                </a:lnTo>
                <a:lnTo>
                  <a:pt x="568883" y="164109"/>
                </a:lnTo>
                <a:lnTo>
                  <a:pt x="572528" y="160451"/>
                </a:lnTo>
                <a:lnTo>
                  <a:pt x="586219" y="146735"/>
                </a:lnTo>
                <a:lnTo>
                  <a:pt x="597281" y="119849"/>
                </a:lnTo>
                <a:lnTo>
                  <a:pt x="601167" y="85242"/>
                </a:lnTo>
                <a:lnTo>
                  <a:pt x="601205" y="8488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7" name="object 147"/>
          <p:cNvGrpSpPr/>
          <p:nvPr/>
        </p:nvGrpSpPr>
        <p:grpSpPr>
          <a:xfrm>
            <a:off x="1422593" y="5805320"/>
            <a:ext cx="586105" cy="170180"/>
            <a:chOff x="1422593" y="5805320"/>
            <a:chExt cx="586105" cy="170180"/>
          </a:xfrm>
        </p:grpSpPr>
        <p:pic>
          <p:nvPicPr>
            <p:cNvPr id="148" name="object 14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422593" y="5805320"/>
              <a:ext cx="89710" cy="170031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46991" y="5805320"/>
              <a:ext cx="89710" cy="170031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661636" y="5805320"/>
              <a:ext cx="103238" cy="168249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790663" y="5806746"/>
              <a:ext cx="89710" cy="168606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912912" y="5805320"/>
              <a:ext cx="95406" cy="170031"/>
            </a:xfrm>
            <a:prstGeom prst="rect">
              <a:avLst/>
            </a:prstGeom>
          </p:spPr>
        </p:pic>
      </p:grpSp>
      <p:pic>
        <p:nvPicPr>
          <p:cNvPr id="153" name="object 15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370722" y="5802825"/>
            <a:ext cx="492113" cy="173239"/>
          </a:xfrm>
          <a:prstGeom prst="rect">
            <a:avLst/>
          </a:prstGeom>
        </p:spPr>
      </p:pic>
      <p:sp>
        <p:nvSpPr>
          <p:cNvPr id="154" name="object 154"/>
          <p:cNvSpPr/>
          <p:nvPr/>
        </p:nvSpPr>
        <p:spPr>
          <a:xfrm>
            <a:off x="3731031" y="5802833"/>
            <a:ext cx="721360" cy="210820"/>
          </a:xfrm>
          <a:custGeom>
            <a:avLst/>
            <a:gdLst/>
            <a:ahLst/>
            <a:cxnLst/>
            <a:rect l="l" t="t" r="r" b="b"/>
            <a:pathLst>
              <a:path w="721360" h="210820">
                <a:moveTo>
                  <a:pt x="128587" y="50609"/>
                </a:moveTo>
                <a:lnTo>
                  <a:pt x="107594" y="13538"/>
                </a:lnTo>
                <a:lnTo>
                  <a:pt x="99390" y="8915"/>
                </a:lnTo>
                <a:lnTo>
                  <a:pt x="99390" y="49898"/>
                </a:lnTo>
                <a:lnTo>
                  <a:pt x="96964" y="64439"/>
                </a:lnTo>
                <a:lnTo>
                  <a:pt x="90131" y="75565"/>
                </a:lnTo>
                <a:lnTo>
                  <a:pt x="81140" y="81622"/>
                </a:lnTo>
                <a:lnTo>
                  <a:pt x="79502" y="82702"/>
                </a:lnTo>
                <a:lnTo>
                  <a:pt x="65925" y="85191"/>
                </a:lnTo>
                <a:lnTo>
                  <a:pt x="59804" y="85191"/>
                </a:lnTo>
                <a:lnTo>
                  <a:pt x="54825" y="84124"/>
                </a:lnTo>
                <a:lnTo>
                  <a:pt x="48844" y="81622"/>
                </a:lnTo>
                <a:lnTo>
                  <a:pt x="48844" y="16040"/>
                </a:lnTo>
                <a:lnTo>
                  <a:pt x="54533" y="13906"/>
                </a:lnTo>
                <a:lnTo>
                  <a:pt x="58102" y="13538"/>
                </a:lnTo>
                <a:lnTo>
                  <a:pt x="63360" y="13538"/>
                </a:lnTo>
                <a:lnTo>
                  <a:pt x="78181" y="16167"/>
                </a:lnTo>
                <a:lnTo>
                  <a:pt x="89547" y="23571"/>
                </a:lnTo>
                <a:lnTo>
                  <a:pt x="96824" y="35052"/>
                </a:lnTo>
                <a:lnTo>
                  <a:pt x="99390" y="49898"/>
                </a:lnTo>
                <a:lnTo>
                  <a:pt x="99390" y="8915"/>
                </a:lnTo>
                <a:lnTo>
                  <a:pt x="93192" y="6680"/>
                </a:lnTo>
                <a:lnTo>
                  <a:pt x="84963" y="5118"/>
                </a:lnTo>
                <a:lnTo>
                  <a:pt x="72694" y="4305"/>
                </a:lnTo>
                <a:lnTo>
                  <a:pt x="53403" y="3924"/>
                </a:lnTo>
                <a:lnTo>
                  <a:pt x="0" y="3924"/>
                </a:lnTo>
                <a:lnTo>
                  <a:pt x="0" y="8547"/>
                </a:lnTo>
                <a:lnTo>
                  <a:pt x="5410" y="8915"/>
                </a:lnTo>
                <a:lnTo>
                  <a:pt x="13601" y="9944"/>
                </a:lnTo>
                <a:lnTo>
                  <a:pt x="18872" y="13411"/>
                </a:lnTo>
                <a:lnTo>
                  <a:pt x="21666" y="19888"/>
                </a:lnTo>
                <a:lnTo>
                  <a:pt x="22491" y="29946"/>
                </a:lnTo>
                <a:lnTo>
                  <a:pt x="22491" y="144716"/>
                </a:lnTo>
                <a:lnTo>
                  <a:pt x="21666" y="154774"/>
                </a:lnTo>
                <a:lnTo>
                  <a:pt x="18872" y="161302"/>
                </a:lnTo>
                <a:lnTo>
                  <a:pt x="13601" y="164871"/>
                </a:lnTo>
                <a:lnTo>
                  <a:pt x="5410" y="166103"/>
                </a:lnTo>
                <a:lnTo>
                  <a:pt x="0" y="166103"/>
                </a:lnTo>
                <a:lnTo>
                  <a:pt x="0" y="170738"/>
                </a:lnTo>
                <a:lnTo>
                  <a:pt x="71907" y="170738"/>
                </a:lnTo>
                <a:lnTo>
                  <a:pt x="71907" y="166103"/>
                </a:lnTo>
                <a:lnTo>
                  <a:pt x="65925" y="166103"/>
                </a:lnTo>
                <a:lnTo>
                  <a:pt x="57670" y="164871"/>
                </a:lnTo>
                <a:lnTo>
                  <a:pt x="52425" y="161302"/>
                </a:lnTo>
                <a:lnTo>
                  <a:pt x="49644" y="154774"/>
                </a:lnTo>
                <a:lnTo>
                  <a:pt x="48844" y="144716"/>
                </a:lnTo>
                <a:lnTo>
                  <a:pt x="48844" y="90893"/>
                </a:lnTo>
                <a:lnTo>
                  <a:pt x="55562" y="93179"/>
                </a:lnTo>
                <a:lnTo>
                  <a:pt x="61709" y="94729"/>
                </a:lnTo>
                <a:lnTo>
                  <a:pt x="67729" y="95605"/>
                </a:lnTo>
                <a:lnTo>
                  <a:pt x="74041" y="95885"/>
                </a:lnTo>
                <a:lnTo>
                  <a:pt x="85255" y="94983"/>
                </a:lnTo>
                <a:lnTo>
                  <a:pt x="96062" y="92367"/>
                </a:lnTo>
                <a:lnTo>
                  <a:pt x="99568" y="90893"/>
                </a:lnTo>
                <a:lnTo>
                  <a:pt x="105943" y="88214"/>
                </a:lnTo>
                <a:lnTo>
                  <a:pt x="110553" y="85191"/>
                </a:lnTo>
                <a:lnTo>
                  <a:pt x="114350" y="82702"/>
                </a:lnTo>
                <a:lnTo>
                  <a:pt x="120472" y="76530"/>
                </a:lnTo>
                <a:lnTo>
                  <a:pt x="124929" y="68922"/>
                </a:lnTo>
                <a:lnTo>
                  <a:pt x="127660" y="60185"/>
                </a:lnTo>
                <a:lnTo>
                  <a:pt x="128587" y="50609"/>
                </a:lnTo>
                <a:close/>
              </a:path>
              <a:path w="721360" h="210820">
                <a:moveTo>
                  <a:pt x="261442" y="166471"/>
                </a:moveTo>
                <a:lnTo>
                  <a:pt x="259016" y="166471"/>
                </a:lnTo>
                <a:lnTo>
                  <a:pt x="251510" y="165506"/>
                </a:lnTo>
                <a:lnTo>
                  <a:pt x="247205" y="161696"/>
                </a:lnTo>
                <a:lnTo>
                  <a:pt x="245249" y="153682"/>
                </a:lnTo>
                <a:lnTo>
                  <a:pt x="244779" y="140093"/>
                </a:lnTo>
                <a:lnTo>
                  <a:pt x="244779" y="98742"/>
                </a:lnTo>
                <a:lnTo>
                  <a:pt x="244500" y="88887"/>
                </a:lnTo>
                <a:lnTo>
                  <a:pt x="223697" y="55206"/>
                </a:lnTo>
                <a:lnTo>
                  <a:pt x="216585" y="54178"/>
                </a:lnTo>
                <a:lnTo>
                  <a:pt x="207314" y="55219"/>
                </a:lnTo>
                <a:lnTo>
                  <a:pt x="198450" y="58724"/>
                </a:lnTo>
                <a:lnTo>
                  <a:pt x="188976" y="65303"/>
                </a:lnTo>
                <a:lnTo>
                  <a:pt x="177850" y="75565"/>
                </a:lnTo>
                <a:lnTo>
                  <a:pt x="177850" y="0"/>
                </a:lnTo>
                <a:lnTo>
                  <a:pt x="159308" y="9131"/>
                </a:lnTo>
                <a:lnTo>
                  <a:pt x="139687" y="17462"/>
                </a:lnTo>
                <a:lnTo>
                  <a:pt x="141109" y="21031"/>
                </a:lnTo>
                <a:lnTo>
                  <a:pt x="147523" y="19253"/>
                </a:lnTo>
                <a:lnTo>
                  <a:pt x="156489" y="19253"/>
                </a:lnTo>
                <a:lnTo>
                  <a:pt x="158203" y="22809"/>
                </a:lnTo>
                <a:lnTo>
                  <a:pt x="158203" y="140093"/>
                </a:lnTo>
                <a:lnTo>
                  <a:pt x="157670" y="153682"/>
                </a:lnTo>
                <a:lnTo>
                  <a:pt x="155587" y="161696"/>
                </a:lnTo>
                <a:lnTo>
                  <a:pt x="151180" y="165506"/>
                </a:lnTo>
                <a:lnTo>
                  <a:pt x="143675" y="166471"/>
                </a:lnTo>
                <a:lnTo>
                  <a:pt x="139687" y="166471"/>
                </a:lnTo>
                <a:lnTo>
                  <a:pt x="139687" y="170738"/>
                </a:lnTo>
                <a:lnTo>
                  <a:pt x="195935" y="170738"/>
                </a:lnTo>
                <a:lnTo>
                  <a:pt x="195935" y="166471"/>
                </a:lnTo>
                <a:lnTo>
                  <a:pt x="192379" y="166471"/>
                </a:lnTo>
                <a:lnTo>
                  <a:pt x="185000" y="165506"/>
                </a:lnTo>
                <a:lnTo>
                  <a:pt x="180581" y="161696"/>
                </a:lnTo>
                <a:lnTo>
                  <a:pt x="178422" y="153682"/>
                </a:lnTo>
                <a:lnTo>
                  <a:pt x="177850" y="140093"/>
                </a:lnTo>
                <a:lnTo>
                  <a:pt x="177850" y="84836"/>
                </a:lnTo>
                <a:lnTo>
                  <a:pt x="186563" y="77165"/>
                </a:lnTo>
                <a:lnTo>
                  <a:pt x="193890" y="72097"/>
                </a:lnTo>
                <a:lnTo>
                  <a:pt x="200507" y="69291"/>
                </a:lnTo>
                <a:lnTo>
                  <a:pt x="207048" y="68440"/>
                </a:lnTo>
                <a:lnTo>
                  <a:pt x="213741" y="68440"/>
                </a:lnTo>
                <a:lnTo>
                  <a:pt x="220573" y="73431"/>
                </a:lnTo>
                <a:lnTo>
                  <a:pt x="224129" y="84124"/>
                </a:lnTo>
                <a:lnTo>
                  <a:pt x="224840" y="91249"/>
                </a:lnTo>
                <a:lnTo>
                  <a:pt x="224840" y="140093"/>
                </a:lnTo>
                <a:lnTo>
                  <a:pt x="224358" y="153682"/>
                </a:lnTo>
                <a:lnTo>
                  <a:pt x="222377" y="161696"/>
                </a:lnTo>
                <a:lnTo>
                  <a:pt x="218059" y="165506"/>
                </a:lnTo>
                <a:lnTo>
                  <a:pt x="210604" y="166471"/>
                </a:lnTo>
                <a:lnTo>
                  <a:pt x="208038" y="166471"/>
                </a:lnTo>
                <a:lnTo>
                  <a:pt x="208038" y="170738"/>
                </a:lnTo>
                <a:lnTo>
                  <a:pt x="261442" y="170738"/>
                </a:lnTo>
                <a:lnTo>
                  <a:pt x="261442" y="166471"/>
                </a:lnTo>
                <a:close/>
              </a:path>
              <a:path w="721360" h="210820">
                <a:moveTo>
                  <a:pt x="372364" y="55968"/>
                </a:moveTo>
                <a:lnTo>
                  <a:pt x="336765" y="55968"/>
                </a:lnTo>
                <a:lnTo>
                  <a:pt x="336765" y="59880"/>
                </a:lnTo>
                <a:lnTo>
                  <a:pt x="343890" y="59880"/>
                </a:lnTo>
                <a:lnTo>
                  <a:pt x="347446" y="62382"/>
                </a:lnTo>
                <a:lnTo>
                  <a:pt x="347446" y="70573"/>
                </a:lnTo>
                <a:lnTo>
                  <a:pt x="342468" y="84836"/>
                </a:lnTo>
                <a:lnTo>
                  <a:pt x="322821" y="138658"/>
                </a:lnTo>
                <a:lnTo>
                  <a:pt x="297891" y="75209"/>
                </a:lnTo>
                <a:lnTo>
                  <a:pt x="296468" y="70573"/>
                </a:lnTo>
                <a:lnTo>
                  <a:pt x="296468" y="62382"/>
                </a:lnTo>
                <a:lnTo>
                  <a:pt x="299745" y="59880"/>
                </a:lnTo>
                <a:lnTo>
                  <a:pt x="308292" y="59880"/>
                </a:lnTo>
                <a:lnTo>
                  <a:pt x="308292" y="55968"/>
                </a:lnTo>
                <a:lnTo>
                  <a:pt x="258737" y="55968"/>
                </a:lnTo>
                <a:lnTo>
                  <a:pt x="258737" y="59880"/>
                </a:lnTo>
                <a:lnTo>
                  <a:pt x="262724" y="60236"/>
                </a:lnTo>
                <a:lnTo>
                  <a:pt x="267868" y="61607"/>
                </a:lnTo>
                <a:lnTo>
                  <a:pt x="271894" y="65849"/>
                </a:lnTo>
                <a:lnTo>
                  <a:pt x="276847" y="76377"/>
                </a:lnTo>
                <a:lnTo>
                  <a:pt x="284797" y="96596"/>
                </a:lnTo>
                <a:lnTo>
                  <a:pt x="311429" y="166827"/>
                </a:lnTo>
                <a:lnTo>
                  <a:pt x="306438" y="179298"/>
                </a:lnTo>
                <a:lnTo>
                  <a:pt x="304025" y="182156"/>
                </a:lnTo>
                <a:lnTo>
                  <a:pt x="300748" y="186778"/>
                </a:lnTo>
                <a:lnTo>
                  <a:pt x="296900" y="189636"/>
                </a:lnTo>
                <a:lnTo>
                  <a:pt x="293624" y="189636"/>
                </a:lnTo>
                <a:lnTo>
                  <a:pt x="290487" y="188569"/>
                </a:lnTo>
                <a:lnTo>
                  <a:pt x="284797" y="186067"/>
                </a:lnTo>
                <a:lnTo>
                  <a:pt x="281520" y="185356"/>
                </a:lnTo>
                <a:lnTo>
                  <a:pt x="271551" y="185356"/>
                </a:lnTo>
                <a:lnTo>
                  <a:pt x="265150" y="191414"/>
                </a:lnTo>
                <a:lnTo>
                  <a:pt x="265150" y="204609"/>
                </a:lnTo>
                <a:lnTo>
                  <a:pt x="272694" y="210312"/>
                </a:lnTo>
                <a:lnTo>
                  <a:pt x="290487" y="210312"/>
                </a:lnTo>
                <a:lnTo>
                  <a:pt x="317792" y="178028"/>
                </a:lnTo>
                <a:lnTo>
                  <a:pt x="358013" y="72072"/>
                </a:lnTo>
                <a:lnTo>
                  <a:pt x="361454" y="65493"/>
                </a:lnTo>
                <a:lnTo>
                  <a:pt x="365086" y="62001"/>
                </a:lnTo>
                <a:lnTo>
                  <a:pt x="369811" y="60236"/>
                </a:lnTo>
                <a:lnTo>
                  <a:pt x="372364" y="59880"/>
                </a:lnTo>
                <a:lnTo>
                  <a:pt x="372364" y="55968"/>
                </a:lnTo>
                <a:close/>
              </a:path>
              <a:path w="721360" h="210820">
                <a:moveTo>
                  <a:pt x="453250" y="140093"/>
                </a:moveTo>
                <a:lnTo>
                  <a:pt x="426910" y="104800"/>
                </a:lnTo>
                <a:lnTo>
                  <a:pt x="414515" y="98031"/>
                </a:lnTo>
                <a:lnTo>
                  <a:pt x="406082" y="92887"/>
                </a:lnTo>
                <a:lnTo>
                  <a:pt x="400443" y="87960"/>
                </a:lnTo>
                <a:lnTo>
                  <a:pt x="397281" y="82892"/>
                </a:lnTo>
                <a:lnTo>
                  <a:pt x="396290" y="77355"/>
                </a:lnTo>
                <a:lnTo>
                  <a:pt x="396290" y="68795"/>
                </a:lnTo>
                <a:lnTo>
                  <a:pt x="403123" y="62382"/>
                </a:lnTo>
                <a:lnTo>
                  <a:pt x="412673" y="62382"/>
                </a:lnTo>
                <a:lnTo>
                  <a:pt x="422643" y="64236"/>
                </a:lnTo>
                <a:lnTo>
                  <a:pt x="430517" y="69735"/>
                </a:lnTo>
                <a:lnTo>
                  <a:pt x="436232" y="78765"/>
                </a:lnTo>
                <a:lnTo>
                  <a:pt x="439724" y="91249"/>
                </a:lnTo>
                <a:lnTo>
                  <a:pt x="443992" y="91249"/>
                </a:lnTo>
                <a:lnTo>
                  <a:pt x="443992" y="54889"/>
                </a:lnTo>
                <a:lnTo>
                  <a:pt x="439445" y="54889"/>
                </a:lnTo>
                <a:lnTo>
                  <a:pt x="438721" y="57035"/>
                </a:lnTo>
                <a:lnTo>
                  <a:pt x="437591" y="58102"/>
                </a:lnTo>
                <a:lnTo>
                  <a:pt x="435165" y="58102"/>
                </a:lnTo>
                <a:lnTo>
                  <a:pt x="434454" y="57746"/>
                </a:lnTo>
                <a:lnTo>
                  <a:pt x="420928" y="54178"/>
                </a:lnTo>
                <a:lnTo>
                  <a:pt x="412673" y="54178"/>
                </a:lnTo>
                <a:lnTo>
                  <a:pt x="399326" y="56540"/>
                </a:lnTo>
                <a:lnTo>
                  <a:pt x="388734" y="63131"/>
                </a:lnTo>
                <a:lnTo>
                  <a:pt x="381736" y="73279"/>
                </a:lnTo>
                <a:lnTo>
                  <a:pt x="379209" y="86258"/>
                </a:lnTo>
                <a:lnTo>
                  <a:pt x="379882" y="92633"/>
                </a:lnTo>
                <a:lnTo>
                  <a:pt x="381927" y="98513"/>
                </a:lnTo>
                <a:lnTo>
                  <a:pt x="385394" y="104051"/>
                </a:lnTo>
                <a:lnTo>
                  <a:pt x="390309" y="109435"/>
                </a:lnTo>
                <a:lnTo>
                  <a:pt x="394589" y="113347"/>
                </a:lnTo>
                <a:lnTo>
                  <a:pt x="395300" y="113347"/>
                </a:lnTo>
                <a:lnTo>
                  <a:pt x="406260" y="119773"/>
                </a:lnTo>
                <a:lnTo>
                  <a:pt x="434454" y="147929"/>
                </a:lnTo>
                <a:lnTo>
                  <a:pt x="434454" y="156845"/>
                </a:lnTo>
                <a:lnTo>
                  <a:pt x="426910" y="163258"/>
                </a:lnTo>
                <a:lnTo>
                  <a:pt x="417372" y="163258"/>
                </a:lnTo>
                <a:lnTo>
                  <a:pt x="406323" y="161137"/>
                </a:lnTo>
                <a:lnTo>
                  <a:pt x="397408" y="154838"/>
                </a:lnTo>
                <a:lnTo>
                  <a:pt x="390715" y="144462"/>
                </a:lnTo>
                <a:lnTo>
                  <a:pt x="386321" y="130111"/>
                </a:lnTo>
                <a:lnTo>
                  <a:pt x="382054" y="130111"/>
                </a:lnTo>
                <a:lnTo>
                  <a:pt x="382054" y="171450"/>
                </a:lnTo>
                <a:lnTo>
                  <a:pt x="386321" y="171450"/>
                </a:lnTo>
                <a:lnTo>
                  <a:pt x="387032" y="168605"/>
                </a:lnTo>
                <a:lnTo>
                  <a:pt x="388175" y="167894"/>
                </a:lnTo>
                <a:lnTo>
                  <a:pt x="393166" y="167894"/>
                </a:lnTo>
                <a:lnTo>
                  <a:pt x="394589" y="168605"/>
                </a:lnTo>
                <a:lnTo>
                  <a:pt x="406971" y="171818"/>
                </a:lnTo>
                <a:lnTo>
                  <a:pt x="410959" y="172529"/>
                </a:lnTo>
                <a:lnTo>
                  <a:pt x="418084" y="172529"/>
                </a:lnTo>
                <a:lnTo>
                  <a:pt x="432282" y="170116"/>
                </a:lnTo>
                <a:lnTo>
                  <a:pt x="443407" y="163385"/>
                </a:lnTo>
                <a:lnTo>
                  <a:pt x="450659" y="153123"/>
                </a:lnTo>
                <a:lnTo>
                  <a:pt x="453250" y="140093"/>
                </a:lnTo>
                <a:close/>
              </a:path>
              <a:path w="721360" h="210820">
                <a:moveTo>
                  <a:pt x="504939" y="9982"/>
                </a:moveTo>
                <a:lnTo>
                  <a:pt x="499249" y="3924"/>
                </a:lnTo>
                <a:lnTo>
                  <a:pt x="485013" y="3924"/>
                </a:lnTo>
                <a:lnTo>
                  <a:pt x="479031" y="9982"/>
                </a:lnTo>
                <a:lnTo>
                  <a:pt x="479031" y="24231"/>
                </a:lnTo>
                <a:lnTo>
                  <a:pt x="485013" y="29946"/>
                </a:lnTo>
                <a:lnTo>
                  <a:pt x="499249" y="29946"/>
                </a:lnTo>
                <a:lnTo>
                  <a:pt x="504939" y="24231"/>
                </a:lnTo>
                <a:lnTo>
                  <a:pt x="504939" y="9982"/>
                </a:lnTo>
                <a:close/>
              </a:path>
              <a:path w="721360" h="210820">
                <a:moveTo>
                  <a:pt x="521741" y="166471"/>
                </a:moveTo>
                <a:lnTo>
                  <a:pt x="518185" y="166471"/>
                </a:lnTo>
                <a:lnTo>
                  <a:pt x="510603" y="165506"/>
                </a:lnTo>
                <a:lnTo>
                  <a:pt x="506158" y="161696"/>
                </a:lnTo>
                <a:lnTo>
                  <a:pt x="504050" y="153682"/>
                </a:lnTo>
                <a:lnTo>
                  <a:pt x="503516" y="140093"/>
                </a:lnTo>
                <a:lnTo>
                  <a:pt x="503516" y="71640"/>
                </a:lnTo>
                <a:lnTo>
                  <a:pt x="503516" y="52400"/>
                </a:lnTo>
                <a:lnTo>
                  <a:pt x="493153" y="57683"/>
                </a:lnTo>
                <a:lnTo>
                  <a:pt x="485203" y="61531"/>
                </a:lnTo>
                <a:lnTo>
                  <a:pt x="476910" y="65176"/>
                </a:lnTo>
                <a:lnTo>
                  <a:pt x="465493" y="69862"/>
                </a:lnTo>
                <a:lnTo>
                  <a:pt x="466928" y="73431"/>
                </a:lnTo>
                <a:lnTo>
                  <a:pt x="470052" y="72720"/>
                </a:lnTo>
                <a:lnTo>
                  <a:pt x="471474" y="72009"/>
                </a:lnTo>
                <a:lnTo>
                  <a:pt x="473329" y="71640"/>
                </a:lnTo>
                <a:lnTo>
                  <a:pt x="482155" y="71640"/>
                </a:lnTo>
                <a:lnTo>
                  <a:pt x="484009" y="75209"/>
                </a:lnTo>
                <a:lnTo>
                  <a:pt x="484009" y="140093"/>
                </a:lnTo>
                <a:lnTo>
                  <a:pt x="483412" y="153682"/>
                </a:lnTo>
                <a:lnTo>
                  <a:pt x="483298" y="156133"/>
                </a:lnTo>
                <a:lnTo>
                  <a:pt x="482587" y="158623"/>
                </a:lnTo>
                <a:lnTo>
                  <a:pt x="480733" y="164325"/>
                </a:lnTo>
                <a:lnTo>
                  <a:pt x="477177" y="166471"/>
                </a:lnTo>
                <a:lnTo>
                  <a:pt x="465074" y="166471"/>
                </a:lnTo>
                <a:lnTo>
                  <a:pt x="465074" y="170738"/>
                </a:lnTo>
                <a:lnTo>
                  <a:pt x="521741" y="170738"/>
                </a:lnTo>
                <a:lnTo>
                  <a:pt x="521741" y="166471"/>
                </a:lnTo>
                <a:close/>
              </a:path>
              <a:path w="721360" h="210820">
                <a:moveTo>
                  <a:pt x="628688" y="126542"/>
                </a:moveTo>
                <a:lnTo>
                  <a:pt x="624420" y="124409"/>
                </a:lnTo>
                <a:lnTo>
                  <a:pt x="618566" y="136207"/>
                </a:lnTo>
                <a:lnTo>
                  <a:pt x="610704" y="144805"/>
                </a:lnTo>
                <a:lnTo>
                  <a:pt x="600989" y="150063"/>
                </a:lnTo>
                <a:lnTo>
                  <a:pt x="589521" y="151853"/>
                </a:lnTo>
                <a:lnTo>
                  <a:pt x="575233" y="148691"/>
                </a:lnTo>
                <a:lnTo>
                  <a:pt x="564324" y="139636"/>
                </a:lnTo>
                <a:lnTo>
                  <a:pt x="557364" y="125387"/>
                </a:lnTo>
                <a:lnTo>
                  <a:pt x="554926" y="106578"/>
                </a:lnTo>
                <a:lnTo>
                  <a:pt x="556971" y="88861"/>
                </a:lnTo>
                <a:lnTo>
                  <a:pt x="562762" y="75260"/>
                </a:lnTo>
                <a:lnTo>
                  <a:pt x="571741" y="66522"/>
                </a:lnTo>
                <a:lnTo>
                  <a:pt x="583399" y="63449"/>
                </a:lnTo>
                <a:lnTo>
                  <a:pt x="593090" y="63449"/>
                </a:lnTo>
                <a:lnTo>
                  <a:pt x="597357" y="67729"/>
                </a:lnTo>
                <a:lnTo>
                  <a:pt x="598779" y="78422"/>
                </a:lnTo>
                <a:lnTo>
                  <a:pt x="600202" y="86969"/>
                </a:lnTo>
                <a:lnTo>
                  <a:pt x="604481" y="91249"/>
                </a:lnTo>
                <a:lnTo>
                  <a:pt x="619429" y="91249"/>
                </a:lnTo>
                <a:lnTo>
                  <a:pt x="624420" y="86614"/>
                </a:lnTo>
                <a:lnTo>
                  <a:pt x="624420" y="80200"/>
                </a:lnTo>
                <a:lnTo>
                  <a:pt x="621423" y="70116"/>
                </a:lnTo>
                <a:lnTo>
                  <a:pt x="613295" y="61849"/>
                </a:lnTo>
                <a:lnTo>
                  <a:pt x="601281" y="56235"/>
                </a:lnTo>
                <a:lnTo>
                  <a:pt x="586676" y="54178"/>
                </a:lnTo>
                <a:lnTo>
                  <a:pt x="565581" y="58635"/>
                </a:lnTo>
                <a:lnTo>
                  <a:pt x="548995" y="71069"/>
                </a:lnTo>
                <a:lnTo>
                  <a:pt x="538162" y="90119"/>
                </a:lnTo>
                <a:lnTo>
                  <a:pt x="534276" y="114427"/>
                </a:lnTo>
                <a:lnTo>
                  <a:pt x="535025" y="125768"/>
                </a:lnTo>
                <a:lnTo>
                  <a:pt x="553580" y="161696"/>
                </a:lnTo>
                <a:lnTo>
                  <a:pt x="581977" y="172529"/>
                </a:lnTo>
                <a:lnTo>
                  <a:pt x="596988" y="169595"/>
                </a:lnTo>
                <a:lnTo>
                  <a:pt x="609866" y="160896"/>
                </a:lnTo>
                <a:lnTo>
                  <a:pt x="620483" y="146507"/>
                </a:lnTo>
                <a:lnTo>
                  <a:pt x="628688" y="126542"/>
                </a:lnTo>
                <a:close/>
              </a:path>
              <a:path w="721360" h="210820">
                <a:moveTo>
                  <a:pt x="721245" y="140093"/>
                </a:moveTo>
                <a:lnTo>
                  <a:pt x="694905" y="104800"/>
                </a:lnTo>
                <a:lnTo>
                  <a:pt x="682371" y="98031"/>
                </a:lnTo>
                <a:lnTo>
                  <a:pt x="674014" y="92887"/>
                </a:lnTo>
                <a:lnTo>
                  <a:pt x="668413" y="87960"/>
                </a:lnTo>
                <a:lnTo>
                  <a:pt x="665264" y="82892"/>
                </a:lnTo>
                <a:lnTo>
                  <a:pt x="664286" y="77355"/>
                </a:lnTo>
                <a:lnTo>
                  <a:pt x="664286" y="68795"/>
                </a:lnTo>
                <a:lnTo>
                  <a:pt x="670979" y="62382"/>
                </a:lnTo>
                <a:lnTo>
                  <a:pt x="680656" y="62382"/>
                </a:lnTo>
                <a:lnTo>
                  <a:pt x="690562" y="64236"/>
                </a:lnTo>
                <a:lnTo>
                  <a:pt x="698411" y="69735"/>
                </a:lnTo>
                <a:lnTo>
                  <a:pt x="704151" y="78765"/>
                </a:lnTo>
                <a:lnTo>
                  <a:pt x="707720" y="91249"/>
                </a:lnTo>
                <a:lnTo>
                  <a:pt x="711987" y="91249"/>
                </a:lnTo>
                <a:lnTo>
                  <a:pt x="711987" y="54889"/>
                </a:lnTo>
                <a:lnTo>
                  <a:pt x="707288" y="54889"/>
                </a:lnTo>
                <a:lnTo>
                  <a:pt x="706577" y="57035"/>
                </a:lnTo>
                <a:lnTo>
                  <a:pt x="705586" y="58102"/>
                </a:lnTo>
                <a:lnTo>
                  <a:pt x="703021" y="58102"/>
                </a:lnTo>
                <a:lnTo>
                  <a:pt x="702310" y="57746"/>
                </a:lnTo>
                <a:lnTo>
                  <a:pt x="688784" y="54178"/>
                </a:lnTo>
                <a:lnTo>
                  <a:pt x="680656" y="54178"/>
                </a:lnTo>
                <a:lnTo>
                  <a:pt x="667321" y="56540"/>
                </a:lnTo>
                <a:lnTo>
                  <a:pt x="656717" y="63131"/>
                </a:lnTo>
                <a:lnTo>
                  <a:pt x="649719" y="73279"/>
                </a:lnTo>
                <a:lnTo>
                  <a:pt x="647204" y="86258"/>
                </a:lnTo>
                <a:lnTo>
                  <a:pt x="647865" y="92633"/>
                </a:lnTo>
                <a:lnTo>
                  <a:pt x="649909" y="98513"/>
                </a:lnTo>
                <a:lnTo>
                  <a:pt x="653326" y="104051"/>
                </a:lnTo>
                <a:lnTo>
                  <a:pt x="658164" y="109435"/>
                </a:lnTo>
                <a:lnTo>
                  <a:pt x="662432" y="113347"/>
                </a:lnTo>
                <a:lnTo>
                  <a:pt x="663143" y="113347"/>
                </a:lnTo>
                <a:lnTo>
                  <a:pt x="674255" y="119773"/>
                </a:lnTo>
                <a:lnTo>
                  <a:pt x="702310" y="147929"/>
                </a:lnTo>
                <a:lnTo>
                  <a:pt x="702310" y="156845"/>
                </a:lnTo>
                <a:lnTo>
                  <a:pt x="694905" y="163258"/>
                </a:lnTo>
                <a:lnTo>
                  <a:pt x="685215" y="163258"/>
                </a:lnTo>
                <a:lnTo>
                  <a:pt x="674268" y="161137"/>
                </a:lnTo>
                <a:lnTo>
                  <a:pt x="665391" y="154838"/>
                </a:lnTo>
                <a:lnTo>
                  <a:pt x="658710" y="144462"/>
                </a:lnTo>
                <a:lnTo>
                  <a:pt x="654316" y="130111"/>
                </a:lnTo>
                <a:lnTo>
                  <a:pt x="650049" y="130111"/>
                </a:lnTo>
                <a:lnTo>
                  <a:pt x="650049" y="171450"/>
                </a:lnTo>
                <a:lnTo>
                  <a:pt x="654316" y="171450"/>
                </a:lnTo>
                <a:lnTo>
                  <a:pt x="655027" y="168605"/>
                </a:lnTo>
                <a:lnTo>
                  <a:pt x="656031" y="167894"/>
                </a:lnTo>
                <a:lnTo>
                  <a:pt x="661009" y="167894"/>
                </a:lnTo>
                <a:lnTo>
                  <a:pt x="662432" y="168605"/>
                </a:lnTo>
                <a:lnTo>
                  <a:pt x="674966" y="171818"/>
                </a:lnTo>
                <a:lnTo>
                  <a:pt x="678815" y="172529"/>
                </a:lnTo>
                <a:lnTo>
                  <a:pt x="685927" y="172529"/>
                </a:lnTo>
                <a:lnTo>
                  <a:pt x="700163" y="170116"/>
                </a:lnTo>
                <a:lnTo>
                  <a:pt x="711327" y="163385"/>
                </a:lnTo>
                <a:lnTo>
                  <a:pt x="718629" y="153123"/>
                </a:lnTo>
                <a:lnTo>
                  <a:pt x="721245" y="14009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5" name="object 155"/>
          <p:cNvGrpSpPr/>
          <p:nvPr/>
        </p:nvGrpSpPr>
        <p:grpSpPr>
          <a:xfrm>
            <a:off x="5180934" y="5805320"/>
            <a:ext cx="587375" cy="170180"/>
            <a:chOff x="5180934" y="5805320"/>
            <a:chExt cx="587375" cy="170180"/>
          </a:xfrm>
        </p:grpSpPr>
        <p:pic>
          <p:nvPicPr>
            <p:cNvPr id="156" name="object 15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180934" y="5805320"/>
              <a:ext cx="88714" cy="17003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292859" y="5806746"/>
              <a:ext cx="97257" cy="168606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412331" y="5805320"/>
              <a:ext cx="355568" cy="170031"/>
            </a:xfrm>
            <a:prstGeom prst="rect">
              <a:avLst/>
            </a:prstGeom>
          </p:spPr>
        </p:pic>
      </p:grpSp>
      <p:grpSp>
        <p:nvGrpSpPr>
          <p:cNvPr id="159" name="object 159"/>
          <p:cNvGrpSpPr/>
          <p:nvPr/>
        </p:nvGrpSpPr>
        <p:grpSpPr>
          <a:xfrm>
            <a:off x="1426936" y="6100983"/>
            <a:ext cx="570865" cy="170180"/>
            <a:chOff x="1426936" y="6100983"/>
            <a:chExt cx="570865" cy="170180"/>
          </a:xfrm>
        </p:grpSpPr>
        <p:pic>
          <p:nvPicPr>
            <p:cNvPr id="160" name="object 16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426936" y="6100983"/>
              <a:ext cx="208228" cy="170031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666278" y="6102409"/>
              <a:ext cx="89710" cy="168606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779200" y="6100983"/>
              <a:ext cx="103238" cy="168249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907871" y="6100983"/>
              <a:ext cx="89710" cy="170031"/>
            </a:xfrm>
            <a:prstGeom prst="rect">
              <a:avLst/>
            </a:prstGeom>
          </p:spPr>
        </p:pic>
      </p:grpSp>
      <p:sp>
        <p:nvSpPr>
          <p:cNvPr id="164" name="object 164"/>
          <p:cNvSpPr/>
          <p:nvPr/>
        </p:nvSpPr>
        <p:spPr>
          <a:xfrm>
            <a:off x="2376766" y="6098488"/>
            <a:ext cx="545465" cy="211454"/>
          </a:xfrm>
          <a:custGeom>
            <a:avLst/>
            <a:gdLst/>
            <a:ahLst/>
            <a:cxnLst/>
            <a:rect l="l" t="t" r="r" b="b"/>
            <a:pathLst>
              <a:path w="545464" h="211454">
                <a:moveTo>
                  <a:pt x="102882" y="126542"/>
                </a:moveTo>
                <a:lnTo>
                  <a:pt x="82003" y="87998"/>
                </a:lnTo>
                <a:lnTo>
                  <a:pt x="45923" y="65595"/>
                </a:lnTo>
                <a:lnTo>
                  <a:pt x="35331" y="58610"/>
                </a:lnTo>
                <a:lnTo>
                  <a:pt x="27635" y="51206"/>
                </a:lnTo>
                <a:lnTo>
                  <a:pt x="22948" y="43586"/>
                </a:lnTo>
                <a:lnTo>
                  <a:pt x="21361" y="36004"/>
                </a:lnTo>
                <a:lnTo>
                  <a:pt x="23317" y="26873"/>
                </a:lnTo>
                <a:lnTo>
                  <a:pt x="28752" y="19659"/>
                </a:lnTo>
                <a:lnTo>
                  <a:pt x="36982" y="14909"/>
                </a:lnTo>
                <a:lnTo>
                  <a:pt x="47345" y="13195"/>
                </a:lnTo>
                <a:lnTo>
                  <a:pt x="54483" y="13792"/>
                </a:lnTo>
                <a:lnTo>
                  <a:pt x="83870" y="44678"/>
                </a:lnTo>
                <a:lnTo>
                  <a:pt x="87934" y="57035"/>
                </a:lnTo>
                <a:lnTo>
                  <a:pt x="92557" y="57035"/>
                </a:lnTo>
                <a:lnTo>
                  <a:pt x="92557" y="3924"/>
                </a:lnTo>
                <a:lnTo>
                  <a:pt x="87223" y="3924"/>
                </a:lnTo>
                <a:lnTo>
                  <a:pt x="85445" y="8204"/>
                </a:lnTo>
                <a:lnTo>
                  <a:pt x="83299" y="9982"/>
                </a:lnTo>
                <a:lnTo>
                  <a:pt x="77609" y="9982"/>
                </a:lnTo>
                <a:lnTo>
                  <a:pt x="57315" y="3213"/>
                </a:lnTo>
                <a:lnTo>
                  <a:pt x="51625" y="2501"/>
                </a:lnTo>
                <a:lnTo>
                  <a:pt x="44145" y="2501"/>
                </a:lnTo>
                <a:lnTo>
                  <a:pt x="26289" y="5626"/>
                </a:lnTo>
                <a:lnTo>
                  <a:pt x="12331" y="14439"/>
                </a:lnTo>
                <a:lnTo>
                  <a:pt x="3238" y="28067"/>
                </a:lnTo>
                <a:lnTo>
                  <a:pt x="0" y="45631"/>
                </a:lnTo>
                <a:lnTo>
                  <a:pt x="1866" y="58204"/>
                </a:lnTo>
                <a:lnTo>
                  <a:pt x="7696" y="69469"/>
                </a:lnTo>
                <a:lnTo>
                  <a:pt x="17868" y="79870"/>
                </a:lnTo>
                <a:lnTo>
                  <a:pt x="32753" y="89827"/>
                </a:lnTo>
                <a:lnTo>
                  <a:pt x="52336" y="100888"/>
                </a:lnTo>
                <a:lnTo>
                  <a:pt x="58026" y="104444"/>
                </a:lnTo>
                <a:lnTo>
                  <a:pt x="63728" y="109080"/>
                </a:lnTo>
                <a:lnTo>
                  <a:pt x="75831" y="121196"/>
                </a:lnTo>
                <a:lnTo>
                  <a:pt x="78320" y="126911"/>
                </a:lnTo>
                <a:lnTo>
                  <a:pt x="78320" y="134747"/>
                </a:lnTo>
                <a:lnTo>
                  <a:pt x="76111" y="145453"/>
                </a:lnTo>
                <a:lnTo>
                  <a:pt x="70040" y="154038"/>
                </a:lnTo>
                <a:lnTo>
                  <a:pt x="60896" y="159766"/>
                </a:lnTo>
                <a:lnTo>
                  <a:pt x="49479" y="161836"/>
                </a:lnTo>
                <a:lnTo>
                  <a:pt x="39687" y="160477"/>
                </a:lnTo>
                <a:lnTo>
                  <a:pt x="9474" y="130467"/>
                </a:lnTo>
                <a:lnTo>
                  <a:pt x="6057" y="114427"/>
                </a:lnTo>
                <a:lnTo>
                  <a:pt x="1066" y="114427"/>
                </a:lnTo>
                <a:lnTo>
                  <a:pt x="1066" y="170751"/>
                </a:lnTo>
                <a:lnTo>
                  <a:pt x="6057" y="170751"/>
                </a:lnTo>
                <a:lnTo>
                  <a:pt x="7480" y="165760"/>
                </a:lnTo>
                <a:lnTo>
                  <a:pt x="9613" y="163982"/>
                </a:lnTo>
                <a:lnTo>
                  <a:pt x="15659" y="163982"/>
                </a:lnTo>
                <a:lnTo>
                  <a:pt x="19583" y="164693"/>
                </a:lnTo>
                <a:lnTo>
                  <a:pt x="23139" y="166116"/>
                </a:lnTo>
                <a:lnTo>
                  <a:pt x="35229" y="169824"/>
                </a:lnTo>
                <a:lnTo>
                  <a:pt x="42405" y="171729"/>
                </a:lnTo>
                <a:lnTo>
                  <a:pt x="47523" y="172427"/>
                </a:lnTo>
                <a:lnTo>
                  <a:pt x="53403" y="172529"/>
                </a:lnTo>
                <a:lnTo>
                  <a:pt x="73291" y="169113"/>
                </a:lnTo>
                <a:lnTo>
                  <a:pt x="88950" y="159562"/>
                </a:lnTo>
                <a:lnTo>
                  <a:pt x="99212" y="145008"/>
                </a:lnTo>
                <a:lnTo>
                  <a:pt x="102882" y="126542"/>
                </a:lnTo>
                <a:close/>
              </a:path>
              <a:path w="545464" h="211454">
                <a:moveTo>
                  <a:pt x="158826" y="9982"/>
                </a:moveTo>
                <a:lnTo>
                  <a:pt x="153136" y="3924"/>
                </a:lnTo>
                <a:lnTo>
                  <a:pt x="138899" y="3924"/>
                </a:lnTo>
                <a:lnTo>
                  <a:pt x="132854" y="9982"/>
                </a:lnTo>
                <a:lnTo>
                  <a:pt x="132854" y="24244"/>
                </a:lnTo>
                <a:lnTo>
                  <a:pt x="138899" y="29946"/>
                </a:lnTo>
                <a:lnTo>
                  <a:pt x="153136" y="29946"/>
                </a:lnTo>
                <a:lnTo>
                  <a:pt x="158826" y="24244"/>
                </a:lnTo>
                <a:lnTo>
                  <a:pt x="158826" y="9982"/>
                </a:lnTo>
                <a:close/>
              </a:path>
              <a:path w="545464" h="211454">
                <a:moveTo>
                  <a:pt x="175641" y="166471"/>
                </a:moveTo>
                <a:lnTo>
                  <a:pt x="172072" y="166471"/>
                </a:lnTo>
                <a:lnTo>
                  <a:pt x="164490" y="165506"/>
                </a:lnTo>
                <a:lnTo>
                  <a:pt x="160045" y="161709"/>
                </a:lnTo>
                <a:lnTo>
                  <a:pt x="157937" y="153695"/>
                </a:lnTo>
                <a:lnTo>
                  <a:pt x="157403" y="140093"/>
                </a:lnTo>
                <a:lnTo>
                  <a:pt x="157403" y="71653"/>
                </a:lnTo>
                <a:lnTo>
                  <a:pt x="157403" y="52400"/>
                </a:lnTo>
                <a:lnTo>
                  <a:pt x="147040" y="57696"/>
                </a:lnTo>
                <a:lnTo>
                  <a:pt x="139090" y="61544"/>
                </a:lnTo>
                <a:lnTo>
                  <a:pt x="130771" y="65189"/>
                </a:lnTo>
                <a:lnTo>
                  <a:pt x="119329" y="69875"/>
                </a:lnTo>
                <a:lnTo>
                  <a:pt x="120751" y="73431"/>
                </a:lnTo>
                <a:lnTo>
                  <a:pt x="123964" y="72720"/>
                </a:lnTo>
                <a:lnTo>
                  <a:pt x="125387" y="72009"/>
                </a:lnTo>
                <a:lnTo>
                  <a:pt x="127165" y="71653"/>
                </a:lnTo>
                <a:lnTo>
                  <a:pt x="136042" y="71653"/>
                </a:lnTo>
                <a:lnTo>
                  <a:pt x="137896" y="75222"/>
                </a:lnTo>
                <a:lnTo>
                  <a:pt x="137896" y="140093"/>
                </a:lnTo>
                <a:lnTo>
                  <a:pt x="137299" y="153695"/>
                </a:lnTo>
                <a:lnTo>
                  <a:pt x="137185" y="156133"/>
                </a:lnTo>
                <a:lnTo>
                  <a:pt x="136474" y="158635"/>
                </a:lnTo>
                <a:lnTo>
                  <a:pt x="134620" y="164338"/>
                </a:lnTo>
                <a:lnTo>
                  <a:pt x="131076" y="166471"/>
                </a:lnTo>
                <a:lnTo>
                  <a:pt x="118973" y="166471"/>
                </a:lnTo>
                <a:lnTo>
                  <a:pt x="118973" y="170751"/>
                </a:lnTo>
                <a:lnTo>
                  <a:pt x="175641" y="170751"/>
                </a:lnTo>
                <a:lnTo>
                  <a:pt x="175641" y="166471"/>
                </a:lnTo>
                <a:close/>
              </a:path>
              <a:path w="545464" h="211454">
                <a:moveTo>
                  <a:pt x="303796" y="166471"/>
                </a:moveTo>
                <a:lnTo>
                  <a:pt x="294538" y="166471"/>
                </a:lnTo>
                <a:lnTo>
                  <a:pt x="290982" y="164693"/>
                </a:lnTo>
                <a:lnTo>
                  <a:pt x="289648" y="161709"/>
                </a:lnTo>
                <a:lnTo>
                  <a:pt x="289547" y="161480"/>
                </a:lnTo>
                <a:lnTo>
                  <a:pt x="287705" y="158280"/>
                </a:lnTo>
                <a:lnTo>
                  <a:pt x="287439" y="140093"/>
                </a:lnTo>
                <a:lnTo>
                  <a:pt x="287401" y="99098"/>
                </a:lnTo>
                <a:lnTo>
                  <a:pt x="287185" y="88900"/>
                </a:lnTo>
                <a:lnTo>
                  <a:pt x="286461" y="80657"/>
                </a:lnTo>
                <a:lnTo>
                  <a:pt x="285140" y="74155"/>
                </a:lnTo>
                <a:lnTo>
                  <a:pt x="283756" y="70205"/>
                </a:lnTo>
                <a:lnTo>
                  <a:pt x="283641" y="69875"/>
                </a:lnTo>
                <a:lnTo>
                  <a:pt x="283514" y="69519"/>
                </a:lnTo>
                <a:lnTo>
                  <a:pt x="283146" y="68440"/>
                </a:lnTo>
                <a:lnTo>
                  <a:pt x="279234" y="62611"/>
                </a:lnTo>
                <a:lnTo>
                  <a:pt x="273748" y="58102"/>
                </a:lnTo>
                <a:lnTo>
                  <a:pt x="267081" y="55206"/>
                </a:lnTo>
                <a:lnTo>
                  <a:pt x="259651" y="54190"/>
                </a:lnTo>
                <a:lnTo>
                  <a:pt x="250583" y="55422"/>
                </a:lnTo>
                <a:lnTo>
                  <a:pt x="241338" y="59220"/>
                </a:lnTo>
                <a:lnTo>
                  <a:pt x="231635" y="65760"/>
                </a:lnTo>
                <a:lnTo>
                  <a:pt x="221195" y="75222"/>
                </a:lnTo>
                <a:lnTo>
                  <a:pt x="221195" y="71653"/>
                </a:lnTo>
                <a:lnTo>
                  <a:pt x="221195" y="52400"/>
                </a:lnTo>
                <a:lnTo>
                  <a:pt x="210756" y="57696"/>
                </a:lnTo>
                <a:lnTo>
                  <a:pt x="202755" y="61544"/>
                </a:lnTo>
                <a:lnTo>
                  <a:pt x="194449" y="65189"/>
                </a:lnTo>
                <a:lnTo>
                  <a:pt x="183045" y="69875"/>
                </a:lnTo>
                <a:lnTo>
                  <a:pt x="184467" y="73431"/>
                </a:lnTo>
                <a:lnTo>
                  <a:pt x="187312" y="72720"/>
                </a:lnTo>
                <a:lnTo>
                  <a:pt x="189166" y="72009"/>
                </a:lnTo>
                <a:lnTo>
                  <a:pt x="190588" y="71653"/>
                </a:lnTo>
                <a:lnTo>
                  <a:pt x="199847" y="71653"/>
                </a:lnTo>
                <a:lnTo>
                  <a:pt x="201549" y="75222"/>
                </a:lnTo>
                <a:lnTo>
                  <a:pt x="201549" y="140093"/>
                </a:lnTo>
                <a:lnTo>
                  <a:pt x="201091" y="151142"/>
                </a:lnTo>
                <a:lnTo>
                  <a:pt x="200990" y="153695"/>
                </a:lnTo>
                <a:lnTo>
                  <a:pt x="199021" y="161124"/>
                </a:lnTo>
                <a:lnTo>
                  <a:pt x="198920" y="161480"/>
                </a:lnTo>
                <a:lnTo>
                  <a:pt x="198869" y="161709"/>
                </a:lnTo>
                <a:lnTo>
                  <a:pt x="194525" y="165506"/>
                </a:lnTo>
                <a:lnTo>
                  <a:pt x="187312" y="166471"/>
                </a:lnTo>
                <a:lnTo>
                  <a:pt x="182753" y="166471"/>
                </a:lnTo>
                <a:lnTo>
                  <a:pt x="182753" y="170751"/>
                </a:lnTo>
                <a:lnTo>
                  <a:pt x="238569" y="170751"/>
                </a:lnTo>
                <a:lnTo>
                  <a:pt x="238569" y="166471"/>
                </a:lnTo>
                <a:lnTo>
                  <a:pt x="228612" y="166471"/>
                </a:lnTo>
                <a:lnTo>
                  <a:pt x="224764" y="164338"/>
                </a:lnTo>
                <a:lnTo>
                  <a:pt x="223342" y="161124"/>
                </a:lnTo>
                <a:lnTo>
                  <a:pt x="221919" y="158635"/>
                </a:lnTo>
                <a:lnTo>
                  <a:pt x="221195" y="151142"/>
                </a:lnTo>
                <a:lnTo>
                  <a:pt x="221195" y="84480"/>
                </a:lnTo>
                <a:lnTo>
                  <a:pt x="229984" y="77190"/>
                </a:lnTo>
                <a:lnTo>
                  <a:pt x="233070" y="75222"/>
                </a:lnTo>
                <a:lnTo>
                  <a:pt x="237185" y="72593"/>
                </a:lnTo>
                <a:lnTo>
                  <a:pt x="243586" y="70205"/>
                </a:lnTo>
                <a:lnTo>
                  <a:pt x="249961" y="69519"/>
                </a:lnTo>
                <a:lnTo>
                  <a:pt x="258635" y="70878"/>
                </a:lnTo>
                <a:lnTo>
                  <a:pt x="264096" y="75615"/>
                </a:lnTo>
                <a:lnTo>
                  <a:pt x="266877" y="84480"/>
                </a:lnTo>
                <a:lnTo>
                  <a:pt x="266941" y="84709"/>
                </a:lnTo>
                <a:lnTo>
                  <a:pt x="267766" y="99098"/>
                </a:lnTo>
                <a:lnTo>
                  <a:pt x="267728" y="140093"/>
                </a:lnTo>
                <a:lnTo>
                  <a:pt x="267055" y="158280"/>
                </a:lnTo>
                <a:lnTo>
                  <a:pt x="264210" y="164693"/>
                </a:lnTo>
                <a:lnTo>
                  <a:pt x="261073" y="166471"/>
                </a:lnTo>
                <a:lnTo>
                  <a:pt x="250393" y="166471"/>
                </a:lnTo>
                <a:lnTo>
                  <a:pt x="250393" y="170751"/>
                </a:lnTo>
                <a:lnTo>
                  <a:pt x="303796" y="170751"/>
                </a:lnTo>
                <a:lnTo>
                  <a:pt x="303796" y="166471"/>
                </a:lnTo>
                <a:close/>
              </a:path>
              <a:path w="545464" h="211454">
                <a:moveTo>
                  <a:pt x="413435" y="60960"/>
                </a:moveTo>
                <a:lnTo>
                  <a:pt x="383108" y="60960"/>
                </a:lnTo>
                <a:lnTo>
                  <a:pt x="378548" y="58166"/>
                </a:lnTo>
                <a:lnTo>
                  <a:pt x="378548" y="97675"/>
                </a:lnTo>
                <a:lnTo>
                  <a:pt x="377431" y="107518"/>
                </a:lnTo>
                <a:lnTo>
                  <a:pt x="374154" y="114922"/>
                </a:lnTo>
                <a:lnTo>
                  <a:pt x="368884" y="119583"/>
                </a:lnTo>
                <a:lnTo>
                  <a:pt x="361746" y="121196"/>
                </a:lnTo>
                <a:lnTo>
                  <a:pt x="356768" y="121196"/>
                </a:lnTo>
                <a:lnTo>
                  <a:pt x="340842" y="86271"/>
                </a:lnTo>
                <a:lnTo>
                  <a:pt x="340817" y="85915"/>
                </a:lnTo>
                <a:lnTo>
                  <a:pt x="341909" y="76073"/>
                </a:lnTo>
                <a:lnTo>
                  <a:pt x="345109" y="68668"/>
                </a:lnTo>
                <a:lnTo>
                  <a:pt x="350253" y="64008"/>
                </a:lnTo>
                <a:lnTo>
                  <a:pt x="357187" y="62382"/>
                </a:lnTo>
                <a:lnTo>
                  <a:pt x="365455" y="65189"/>
                </a:lnTo>
                <a:lnTo>
                  <a:pt x="372249" y="72809"/>
                </a:lnTo>
                <a:lnTo>
                  <a:pt x="376859" y="84035"/>
                </a:lnTo>
                <a:lnTo>
                  <a:pt x="378548" y="97675"/>
                </a:lnTo>
                <a:lnTo>
                  <a:pt x="378548" y="58166"/>
                </a:lnTo>
                <a:lnTo>
                  <a:pt x="374992" y="55968"/>
                </a:lnTo>
                <a:lnTo>
                  <a:pt x="368871" y="54190"/>
                </a:lnTo>
                <a:lnTo>
                  <a:pt x="359333" y="54190"/>
                </a:lnTo>
                <a:lnTo>
                  <a:pt x="322427" y="77495"/>
                </a:lnTo>
                <a:lnTo>
                  <a:pt x="319481" y="93256"/>
                </a:lnTo>
                <a:lnTo>
                  <a:pt x="320586" y="102692"/>
                </a:lnTo>
                <a:lnTo>
                  <a:pt x="323964" y="110909"/>
                </a:lnTo>
                <a:lnTo>
                  <a:pt x="329603" y="117856"/>
                </a:lnTo>
                <a:lnTo>
                  <a:pt x="337540" y="123698"/>
                </a:lnTo>
                <a:lnTo>
                  <a:pt x="329184" y="133388"/>
                </a:lnTo>
                <a:lnTo>
                  <a:pt x="323583" y="140855"/>
                </a:lnTo>
                <a:lnTo>
                  <a:pt x="320446" y="146507"/>
                </a:lnTo>
                <a:lnTo>
                  <a:pt x="319455" y="150787"/>
                </a:lnTo>
                <a:lnTo>
                  <a:pt x="319455" y="155778"/>
                </a:lnTo>
                <a:lnTo>
                  <a:pt x="322592" y="158635"/>
                </a:lnTo>
                <a:lnTo>
                  <a:pt x="330847" y="160413"/>
                </a:lnTo>
                <a:lnTo>
                  <a:pt x="319976" y="172529"/>
                </a:lnTo>
                <a:lnTo>
                  <a:pt x="313829" y="180111"/>
                </a:lnTo>
                <a:lnTo>
                  <a:pt x="311099" y="184873"/>
                </a:lnTo>
                <a:lnTo>
                  <a:pt x="310489" y="188569"/>
                </a:lnTo>
                <a:lnTo>
                  <a:pt x="314083" y="197040"/>
                </a:lnTo>
                <a:lnTo>
                  <a:pt x="323799" y="204216"/>
                </a:lnTo>
                <a:lnTo>
                  <a:pt x="337997" y="209169"/>
                </a:lnTo>
                <a:lnTo>
                  <a:pt x="355053" y="211035"/>
                </a:lnTo>
                <a:lnTo>
                  <a:pt x="377990" y="207886"/>
                </a:lnTo>
                <a:lnTo>
                  <a:pt x="396532" y="199263"/>
                </a:lnTo>
                <a:lnTo>
                  <a:pt x="399275" y="196418"/>
                </a:lnTo>
                <a:lnTo>
                  <a:pt x="408927" y="186372"/>
                </a:lnTo>
                <a:lnTo>
                  <a:pt x="413435" y="170395"/>
                </a:lnTo>
                <a:lnTo>
                  <a:pt x="411734" y="162547"/>
                </a:lnTo>
                <a:lnTo>
                  <a:pt x="410972" y="159105"/>
                </a:lnTo>
                <a:lnTo>
                  <a:pt x="404177" y="151536"/>
                </a:lnTo>
                <a:lnTo>
                  <a:pt x="404177" y="171107"/>
                </a:lnTo>
                <a:lnTo>
                  <a:pt x="404177" y="174675"/>
                </a:lnTo>
                <a:lnTo>
                  <a:pt x="401091" y="183337"/>
                </a:lnTo>
                <a:lnTo>
                  <a:pt x="392633" y="190220"/>
                </a:lnTo>
                <a:lnTo>
                  <a:pt x="379971" y="194767"/>
                </a:lnTo>
                <a:lnTo>
                  <a:pt x="364312" y="196418"/>
                </a:lnTo>
                <a:lnTo>
                  <a:pt x="350316" y="195211"/>
                </a:lnTo>
                <a:lnTo>
                  <a:pt x="339369" y="191820"/>
                </a:lnTo>
                <a:lnTo>
                  <a:pt x="332257" y="186639"/>
                </a:lnTo>
                <a:lnTo>
                  <a:pt x="329742" y="180111"/>
                </a:lnTo>
                <a:lnTo>
                  <a:pt x="329704" y="175031"/>
                </a:lnTo>
                <a:lnTo>
                  <a:pt x="331558" y="171107"/>
                </a:lnTo>
                <a:lnTo>
                  <a:pt x="338251" y="162547"/>
                </a:lnTo>
                <a:lnTo>
                  <a:pt x="344373" y="163626"/>
                </a:lnTo>
                <a:lnTo>
                  <a:pt x="354342" y="163626"/>
                </a:lnTo>
                <a:lnTo>
                  <a:pt x="388810" y="164693"/>
                </a:lnTo>
                <a:lnTo>
                  <a:pt x="393509" y="165049"/>
                </a:lnTo>
                <a:lnTo>
                  <a:pt x="401624" y="168249"/>
                </a:lnTo>
                <a:lnTo>
                  <a:pt x="404177" y="171107"/>
                </a:lnTo>
                <a:lnTo>
                  <a:pt x="404177" y="151536"/>
                </a:lnTo>
                <a:lnTo>
                  <a:pt x="403669" y="150964"/>
                </a:lnTo>
                <a:lnTo>
                  <a:pt x="391629" y="146037"/>
                </a:lnTo>
                <a:lnTo>
                  <a:pt x="374992" y="144373"/>
                </a:lnTo>
                <a:lnTo>
                  <a:pt x="342519" y="144373"/>
                </a:lnTo>
                <a:lnTo>
                  <a:pt x="337540" y="142951"/>
                </a:lnTo>
                <a:lnTo>
                  <a:pt x="337540" y="137604"/>
                </a:lnTo>
                <a:lnTo>
                  <a:pt x="338963" y="135102"/>
                </a:lnTo>
                <a:lnTo>
                  <a:pt x="344665" y="126542"/>
                </a:lnTo>
                <a:lnTo>
                  <a:pt x="348932" y="128689"/>
                </a:lnTo>
                <a:lnTo>
                  <a:pt x="352488" y="129044"/>
                </a:lnTo>
                <a:lnTo>
                  <a:pt x="359333" y="129044"/>
                </a:lnTo>
                <a:lnTo>
                  <a:pt x="367944" y="128498"/>
                </a:lnTo>
                <a:lnTo>
                  <a:pt x="375386" y="126822"/>
                </a:lnTo>
                <a:lnTo>
                  <a:pt x="375983" y="126542"/>
                </a:lnTo>
                <a:lnTo>
                  <a:pt x="381914" y="123926"/>
                </a:lnTo>
                <a:lnTo>
                  <a:pt x="385787" y="121196"/>
                </a:lnTo>
                <a:lnTo>
                  <a:pt x="387807" y="119773"/>
                </a:lnTo>
                <a:lnTo>
                  <a:pt x="393166" y="113982"/>
                </a:lnTo>
                <a:lnTo>
                  <a:pt x="396976" y="107518"/>
                </a:lnTo>
                <a:lnTo>
                  <a:pt x="399402" y="100126"/>
                </a:lnTo>
                <a:lnTo>
                  <a:pt x="400100" y="93256"/>
                </a:lnTo>
                <a:lnTo>
                  <a:pt x="400113" y="85915"/>
                </a:lnTo>
                <a:lnTo>
                  <a:pt x="399199" y="81635"/>
                </a:lnTo>
                <a:lnTo>
                  <a:pt x="395922" y="74155"/>
                </a:lnTo>
                <a:lnTo>
                  <a:pt x="413435" y="74155"/>
                </a:lnTo>
                <a:lnTo>
                  <a:pt x="413435" y="62382"/>
                </a:lnTo>
                <a:lnTo>
                  <a:pt x="413435" y="60960"/>
                </a:lnTo>
                <a:close/>
              </a:path>
              <a:path w="545464" h="211454">
                <a:moveTo>
                  <a:pt x="545439" y="166471"/>
                </a:moveTo>
                <a:lnTo>
                  <a:pt x="542874" y="166471"/>
                </a:lnTo>
                <a:lnTo>
                  <a:pt x="535432" y="165506"/>
                </a:lnTo>
                <a:lnTo>
                  <a:pt x="531114" y="161709"/>
                </a:lnTo>
                <a:lnTo>
                  <a:pt x="529120" y="153695"/>
                </a:lnTo>
                <a:lnTo>
                  <a:pt x="528637" y="140093"/>
                </a:lnTo>
                <a:lnTo>
                  <a:pt x="528637" y="98742"/>
                </a:lnTo>
                <a:lnTo>
                  <a:pt x="528358" y="88900"/>
                </a:lnTo>
                <a:lnTo>
                  <a:pt x="507619" y="55206"/>
                </a:lnTo>
                <a:lnTo>
                  <a:pt x="500583" y="54190"/>
                </a:lnTo>
                <a:lnTo>
                  <a:pt x="491223" y="55219"/>
                </a:lnTo>
                <a:lnTo>
                  <a:pt x="482320" y="58737"/>
                </a:lnTo>
                <a:lnTo>
                  <a:pt x="472833" y="65316"/>
                </a:lnTo>
                <a:lnTo>
                  <a:pt x="461708" y="75577"/>
                </a:lnTo>
                <a:lnTo>
                  <a:pt x="461708" y="0"/>
                </a:lnTo>
                <a:lnTo>
                  <a:pt x="443230" y="9144"/>
                </a:lnTo>
                <a:lnTo>
                  <a:pt x="423697" y="17475"/>
                </a:lnTo>
                <a:lnTo>
                  <a:pt x="425119" y="21031"/>
                </a:lnTo>
                <a:lnTo>
                  <a:pt x="431520" y="19253"/>
                </a:lnTo>
                <a:lnTo>
                  <a:pt x="440347" y="19253"/>
                </a:lnTo>
                <a:lnTo>
                  <a:pt x="442201" y="22821"/>
                </a:lnTo>
                <a:lnTo>
                  <a:pt x="442201" y="140093"/>
                </a:lnTo>
                <a:lnTo>
                  <a:pt x="441680" y="153695"/>
                </a:lnTo>
                <a:lnTo>
                  <a:pt x="439572" y="161709"/>
                </a:lnTo>
                <a:lnTo>
                  <a:pt x="435114" y="165506"/>
                </a:lnTo>
                <a:lnTo>
                  <a:pt x="427532" y="166471"/>
                </a:lnTo>
                <a:lnTo>
                  <a:pt x="423697" y="166471"/>
                </a:lnTo>
                <a:lnTo>
                  <a:pt x="423697" y="170751"/>
                </a:lnTo>
                <a:lnTo>
                  <a:pt x="479945" y="170751"/>
                </a:lnTo>
                <a:lnTo>
                  <a:pt x="479945" y="166471"/>
                </a:lnTo>
                <a:lnTo>
                  <a:pt x="476377" y="166471"/>
                </a:lnTo>
                <a:lnTo>
                  <a:pt x="468985" y="165506"/>
                </a:lnTo>
                <a:lnTo>
                  <a:pt x="464502" y="161709"/>
                </a:lnTo>
                <a:lnTo>
                  <a:pt x="462305" y="153695"/>
                </a:lnTo>
                <a:lnTo>
                  <a:pt x="461708" y="140093"/>
                </a:lnTo>
                <a:lnTo>
                  <a:pt x="461708" y="84848"/>
                </a:lnTo>
                <a:lnTo>
                  <a:pt x="470433" y="77165"/>
                </a:lnTo>
                <a:lnTo>
                  <a:pt x="477799" y="72097"/>
                </a:lnTo>
                <a:lnTo>
                  <a:pt x="484416" y="69303"/>
                </a:lnTo>
                <a:lnTo>
                  <a:pt x="490905" y="68440"/>
                </a:lnTo>
                <a:lnTo>
                  <a:pt x="497738" y="68440"/>
                </a:lnTo>
                <a:lnTo>
                  <a:pt x="504431" y="73431"/>
                </a:lnTo>
                <a:lnTo>
                  <a:pt x="507987" y="84124"/>
                </a:lnTo>
                <a:lnTo>
                  <a:pt x="508698" y="91262"/>
                </a:lnTo>
                <a:lnTo>
                  <a:pt x="508698" y="140093"/>
                </a:lnTo>
                <a:lnTo>
                  <a:pt x="508241" y="153695"/>
                </a:lnTo>
                <a:lnTo>
                  <a:pt x="506285" y="161709"/>
                </a:lnTo>
                <a:lnTo>
                  <a:pt x="501980" y="165506"/>
                </a:lnTo>
                <a:lnTo>
                  <a:pt x="494461" y="166471"/>
                </a:lnTo>
                <a:lnTo>
                  <a:pt x="492048" y="166471"/>
                </a:lnTo>
                <a:lnTo>
                  <a:pt x="492048" y="170751"/>
                </a:lnTo>
                <a:lnTo>
                  <a:pt x="545439" y="170751"/>
                </a:lnTo>
                <a:lnTo>
                  <a:pt x="545439" y="16647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31031" y="6102413"/>
            <a:ext cx="785495" cy="168910"/>
          </a:xfrm>
          <a:custGeom>
            <a:avLst/>
            <a:gdLst/>
            <a:ahLst/>
            <a:cxnLst/>
            <a:rect l="l" t="t" r="r" b="b"/>
            <a:pathLst>
              <a:path w="785495" h="168910">
                <a:moveTo>
                  <a:pt x="136702" y="37071"/>
                </a:moveTo>
                <a:lnTo>
                  <a:pt x="134277" y="0"/>
                </a:lnTo>
                <a:lnTo>
                  <a:pt x="0" y="0"/>
                </a:lnTo>
                <a:lnTo>
                  <a:pt x="0" y="4635"/>
                </a:lnTo>
                <a:lnTo>
                  <a:pt x="5410" y="4991"/>
                </a:lnTo>
                <a:lnTo>
                  <a:pt x="13601" y="6019"/>
                </a:lnTo>
                <a:lnTo>
                  <a:pt x="18872" y="9486"/>
                </a:lnTo>
                <a:lnTo>
                  <a:pt x="21666" y="15976"/>
                </a:lnTo>
                <a:lnTo>
                  <a:pt x="22504" y="26022"/>
                </a:lnTo>
                <a:lnTo>
                  <a:pt x="22504" y="140804"/>
                </a:lnTo>
                <a:lnTo>
                  <a:pt x="21666" y="150863"/>
                </a:lnTo>
                <a:lnTo>
                  <a:pt x="18872" y="157378"/>
                </a:lnTo>
                <a:lnTo>
                  <a:pt x="13601" y="160959"/>
                </a:lnTo>
                <a:lnTo>
                  <a:pt x="5410" y="162191"/>
                </a:lnTo>
                <a:lnTo>
                  <a:pt x="0" y="162191"/>
                </a:lnTo>
                <a:lnTo>
                  <a:pt x="0" y="166827"/>
                </a:lnTo>
                <a:lnTo>
                  <a:pt x="71628" y="166827"/>
                </a:lnTo>
                <a:lnTo>
                  <a:pt x="71628" y="162191"/>
                </a:lnTo>
                <a:lnTo>
                  <a:pt x="65925" y="162191"/>
                </a:lnTo>
                <a:lnTo>
                  <a:pt x="57670" y="160959"/>
                </a:lnTo>
                <a:lnTo>
                  <a:pt x="52425" y="157378"/>
                </a:lnTo>
                <a:lnTo>
                  <a:pt x="49644" y="150863"/>
                </a:lnTo>
                <a:lnTo>
                  <a:pt x="48844" y="140804"/>
                </a:lnTo>
                <a:lnTo>
                  <a:pt x="48844" y="84124"/>
                </a:lnTo>
                <a:lnTo>
                  <a:pt x="89001" y="84124"/>
                </a:lnTo>
                <a:lnTo>
                  <a:pt x="99021" y="85204"/>
                </a:lnTo>
                <a:lnTo>
                  <a:pt x="105410" y="89027"/>
                </a:lnTo>
                <a:lnTo>
                  <a:pt x="108864" y="96456"/>
                </a:lnTo>
                <a:lnTo>
                  <a:pt x="110070" y="108369"/>
                </a:lnTo>
                <a:lnTo>
                  <a:pt x="114350" y="108369"/>
                </a:lnTo>
                <a:lnTo>
                  <a:pt x="114350" y="48120"/>
                </a:lnTo>
                <a:lnTo>
                  <a:pt x="110070" y="48120"/>
                </a:lnTo>
                <a:lnTo>
                  <a:pt x="109359" y="57391"/>
                </a:lnTo>
                <a:lnTo>
                  <a:pt x="108927" y="59524"/>
                </a:lnTo>
                <a:lnTo>
                  <a:pt x="105371" y="69507"/>
                </a:lnTo>
                <a:lnTo>
                  <a:pt x="99390" y="72720"/>
                </a:lnTo>
                <a:lnTo>
                  <a:pt x="48844" y="72720"/>
                </a:lnTo>
                <a:lnTo>
                  <a:pt x="48844" y="9982"/>
                </a:lnTo>
                <a:lnTo>
                  <a:pt x="95123" y="9982"/>
                </a:lnTo>
                <a:lnTo>
                  <a:pt x="111074" y="11264"/>
                </a:lnTo>
                <a:lnTo>
                  <a:pt x="121856" y="15735"/>
                </a:lnTo>
                <a:lnTo>
                  <a:pt x="128524" y="24269"/>
                </a:lnTo>
                <a:lnTo>
                  <a:pt x="132143" y="37782"/>
                </a:lnTo>
                <a:lnTo>
                  <a:pt x="136702" y="37071"/>
                </a:lnTo>
                <a:close/>
              </a:path>
              <a:path w="785495" h="168910">
                <a:moveTo>
                  <a:pt x="183261" y="6057"/>
                </a:moveTo>
                <a:lnTo>
                  <a:pt x="177571" y="0"/>
                </a:lnTo>
                <a:lnTo>
                  <a:pt x="163334" y="0"/>
                </a:lnTo>
                <a:lnTo>
                  <a:pt x="157353" y="6057"/>
                </a:lnTo>
                <a:lnTo>
                  <a:pt x="157353" y="20320"/>
                </a:lnTo>
                <a:lnTo>
                  <a:pt x="163334" y="26022"/>
                </a:lnTo>
                <a:lnTo>
                  <a:pt x="177571" y="26022"/>
                </a:lnTo>
                <a:lnTo>
                  <a:pt x="183261" y="20320"/>
                </a:lnTo>
                <a:lnTo>
                  <a:pt x="183261" y="6057"/>
                </a:lnTo>
                <a:close/>
              </a:path>
              <a:path w="785495" h="168910">
                <a:moveTo>
                  <a:pt x="200063" y="162547"/>
                </a:moveTo>
                <a:lnTo>
                  <a:pt x="196507" y="162547"/>
                </a:lnTo>
                <a:lnTo>
                  <a:pt x="188925" y="161582"/>
                </a:lnTo>
                <a:lnTo>
                  <a:pt x="184480" y="157784"/>
                </a:lnTo>
                <a:lnTo>
                  <a:pt x="182372" y="149771"/>
                </a:lnTo>
                <a:lnTo>
                  <a:pt x="181838" y="136169"/>
                </a:lnTo>
                <a:lnTo>
                  <a:pt x="181838" y="67729"/>
                </a:lnTo>
                <a:lnTo>
                  <a:pt x="181838" y="48475"/>
                </a:lnTo>
                <a:lnTo>
                  <a:pt x="171475" y="53771"/>
                </a:lnTo>
                <a:lnTo>
                  <a:pt x="163525" y="57619"/>
                </a:lnTo>
                <a:lnTo>
                  <a:pt x="155232" y="61264"/>
                </a:lnTo>
                <a:lnTo>
                  <a:pt x="143827" y="65951"/>
                </a:lnTo>
                <a:lnTo>
                  <a:pt x="145249" y="69507"/>
                </a:lnTo>
                <a:lnTo>
                  <a:pt x="148374" y="68795"/>
                </a:lnTo>
                <a:lnTo>
                  <a:pt x="149796" y="68084"/>
                </a:lnTo>
                <a:lnTo>
                  <a:pt x="151650" y="67729"/>
                </a:lnTo>
                <a:lnTo>
                  <a:pt x="160477" y="67729"/>
                </a:lnTo>
                <a:lnTo>
                  <a:pt x="162331" y="71297"/>
                </a:lnTo>
                <a:lnTo>
                  <a:pt x="162331" y="136169"/>
                </a:lnTo>
                <a:lnTo>
                  <a:pt x="161734" y="149771"/>
                </a:lnTo>
                <a:lnTo>
                  <a:pt x="161620" y="152209"/>
                </a:lnTo>
                <a:lnTo>
                  <a:pt x="160909" y="154711"/>
                </a:lnTo>
                <a:lnTo>
                  <a:pt x="159054" y="160413"/>
                </a:lnTo>
                <a:lnTo>
                  <a:pt x="155498" y="162547"/>
                </a:lnTo>
                <a:lnTo>
                  <a:pt x="143395" y="162547"/>
                </a:lnTo>
                <a:lnTo>
                  <a:pt x="143395" y="166827"/>
                </a:lnTo>
                <a:lnTo>
                  <a:pt x="200063" y="166827"/>
                </a:lnTo>
                <a:lnTo>
                  <a:pt x="200063" y="162547"/>
                </a:lnTo>
                <a:close/>
              </a:path>
              <a:path w="785495" h="168910">
                <a:moveTo>
                  <a:pt x="328231" y="162547"/>
                </a:moveTo>
                <a:lnTo>
                  <a:pt x="318973" y="162547"/>
                </a:lnTo>
                <a:lnTo>
                  <a:pt x="315417" y="160769"/>
                </a:lnTo>
                <a:lnTo>
                  <a:pt x="314083" y="157784"/>
                </a:lnTo>
                <a:lnTo>
                  <a:pt x="313982" y="157556"/>
                </a:lnTo>
                <a:lnTo>
                  <a:pt x="312140" y="154355"/>
                </a:lnTo>
                <a:lnTo>
                  <a:pt x="311861" y="136169"/>
                </a:lnTo>
                <a:lnTo>
                  <a:pt x="311835" y="95173"/>
                </a:lnTo>
                <a:lnTo>
                  <a:pt x="311619" y="84975"/>
                </a:lnTo>
                <a:lnTo>
                  <a:pt x="310896" y="76733"/>
                </a:lnTo>
                <a:lnTo>
                  <a:pt x="309562" y="70231"/>
                </a:lnTo>
                <a:lnTo>
                  <a:pt x="308190" y="66281"/>
                </a:lnTo>
                <a:lnTo>
                  <a:pt x="308076" y="65951"/>
                </a:lnTo>
                <a:lnTo>
                  <a:pt x="307949" y="65595"/>
                </a:lnTo>
                <a:lnTo>
                  <a:pt x="307581" y="64516"/>
                </a:lnTo>
                <a:lnTo>
                  <a:pt x="303669" y="58686"/>
                </a:lnTo>
                <a:lnTo>
                  <a:pt x="298183" y="54178"/>
                </a:lnTo>
                <a:lnTo>
                  <a:pt x="291515" y="51282"/>
                </a:lnTo>
                <a:lnTo>
                  <a:pt x="284086" y="50266"/>
                </a:lnTo>
                <a:lnTo>
                  <a:pt x="275005" y="51498"/>
                </a:lnTo>
                <a:lnTo>
                  <a:pt x="265772" y="55295"/>
                </a:lnTo>
                <a:lnTo>
                  <a:pt x="256070" y="61836"/>
                </a:lnTo>
                <a:lnTo>
                  <a:pt x="245630" y="71297"/>
                </a:lnTo>
                <a:lnTo>
                  <a:pt x="245630" y="67729"/>
                </a:lnTo>
                <a:lnTo>
                  <a:pt x="245630" y="48475"/>
                </a:lnTo>
                <a:lnTo>
                  <a:pt x="235191" y="53771"/>
                </a:lnTo>
                <a:lnTo>
                  <a:pt x="227190" y="57619"/>
                </a:lnTo>
                <a:lnTo>
                  <a:pt x="218884" y="61264"/>
                </a:lnTo>
                <a:lnTo>
                  <a:pt x="207467" y="65951"/>
                </a:lnTo>
                <a:lnTo>
                  <a:pt x="208902" y="69507"/>
                </a:lnTo>
                <a:lnTo>
                  <a:pt x="211747" y="68795"/>
                </a:lnTo>
                <a:lnTo>
                  <a:pt x="213601" y="68084"/>
                </a:lnTo>
                <a:lnTo>
                  <a:pt x="215023" y="67729"/>
                </a:lnTo>
                <a:lnTo>
                  <a:pt x="224282" y="67729"/>
                </a:lnTo>
                <a:lnTo>
                  <a:pt x="225983" y="71297"/>
                </a:lnTo>
                <a:lnTo>
                  <a:pt x="225983" y="136169"/>
                </a:lnTo>
                <a:lnTo>
                  <a:pt x="225526" y="147218"/>
                </a:lnTo>
                <a:lnTo>
                  <a:pt x="225425" y="149771"/>
                </a:lnTo>
                <a:lnTo>
                  <a:pt x="223456" y="157200"/>
                </a:lnTo>
                <a:lnTo>
                  <a:pt x="223354" y="157556"/>
                </a:lnTo>
                <a:lnTo>
                  <a:pt x="223291" y="157784"/>
                </a:lnTo>
                <a:lnTo>
                  <a:pt x="218960" y="161582"/>
                </a:lnTo>
                <a:lnTo>
                  <a:pt x="211747" y="162547"/>
                </a:lnTo>
                <a:lnTo>
                  <a:pt x="207187" y="162547"/>
                </a:lnTo>
                <a:lnTo>
                  <a:pt x="207187" y="166827"/>
                </a:lnTo>
                <a:lnTo>
                  <a:pt x="263004" y="166827"/>
                </a:lnTo>
                <a:lnTo>
                  <a:pt x="263004" y="162547"/>
                </a:lnTo>
                <a:lnTo>
                  <a:pt x="253034" y="162547"/>
                </a:lnTo>
                <a:lnTo>
                  <a:pt x="249199" y="160413"/>
                </a:lnTo>
                <a:lnTo>
                  <a:pt x="247777" y="157200"/>
                </a:lnTo>
                <a:lnTo>
                  <a:pt x="246341" y="154711"/>
                </a:lnTo>
                <a:lnTo>
                  <a:pt x="245630" y="147218"/>
                </a:lnTo>
                <a:lnTo>
                  <a:pt x="245630" y="80556"/>
                </a:lnTo>
                <a:lnTo>
                  <a:pt x="254419" y="73266"/>
                </a:lnTo>
                <a:lnTo>
                  <a:pt x="257492" y="71297"/>
                </a:lnTo>
                <a:lnTo>
                  <a:pt x="261620" y="68668"/>
                </a:lnTo>
                <a:lnTo>
                  <a:pt x="268020" y="66281"/>
                </a:lnTo>
                <a:lnTo>
                  <a:pt x="274396" y="65595"/>
                </a:lnTo>
                <a:lnTo>
                  <a:pt x="283070" y="66954"/>
                </a:lnTo>
                <a:lnTo>
                  <a:pt x="288531" y="71691"/>
                </a:lnTo>
                <a:lnTo>
                  <a:pt x="291312" y="80556"/>
                </a:lnTo>
                <a:lnTo>
                  <a:pt x="291376" y="80784"/>
                </a:lnTo>
                <a:lnTo>
                  <a:pt x="292201" y="95173"/>
                </a:lnTo>
                <a:lnTo>
                  <a:pt x="292163" y="136169"/>
                </a:lnTo>
                <a:lnTo>
                  <a:pt x="291490" y="154355"/>
                </a:lnTo>
                <a:lnTo>
                  <a:pt x="288645" y="160769"/>
                </a:lnTo>
                <a:lnTo>
                  <a:pt x="285508" y="162547"/>
                </a:lnTo>
                <a:lnTo>
                  <a:pt x="274828" y="162547"/>
                </a:lnTo>
                <a:lnTo>
                  <a:pt x="274828" y="166827"/>
                </a:lnTo>
                <a:lnTo>
                  <a:pt x="328231" y="166827"/>
                </a:lnTo>
                <a:lnTo>
                  <a:pt x="328231" y="162547"/>
                </a:lnTo>
                <a:close/>
              </a:path>
              <a:path w="785495" h="168910">
                <a:moveTo>
                  <a:pt x="442709" y="150787"/>
                </a:moveTo>
                <a:lnTo>
                  <a:pt x="439585" y="147929"/>
                </a:lnTo>
                <a:lnTo>
                  <a:pt x="435305" y="152209"/>
                </a:lnTo>
                <a:lnTo>
                  <a:pt x="431317" y="153987"/>
                </a:lnTo>
                <a:lnTo>
                  <a:pt x="423913" y="153987"/>
                </a:lnTo>
                <a:lnTo>
                  <a:pt x="422833" y="151612"/>
                </a:lnTo>
                <a:lnTo>
                  <a:pt x="422783" y="150431"/>
                </a:lnTo>
                <a:lnTo>
                  <a:pt x="422783" y="100520"/>
                </a:lnTo>
                <a:lnTo>
                  <a:pt x="422744" y="85191"/>
                </a:lnTo>
                <a:lnTo>
                  <a:pt x="412788" y="57391"/>
                </a:lnTo>
                <a:lnTo>
                  <a:pt x="411162" y="55981"/>
                </a:lnTo>
                <a:lnTo>
                  <a:pt x="404660" y="52844"/>
                </a:lnTo>
                <a:lnTo>
                  <a:pt x="396824" y="50914"/>
                </a:lnTo>
                <a:lnTo>
                  <a:pt x="387896" y="50266"/>
                </a:lnTo>
                <a:lnTo>
                  <a:pt x="371487" y="52565"/>
                </a:lnTo>
                <a:lnTo>
                  <a:pt x="357886" y="58775"/>
                </a:lnTo>
                <a:lnTo>
                  <a:pt x="348602" y="67856"/>
                </a:lnTo>
                <a:lnTo>
                  <a:pt x="345173" y="78778"/>
                </a:lnTo>
                <a:lnTo>
                  <a:pt x="345173" y="85191"/>
                </a:lnTo>
                <a:lnTo>
                  <a:pt x="350151" y="91262"/>
                </a:lnTo>
                <a:lnTo>
                  <a:pt x="361975" y="91262"/>
                </a:lnTo>
                <a:lnTo>
                  <a:pt x="366242" y="86271"/>
                </a:lnTo>
                <a:lnTo>
                  <a:pt x="366242" y="63804"/>
                </a:lnTo>
                <a:lnTo>
                  <a:pt x="373646" y="57391"/>
                </a:lnTo>
                <a:lnTo>
                  <a:pt x="391172" y="57391"/>
                </a:lnTo>
                <a:lnTo>
                  <a:pt x="396862" y="60248"/>
                </a:lnTo>
                <a:lnTo>
                  <a:pt x="399288" y="65595"/>
                </a:lnTo>
                <a:lnTo>
                  <a:pt x="401840" y="70231"/>
                </a:lnTo>
                <a:lnTo>
                  <a:pt x="402132" y="73787"/>
                </a:lnTo>
                <a:lnTo>
                  <a:pt x="402132" y="92329"/>
                </a:lnTo>
                <a:lnTo>
                  <a:pt x="402132" y="100520"/>
                </a:lnTo>
                <a:lnTo>
                  <a:pt x="402132" y="141871"/>
                </a:lnTo>
                <a:lnTo>
                  <a:pt x="395439" y="149720"/>
                </a:lnTo>
                <a:lnTo>
                  <a:pt x="388607" y="152920"/>
                </a:lnTo>
                <a:lnTo>
                  <a:pt x="380771" y="152920"/>
                </a:lnTo>
                <a:lnTo>
                  <a:pt x="374142" y="151612"/>
                </a:lnTo>
                <a:lnTo>
                  <a:pt x="373799" y="151612"/>
                </a:lnTo>
                <a:lnTo>
                  <a:pt x="368033" y="147574"/>
                </a:lnTo>
                <a:lnTo>
                  <a:pt x="364312" y="141490"/>
                </a:lnTo>
                <a:lnTo>
                  <a:pt x="362966" y="133680"/>
                </a:lnTo>
                <a:lnTo>
                  <a:pt x="364680" y="124434"/>
                </a:lnTo>
                <a:lnTo>
                  <a:pt x="370801" y="116700"/>
                </a:lnTo>
                <a:lnTo>
                  <a:pt x="382790" y="109156"/>
                </a:lnTo>
                <a:lnTo>
                  <a:pt x="402132" y="100520"/>
                </a:lnTo>
                <a:lnTo>
                  <a:pt x="402132" y="92329"/>
                </a:lnTo>
                <a:lnTo>
                  <a:pt x="362686" y="109435"/>
                </a:lnTo>
                <a:lnTo>
                  <a:pt x="342036" y="140449"/>
                </a:lnTo>
                <a:lnTo>
                  <a:pt x="343928" y="151612"/>
                </a:lnTo>
                <a:lnTo>
                  <a:pt x="349161" y="160540"/>
                </a:lnTo>
                <a:lnTo>
                  <a:pt x="357060" y="166458"/>
                </a:lnTo>
                <a:lnTo>
                  <a:pt x="366953" y="168605"/>
                </a:lnTo>
                <a:lnTo>
                  <a:pt x="375323" y="167627"/>
                </a:lnTo>
                <a:lnTo>
                  <a:pt x="383641" y="164465"/>
                </a:lnTo>
                <a:lnTo>
                  <a:pt x="392404" y="158838"/>
                </a:lnTo>
                <a:lnTo>
                  <a:pt x="399249" y="152920"/>
                </a:lnTo>
                <a:lnTo>
                  <a:pt x="402132" y="150431"/>
                </a:lnTo>
                <a:lnTo>
                  <a:pt x="403555" y="162547"/>
                </a:lnTo>
                <a:lnTo>
                  <a:pt x="408533" y="168605"/>
                </a:lnTo>
                <a:lnTo>
                  <a:pt x="416369" y="168605"/>
                </a:lnTo>
                <a:lnTo>
                  <a:pt x="422846" y="167627"/>
                </a:lnTo>
                <a:lnTo>
                  <a:pt x="423278" y="167627"/>
                </a:lnTo>
                <a:lnTo>
                  <a:pt x="430237" y="164236"/>
                </a:lnTo>
                <a:lnTo>
                  <a:pt x="436651" y="158686"/>
                </a:lnTo>
                <a:lnTo>
                  <a:pt x="440258" y="153987"/>
                </a:lnTo>
                <a:lnTo>
                  <a:pt x="442709" y="150787"/>
                </a:lnTo>
                <a:close/>
              </a:path>
              <a:path w="785495" h="168910">
                <a:moveTo>
                  <a:pt x="569023" y="162547"/>
                </a:moveTo>
                <a:lnTo>
                  <a:pt x="559765" y="162547"/>
                </a:lnTo>
                <a:lnTo>
                  <a:pt x="556209" y="160769"/>
                </a:lnTo>
                <a:lnTo>
                  <a:pt x="554875" y="157784"/>
                </a:lnTo>
                <a:lnTo>
                  <a:pt x="554786" y="157556"/>
                </a:lnTo>
                <a:lnTo>
                  <a:pt x="552932" y="154355"/>
                </a:lnTo>
                <a:lnTo>
                  <a:pt x="552665" y="136169"/>
                </a:lnTo>
                <a:lnTo>
                  <a:pt x="552627" y="95173"/>
                </a:lnTo>
                <a:lnTo>
                  <a:pt x="552424" y="84975"/>
                </a:lnTo>
                <a:lnTo>
                  <a:pt x="551688" y="76733"/>
                </a:lnTo>
                <a:lnTo>
                  <a:pt x="550367" y="70231"/>
                </a:lnTo>
                <a:lnTo>
                  <a:pt x="548982" y="66281"/>
                </a:lnTo>
                <a:lnTo>
                  <a:pt x="548868" y="65951"/>
                </a:lnTo>
                <a:lnTo>
                  <a:pt x="548741" y="65595"/>
                </a:lnTo>
                <a:lnTo>
                  <a:pt x="548373" y="64516"/>
                </a:lnTo>
                <a:lnTo>
                  <a:pt x="544461" y="58686"/>
                </a:lnTo>
                <a:lnTo>
                  <a:pt x="538975" y="54178"/>
                </a:lnTo>
                <a:lnTo>
                  <a:pt x="532320" y="51282"/>
                </a:lnTo>
                <a:lnTo>
                  <a:pt x="524878" y="50266"/>
                </a:lnTo>
                <a:lnTo>
                  <a:pt x="515810" y="51498"/>
                </a:lnTo>
                <a:lnTo>
                  <a:pt x="506564" y="55295"/>
                </a:lnTo>
                <a:lnTo>
                  <a:pt x="496862" y="61836"/>
                </a:lnTo>
                <a:lnTo>
                  <a:pt x="486435" y="71297"/>
                </a:lnTo>
                <a:lnTo>
                  <a:pt x="486435" y="67729"/>
                </a:lnTo>
                <a:lnTo>
                  <a:pt x="486435" y="48475"/>
                </a:lnTo>
                <a:lnTo>
                  <a:pt x="475983" y="53771"/>
                </a:lnTo>
                <a:lnTo>
                  <a:pt x="467995" y="57619"/>
                </a:lnTo>
                <a:lnTo>
                  <a:pt x="459676" y="61264"/>
                </a:lnTo>
                <a:lnTo>
                  <a:pt x="448271" y="65951"/>
                </a:lnTo>
                <a:lnTo>
                  <a:pt x="449694" y="69507"/>
                </a:lnTo>
                <a:lnTo>
                  <a:pt x="452539" y="68795"/>
                </a:lnTo>
                <a:lnTo>
                  <a:pt x="454393" y="68084"/>
                </a:lnTo>
                <a:lnTo>
                  <a:pt x="455815" y="67729"/>
                </a:lnTo>
                <a:lnTo>
                  <a:pt x="465074" y="67729"/>
                </a:lnTo>
                <a:lnTo>
                  <a:pt x="466775" y="71297"/>
                </a:lnTo>
                <a:lnTo>
                  <a:pt x="466775" y="136169"/>
                </a:lnTo>
                <a:lnTo>
                  <a:pt x="466318" y="147218"/>
                </a:lnTo>
                <a:lnTo>
                  <a:pt x="466217" y="149771"/>
                </a:lnTo>
                <a:lnTo>
                  <a:pt x="464248" y="157200"/>
                </a:lnTo>
                <a:lnTo>
                  <a:pt x="464146" y="157556"/>
                </a:lnTo>
                <a:lnTo>
                  <a:pt x="464096" y="157784"/>
                </a:lnTo>
                <a:lnTo>
                  <a:pt x="459752" y="161582"/>
                </a:lnTo>
                <a:lnTo>
                  <a:pt x="452539" y="162547"/>
                </a:lnTo>
                <a:lnTo>
                  <a:pt x="447979" y="162547"/>
                </a:lnTo>
                <a:lnTo>
                  <a:pt x="447979" y="166827"/>
                </a:lnTo>
                <a:lnTo>
                  <a:pt x="503809" y="166827"/>
                </a:lnTo>
                <a:lnTo>
                  <a:pt x="503809" y="162547"/>
                </a:lnTo>
                <a:lnTo>
                  <a:pt x="493839" y="162547"/>
                </a:lnTo>
                <a:lnTo>
                  <a:pt x="489991" y="160413"/>
                </a:lnTo>
                <a:lnTo>
                  <a:pt x="488569" y="157200"/>
                </a:lnTo>
                <a:lnTo>
                  <a:pt x="487146" y="154711"/>
                </a:lnTo>
                <a:lnTo>
                  <a:pt x="486435" y="147218"/>
                </a:lnTo>
                <a:lnTo>
                  <a:pt x="486435" y="80556"/>
                </a:lnTo>
                <a:lnTo>
                  <a:pt x="495211" y="73266"/>
                </a:lnTo>
                <a:lnTo>
                  <a:pt x="498297" y="71297"/>
                </a:lnTo>
                <a:lnTo>
                  <a:pt x="502412" y="68668"/>
                </a:lnTo>
                <a:lnTo>
                  <a:pt x="508812" y="66281"/>
                </a:lnTo>
                <a:lnTo>
                  <a:pt x="515200" y="65595"/>
                </a:lnTo>
                <a:lnTo>
                  <a:pt x="523862" y="66954"/>
                </a:lnTo>
                <a:lnTo>
                  <a:pt x="529323" y="71691"/>
                </a:lnTo>
                <a:lnTo>
                  <a:pt x="532104" y="80556"/>
                </a:lnTo>
                <a:lnTo>
                  <a:pt x="532180" y="80784"/>
                </a:lnTo>
                <a:lnTo>
                  <a:pt x="532993" y="95173"/>
                </a:lnTo>
                <a:lnTo>
                  <a:pt x="532955" y="136169"/>
                </a:lnTo>
                <a:lnTo>
                  <a:pt x="532282" y="154355"/>
                </a:lnTo>
                <a:lnTo>
                  <a:pt x="529437" y="160769"/>
                </a:lnTo>
                <a:lnTo>
                  <a:pt x="526300" y="162547"/>
                </a:lnTo>
                <a:lnTo>
                  <a:pt x="515620" y="162547"/>
                </a:lnTo>
                <a:lnTo>
                  <a:pt x="515620" y="166827"/>
                </a:lnTo>
                <a:lnTo>
                  <a:pt x="569023" y="166827"/>
                </a:lnTo>
                <a:lnTo>
                  <a:pt x="569023" y="162547"/>
                </a:lnTo>
                <a:close/>
              </a:path>
              <a:path w="785495" h="168910">
                <a:moveTo>
                  <a:pt x="677100" y="122618"/>
                </a:moveTo>
                <a:lnTo>
                  <a:pt x="672833" y="120484"/>
                </a:lnTo>
                <a:lnTo>
                  <a:pt x="666978" y="132295"/>
                </a:lnTo>
                <a:lnTo>
                  <a:pt x="659130" y="140893"/>
                </a:lnTo>
                <a:lnTo>
                  <a:pt x="649401" y="146151"/>
                </a:lnTo>
                <a:lnTo>
                  <a:pt x="637946" y="147929"/>
                </a:lnTo>
                <a:lnTo>
                  <a:pt x="623722" y="144767"/>
                </a:lnTo>
                <a:lnTo>
                  <a:pt x="612863" y="135724"/>
                </a:lnTo>
                <a:lnTo>
                  <a:pt x="605917" y="121462"/>
                </a:lnTo>
                <a:lnTo>
                  <a:pt x="603478" y="102666"/>
                </a:lnTo>
                <a:lnTo>
                  <a:pt x="605523" y="84950"/>
                </a:lnTo>
                <a:lnTo>
                  <a:pt x="611314" y="71335"/>
                </a:lnTo>
                <a:lnTo>
                  <a:pt x="620306" y="62611"/>
                </a:lnTo>
                <a:lnTo>
                  <a:pt x="631964" y="59524"/>
                </a:lnTo>
                <a:lnTo>
                  <a:pt x="641502" y="59524"/>
                </a:lnTo>
                <a:lnTo>
                  <a:pt x="645769" y="63804"/>
                </a:lnTo>
                <a:lnTo>
                  <a:pt x="647204" y="74498"/>
                </a:lnTo>
                <a:lnTo>
                  <a:pt x="648627" y="83058"/>
                </a:lnTo>
                <a:lnTo>
                  <a:pt x="652894" y="87337"/>
                </a:lnTo>
                <a:lnTo>
                  <a:pt x="667842" y="87337"/>
                </a:lnTo>
                <a:lnTo>
                  <a:pt x="672833" y="82702"/>
                </a:lnTo>
                <a:lnTo>
                  <a:pt x="672833" y="76288"/>
                </a:lnTo>
                <a:lnTo>
                  <a:pt x="669836" y="66205"/>
                </a:lnTo>
                <a:lnTo>
                  <a:pt x="661708" y="57924"/>
                </a:lnTo>
                <a:lnTo>
                  <a:pt x="649706" y="52324"/>
                </a:lnTo>
                <a:lnTo>
                  <a:pt x="635088" y="50266"/>
                </a:lnTo>
                <a:lnTo>
                  <a:pt x="614006" y="54711"/>
                </a:lnTo>
                <a:lnTo>
                  <a:pt x="597484" y="67144"/>
                </a:lnTo>
                <a:lnTo>
                  <a:pt x="586689" y="86207"/>
                </a:lnTo>
                <a:lnTo>
                  <a:pt x="582828" y="110502"/>
                </a:lnTo>
                <a:lnTo>
                  <a:pt x="583552" y="121856"/>
                </a:lnTo>
                <a:lnTo>
                  <a:pt x="602068" y="157784"/>
                </a:lnTo>
                <a:lnTo>
                  <a:pt x="630542" y="168605"/>
                </a:lnTo>
                <a:lnTo>
                  <a:pt x="645528" y="165684"/>
                </a:lnTo>
                <a:lnTo>
                  <a:pt x="658355" y="156984"/>
                </a:lnTo>
                <a:lnTo>
                  <a:pt x="668921" y="142595"/>
                </a:lnTo>
                <a:lnTo>
                  <a:pt x="677100" y="122618"/>
                </a:lnTo>
                <a:close/>
              </a:path>
              <a:path w="785495" h="168910">
                <a:moveTo>
                  <a:pt x="785177" y="122618"/>
                </a:moveTo>
                <a:lnTo>
                  <a:pt x="781621" y="119773"/>
                </a:lnTo>
                <a:lnTo>
                  <a:pt x="774407" y="131991"/>
                </a:lnTo>
                <a:lnTo>
                  <a:pt x="766064" y="140804"/>
                </a:lnTo>
                <a:lnTo>
                  <a:pt x="756716" y="146138"/>
                </a:lnTo>
                <a:lnTo>
                  <a:pt x="746455" y="147929"/>
                </a:lnTo>
                <a:lnTo>
                  <a:pt x="732688" y="144284"/>
                </a:lnTo>
                <a:lnTo>
                  <a:pt x="721791" y="134035"/>
                </a:lnTo>
                <a:lnTo>
                  <a:pt x="714514" y="118160"/>
                </a:lnTo>
                <a:lnTo>
                  <a:pt x="711568" y="97675"/>
                </a:lnTo>
                <a:lnTo>
                  <a:pt x="781621" y="97675"/>
                </a:lnTo>
                <a:lnTo>
                  <a:pt x="780072" y="87693"/>
                </a:lnTo>
                <a:lnTo>
                  <a:pt x="778548" y="77927"/>
                </a:lnTo>
                <a:lnTo>
                  <a:pt x="770216" y="63004"/>
                </a:lnTo>
                <a:lnTo>
                  <a:pt x="767397" y="60960"/>
                </a:lnTo>
                <a:lnTo>
                  <a:pt x="757250" y="53555"/>
                </a:lnTo>
                <a:lnTo>
                  <a:pt x="755700" y="53263"/>
                </a:lnTo>
                <a:lnTo>
                  <a:pt x="755700" y="87693"/>
                </a:lnTo>
                <a:lnTo>
                  <a:pt x="711847" y="87693"/>
                </a:lnTo>
                <a:lnTo>
                  <a:pt x="714451" y="76441"/>
                </a:lnTo>
                <a:lnTo>
                  <a:pt x="719340" y="68046"/>
                </a:lnTo>
                <a:lnTo>
                  <a:pt x="726287" y="62776"/>
                </a:lnTo>
                <a:lnTo>
                  <a:pt x="735063" y="60960"/>
                </a:lnTo>
                <a:lnTo>
                  <a:pt x="743445" y="62776"/>
                </a:lnTo>
                <a:lnTo>
                  <a:pt x="749871" y="68046"/>
                </a:lnTo>
                <a:lnTo>
                  <a:pt x="754037" y="76441"/>
                </a:lnTo>
                <a:lnTo>
                  <a:pt x="755700" y="87693"/>
                </a:lnTo>
                <a:lnTo>
                  <a:pt x="755700" y="53263"/>
                </a:lnTo>
                <a:lnTo>
                  <a:pt x="706539" y="67144"/>
                </a:lnTo>
                <a:lnTo>
                  <a:pt x="693051" y="109435"/>
                </a:lnTo>
                <a:lnTo>
                  <a:pt x="696391" y="131991"/>
                </a:lnTo>
                <a:lnTo>
                  <a:pt x="696506" y="132816"/>
                </a:lnTo>
                <a:lnTo>
                  <a:pt x="706094" y="151587"/>
                </a:lnTo>
                <a:lnTo>
                  <a:pt x="720623" y="164071"/>
                </a:lnTo>
                <a:lnTo>
                  <a:pt x="738898" y="168605"/>
                </a:lnTo>
                <a:lnTo>
                  <a:pt x="754786" y="165430"/>
                </a:lnTo>
                <a:lnTo>
                  <a:pt x="768235" y="156311"/>
                </a:lnTo>
                <a:lnTo>
                  <a:pt x="774230" y="147929"/>
                </a:lnTo>
                <a:lnTo>
                  <a:pt x="778586" y="141846"/>
                </a:lnTo>
                <a:lnTo>
                  <a:pt x="785177" y="12261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6" name="object 166"/>
          <p:cNvGrpSpPr/>
          <p:nvPr/>
        </p:nvGrpSpPr>
        <p:grpSpPr>
          <a:xfrm>
            <a:off x="5172674" y="6100983"/>
            <a:ext cx="595630" cy="170180"/>
            <a:chOff x="5172674" y="6100983"/>
            <a:chExt cx="595630" cy="170180"/>
          </a:xfrm>
        </p:grpSpPr>
        <p:pic>
          <p:nvPicPr>
            <p:cNvPr id="167" name="object 16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172674" y="6100983"/>
              <a:ext cx="88714" cy="17003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287875" y="6100983"/>
              <a:ext cx="480023" cy="170031"/>
            </a:xfrm>
            <a:prstGeom prst="rect">
              <a:avLst/>
            </a:prstGeom>
          </p:spPr>
        </p:pic>
      </p:grpSp>
      <p:grpSp>
        <p:nvGrpSpPr>
          <p:cNvPr id="169" name="object 169"/>
          <p:cNvGrpSpPr/>
          <p:nvPr/>
        </p:nvGrpSpPr>
        <p:grpSpPr>
          <a:xfrm>
            <a:off x="2471639" y="6545846"/>
            <a:ext cx="271780" cy="210820"/>
            <a:chOff x="2471639" y="6545846"/>
            <a:chExt cx="271780" cy="210820"/>
          </a:xfrm>
        </p:grpSpPr>
        <p:pic>
          <p:nvPicPr>
            <p:cNvPr id="170" name="object 17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471639" y="6545846"/>
              <a:ext cx="65104" cy="210668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561094" y="6545846"/>
              <a:ext cx="182269" cy="210668"/>
            </a:xfrm>
            <a:prstGeom prst="rect">
              <a:avLst/>
            </a:prstGeom>
          </p:spPr>
        </p:pic>
      </p:grpSp>
      <p:pic>
        <p:nvPicPr>
          <p:cNvPr id="172" name="object 172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822252" y="6543350"/>
            <a:ext cx="374934" cy="172527"/>
          </a:xfrm>
          <a:prstGeom prst="rect">
            <a:avLst/>
          </a:prstGeom>
        </p:spPr>
      </p:pic>
      <p:sp>
        <p:nvSpPr>
          <p:cNvPr id="173" name="object 173"/>
          <p:cNvSpPr/>
          <p:nvPr/>
        </p:nvSpPr>
        <p:spPr>
          <a:xfrm>
            <a:off x="3273933" y="6559753"/>
            <a:ext cx="904240" cy="158750"/>
          </a:xfrm>
          <a:custGeom>
            <a:avLst/>
            <a:gdLst/>
            <a:ahLst/>
            <a:cxnLst/>
            <a:rect l="l" t="t" r="r" b="b"/>
            <a:pathLst>
              <a:path w="904239" h="158750">
                <a:moveTo>
                  <a:pt x="46990" y="42418"/>
                </a:moveTo>
                <a:lnTo>
                  <a:pt x="37528" y="44615"/>
                </a:lnTo>
                <a:lnTo>
                  <a:pt x="28092" y="46380"/>
                </a:lnTo>
                <a:lnTo>
                  <a:pt x="18910" y="47688"/>
                </a:lnTo>
                <a:lnTo>
                  <a:pt x="10248" y="48475"/>
                </a:lnTo>
                <a:lnTo>
                  <a:pt x="9258" y="53467"/>
                </a:lnTo>
                <a:lnTo>
                  <a:pt x="13106" y="52755"/>
                </a:lnTo>
                <a:lnTo>
                  <a:pt x="15240" y="52400"/>
                </a:lnTo>
                <a:lnTo>
                  <a:pt x="22072" y="52400"/>
                </a:lnTo>
                <a:lnTo>
                  <a:pt x="23774" y="54178"/>
                </a:lnTo>
                <a:lnTo>
                  <a:pt x="23774" y="60960"/>
                </a:lnTo>
                <a:lnTo>
                  <a:pt x="1524" y="139382"/>
                </a:lnTo>
                <a:lnTo>
                  <a:pt x="279" y="143294"/>
                </a:lnTo>
                <a:lnTo>
                  <a:pt x="0" y="146507"/>
                </a:lnTo>
                <a:lnTo>
                  <a:pt x="0" y="153631"/>
                </a:lnTo>
                <a:lnTo>
                  <a:pt x="4978" y="158267"/>
                </a:lnTo>
                <a:lnTo>
                  <a:pt x="10248" y="158267"/>
                </a:lnTo>
                <a:lnTo>
                  <a:pt x="16713" y="156679"/>
                </a:lnTo>
                <a:lnTo>
                  <a:pt x="24257" y="151993"/>
                </a:lnTo>
                <a:lnTo>
                  <a:pt x="32258" y="144729"/>
                </a:lnTo>
                <a:lnTo>
                  <a:pt x="32740" y="144284"/>
                </a:lnTo>
                <a:lnTo>
                  <a:pt x="42011" y="133680"/>
                </a:lnTo>
                <a:lnTo>
                  <a:pt x="40157" y="128333"/>
                </a:lnTo>
                <a:lnTo>
                  <a:pt x="34175" y="137947"/>
                </a:lnTo>
                <a:lnTo>
                  <a:pt x="26339" y="144729"/>
                </a:lnTo>
                <a:lnTo>
                  <a:pt x="20929" y="144729"/>
                </a:lnTo>
                <a:lnTo>
                  <a:pt x="19227" y="142938"/>
                </a:lnTo>
                <a:lnTo>
                  <a:pt x="19227" y="140449"/>
                </a:lnTo>
                <a:lnTo>
                  <a:pt x="19418" y="139738"/>
                </a:lnTo>
                <a:lnTo>
                  <a:pt x="19939" y="137947"/>
                </a:lnTo>
                <a:lnTo>
                  <a:pt x="44069" y="52755"/>
                </a:lnTo>
                <a:lnTo>
                  <a:pt x="44170" y="52400"/>
                </a:lnTo>
                <a:lnTo>
                  <a:pt x="46990" y="42418"/>
                </a:lnTo>
                <a:close/>
              </a:path>
              <a:path w="904239" h="158750">
                <a:moveTo>
                  <a:pt x="56527" y="6057"/>
                </a:moveTo>
                <a:lnTo>
                  <a:pt x="50838" y="0"/>
                </a:lnTo>
                <a:lnTo>
                  <a:pt x="37020" y="0"/>
                </a:lnTo>
                <a:lnTo>
                  <a:pt x="30899" y="6057"/>
                </a:lnTo>
                <a:lnTo>
                  <a:pt x="30899" y="19964"/>
                </a:lnTo>
                <a:lnTo>
                  <a:pt x="37020" y="25666"/>
                </a:lnTo>
                <a:lnTo>
                  <a:pt x="50838" y="25666"/>
                </a:lnTo>
                <a:lnTo>
                  <a:pt x="56527" y="19964"/>
                </a:lnTo>
                <a:lnTo>
                  <a:pt x="56527" y="6057"/>
                </a:lnTo>
                <a:close/>
              </a:path>
              <a:path w="904239" h="158750">
                <a:moveTo>
                  <a:pt x="165036" y="133311"/>
                </a:moveTo>
                <a:lnTo>
                  <a:pt x="162902" y="130822"/>
                </a:lnTo>
                <a:lnTo>
                  <a:pt x="156210" y="139738"/>
                </a:lnTo>
                <a:lnTo>
                  <a:pt x="149377" y="145440"/>
                </a:lnTo>
                <a:lnTo>
                  <a:pt x="144106" y="145440"/>
                </a:lnTo>
                <a:lnTo>
                  <a:pt x="142684" y="143649"/>
                </a:lnTo>
                <a:lnTo>
                  <a:pt x="142684" y="140449"/>
                </a:lnTo>
                <a:lnTo>
                  <a:pt x="142963" y="138658"/>
                </a:lnTo>
                <a:lnTo>
                  <a:pt x="162902" y="69151"/>
                </a:lnTo>
                <a:lnTo>
                  <a:pt x="163614" y="64516"/>
                </a:lnTo>
                <a:lnTo>
                  <a:pt x="163614" y="49911"/>
                </a:lnTo>
                <a:lnTo>
                  <a:pt x="158635" y="43840"/>
                </a:lnTo>
                <a:lnTo>
                  <a:pt x="150088" y="43840"/>
                </a:lnTo>
                <a:lnTo>
                  <a:pt x="138557" y="46710"/>
                </a:lnTo>
                <a:lnTo>
                  <a:pt x="125831" y="55791"/>
                </a:lnTo>
                <a:lnTo>
                  <a:pt x="111099" y="71818"/>
                </a:lnTo>
                <a:lnTo>
                  <a:pt x="93560" y="95529"/>
                </a:lnTo>
                <a:lnTo>
                  <a:pt x="109931" y="42773"/>
                </a:lnTo>
                <a:lnTo>
                  <a:pt x="93256" y="44919"/>
                </a:lnTo>
                <a:lnTo>
                  <a:pt x="85966" y="45478"/>
                </a:lnTo>
                <a:lnTo>
                  <a:pt x="76034" y="45986"/>
                </a:lnTo>
                <a:lnTo>
                  <a:pt x="74612" y="50977"/>
                </a:lnTo>
                <a:lnTo>
                  <a:pt x="78892" y="50266"/>
                </a:lnTo>
                <a:lnTo>
                  <a:pt x="84582" y="50266"/>
                </a:lnTo>
                <a:lnTo>
                  <a:pt x="87426" y="52755"/>
                </a:lnTo>
                <a:lnTo>
                  <a:pt x="87426" y="56324"/>
                </a:lnTo>
                <a:lnTo>
                  <a:pt x="85013" y="65595"/>
                </a:lnTo>
                <a:lnTo>
                  <a:pt x="58242" y="154343"/>
                </a:lnTo>
                <a:lnTo>
                  <a:pt x="76466" y="154343"/>
                </a:lnTo>
                <a:lnTo>
                  <a:pt x="88252" y="115404"/>
                </a:lnTo>
                <a:lnTo>
                  <a:pt x="118122" y="72186"/>
                </a:lnTo>
                <a:lnTo>
                  <a:pt x="139128" y="57746"/>
                </a:lnTo>
                <a:lnTo>
                  <a:pt x="142684" y="57746"/>
                </a:lnTo>
                <a:lnTo>
                  <a:pt x="145529" y="61315"/>
                </a:lnTo>
                <a:lnTo>
                  <a:pt x="145529" y="67729"/>
                </a:lnTo>
                <a:lnTo>
                  <a:pt x="144818" y="72720"/>
                </a:lnTo>
                <a:lnTo>
                  <a:pt x="143395" y="76644"/>
                </a:lnTo>
                <a:lnTo>
                  <a:pt x="123037" y="142227"/>
                </a:lnTo>
                <a:lnTo>
                  <a:pt x="122313" y="145440"/>
                </a:lnTo>
                <a:lnTo>
                  <a:pt x="122313" y="152920"/>
                </a:lnTo>
                <a:lnTo>
                  <a:pt x="127012" y="157200"/>
                </a:lnTo>
                <a:lnTo>
                  <a:pt x="132994" y="157200"/>
                </a:lnTo>
                <a:lnTo>
                  <a:pt x="140449" y="155676"/>
                </a:lnTo>
                <a:lnTo>
                  <a:pt x="148272" y="151142"/>
                </a:lnTo>
                <a:lnTo>
                  <a:pt x="156464" y="143662"/>
                </a:lnTo>
                <a:lnTo>
                  <a:pt x="165036" y="133311"/>
                </a:lnTo>
                <a:close/>
              </a:path>
              <a:path w="904239" h="158750">
                <a:moveTo>
                  <a:pt x="259880" y="43840"/>
                </a:moveTo>
                <a:lnTo>
                  <a:pt x="256311" y="43840"/>
                </a:lnTo>
                <a:lnTo>
                  <a:pt x="253758" y="47764"/>
                </a:lnTo>
                <a:lnTo>
                  <a:pt x="251333" y="49555"/>
                </a:lnTo>
                <a:lnTo>
                  <a:pt x="248056" y="49555"/>
                </a:lnTo>
                <a:lnTo>
                  <a:pt x="244208" y="47764"/>
                </a:lnTo>
                <a:lnTo>
                  <a:pt x="238086" y="44564"/>
                </a:lnTo>
                <a:lnTo>
                  <a:pt x="232397" y="42773"/>
                </a:lnTo>
                <a:lnTo>
                  <a:pt x="226695" y="42773"/>
                </a:lnTo>
                <a:lnTo>
                  <a:pt x="215925" y="45021"/>
                </a:lnTo>
                <a:lnTo>
                  <a:pt x="207098" y="51104"/>
                </a:lnTo>
                <a:lnTo>
                  <a:pt x="201129" y="60071"/>
                </a:lnTo>
                <a:lnTo>
                  <a:pt x="198932" y="70942"/>
                </a:lnTo>
                <a:lnTo>
                  <a:pt x="199694" y="78574"/>
                </a:lnTo>
                <a:lnTo>
                  <a:pt x="202361" y="85775"/>
                </a:lnTo>
                <a:lnTo>
                  <a:pt x="207518" y="93840"/>
                </a:lnTo>
                <a:lnTo>
                  <a:pt x="222097" y="112229"/>
                </a:lnTo>
                <a:lnTo>
                  <a:pt x="226377" y="119240"/>
                </a:lnTo>
                <a:lnTo>
                  <a:pt x="228790" y="125437"/>
                </a:lnTo>
                <a:lnTo>
                  <a:pt x="229539" y="131178"/>
                </a:lnTo>
                <a:lnTo>
                  <a:pt x="227926" y="139014"/>
                </a:lnTo>
                <a:lnTo>
                  <a:pt x="223583" y="145478"/>
                </a:lnTo>
                <a:lnTo>
                  <a:pt x="217233" y="149872"/>
                </a:lnTo>
                <a:lnTo>
                  <a:pt x="209613" y="151498"/>
                </a:lnTo>
                <a:lnTo>
                  <a:pt x="200583" y="149186"/>
                </a:lnTo>
                <a:lnTo>
                  <a:pt x="193459" y="142671"/>
                </a:lnTo>
                <a:lnTo>
                  <a:pt x="188722" y="132549"/>
                </a:lnTo>
                <a:lnTo>
                  <a:pt x="186829" y="119418"/>
                </a:lnTo>
                <a:lnTo>
                  <a:pt x="182981" y="119418"/>
                </a:lnTo>
                <a:lnTo>
                  <a:pt x="175856" y="157200"/>
                </a:lnTo>
                <a:lnTo>
                  <a:pt x="180848" y="157200"/>
                </a:lnTo>
                <a:lnTo>
                  <a:pt x="182549" y="153631"/>
                </a:lnTo>
                <a:lnTo>
                  <a:pt x="184696" y="152209"/>
                </a:lnTo>
                <a:lnTo>
                  <a:pt x="188963" y="152209"/>
                </a:lnTo>
                <a:lnTo>
                  <a:pt x="190817" y="152565"/>
                </a:lnTo>
                <a:lnTo>
                  <a:pt x="192519" y="153276"/>
                </a:lnTo>
                <a:lnTo>
                  <a:pt x="204343" y="157200"/>
                </a:lnTo>
                <a:lnTo>
                  <a:pt x="206476" y="157556"/>
                </a:lnTo>
                <a:lnTo>
                  <a:pt x="212890" y="157556"/>
                </a:lnTo>
                <a:lnTo>
                  <a:pt x="226085" y="154990"/>
                </a:lnTo>
                <a:lnTo>
                  <a:pt x="236804" y="148018"/>
                </a:lnTo>
                <a:lnTo>
                  <a:pt x="244005" y="137706"/>
                </a:lnTo>
                <a:lnTo>
                  <a:pt x="246634" y="125120"/>
                </a:lnTo>
                <a:lnTo>
                  <a:pt x="245757" y="117462"/>
                </a:lnTo>
                <a:lnTo>
                  <a:pt x="242811" y="109842"/>
                </a:lnTo>
                <a:lnTo>
                  <a:pt x="237324" y="101206"/>
                </a:lnTo>
                <a:lnTo>
                  <a:pt x="221805" y="81762"/>
                </a:lnTo>
                <a:lnTo>
                  <a:pt x="217436" y="75120"/>
                </a:lnTo>
                <a:lnTo>
                  <a:pt x="215214" y="69684"/>
                </a:lnTo>
                <a:lnTo>
                  <a:pt x="214591" y="64516"/>
                </a:lnTo>
                <a:lnTo>
                  <a:pt x="214591" y="56324"/>
                </a:lnTo>
                <a:lnTo>
                  <a:pt x="220713" y="49555"/>
                </a:lnTo>
                <a:lnTo>
                  <a:pt x="229260" y="49555"/>
                </a:lnTo>
                <a:lnTo>
                  <a:pt x="237286" y="51447"/>
                </a:lnTo>
                <a:lnTo>
                  <a:pt x="243852" y="56680"/>
                </a:lnTo>
                <a:lnTo>
                  <a:pt x="248285" y="64592"/>
                </a:lnTo>
                <a:lnTo>
                  <a:pt x="249910" y="74498"/>
                </a:lnTo>
                <a:lnTo>
                  <a:pt x="249910" y="77355"/>
                </a:lnTo>
                <a:lnTo>
                  <a:pt x="249478" y="79489"/>
                </a:lnTo>
                <a:lnTo>
                  <a:pt x="253466" y="79489"/>
                </a:lnTo>
                <a:lnTo>
                  <a:pt x="259880" y="43840"/>
                </a:lnTo>
                <a:close/>
              </a:path>
              <a:path w="904239" h="158750">
                <a:moveTo>
                  <a:pt x="332778" y="45631"/>
                </a:moveTo>
                <a:lnTo>
                  <a:pt x="316839" y="45631"/>
                </a:lnTo>
                <a:lnTo>
                  <a:pt x="324662" y="18186"/>
                </a:lnTo>
                <a:lnTo>
                  <a:pt x="318973" y="18186"/>
                </a:lnTo>
                <a:lnTo>
                  <a:pt x="309473" y="29387"/>
                </a:lnTo>
                <a:lnTo>
                  <a:pt x="300634" y="37249"/>
                </a:lnTo>
                <a:lnTo>
                  <a:pt x="291541" y="42443"/>
                </a:lnTo>
                <a:lnTo>
                  <a:pt x="281241" y="45631"/>
                </a:lnTo>
                <a:lnTo>
                  <a:pt x="279387" y="53467"/>
                </a:lnTo>
                <a:lnTo>
                  <a:pt x="296468" y="53467"/>
                </a:lnTo>
                <a:lnTo>
                  <a:pt x="274828" y="128689"/>
                </a:lnTo>
                <a:lnTo>
                  <a:pt x="272973" y="134747"/>
                </a:lnTo>
                <a:lnTo>
                  <a:pt x="271983" y="141871"/>
                </a:lnTo>
                <a:lnTo>
                  <a:pt x="271983" y="152565"/>
                </a:lnTo>
                <a:lnTo>
                  <a:pt x="276961" y="157556"/>
                </a:lnTo>
                <a:lnTo>
                  <a:pt x="284086" y="157556"/>
                </a:lnTo>
                <a:lnTo>
                  <a:pt x="291338" y="156057"/>
                </a:lnTo>
                <a:lnTo>
                  <a:pt x="298894" y="151447"/>
                </a:lnTo>
                <a:lnTo>
                  <a:pt x="304977" y="145440"/>
                </a:lnTo>
                <a:lnTo>
                  <a:pt x="306870" y="143573"/>
                </a:lnTo>
                <a:lnTo>
                  <a:pt x="315417" y="132245"/>
                </a:lnTo>
                <a:lnTo>
                  <a:pt x="312851" y="128689"/>
                </a:lnTo>
                <a:lnTo>
                  <a:pt x="305447" y="139026"/>
                </a:lnTo>
                <a:lnTo>
                  <a:pt x="297891" y="145440"/>
                </a:lnTo>
                <a:lnTo>
                  <a:pt x="292201" y="145440"/>
                </a:lnTo>
                <a:lnTo>
                  <a:pt x="290068" y="144018"/>
                </a:lnTo>
                <a:lnTo>
                  <a:pt x="290068" y="140449"/>
                </a:lnTo>
                <a:lnTo>
                  <a:pt x="292633" y="130467"/>
                </a:lnTo>
                <a:lnTo>
                  <a:pt x="314693" y="53467"/>
                </a:lnTo>
                <a:lnTo>
                  <a:pt x="330644" y="53467"/>
                </a:lnTo>
                <a:lnTo>
                  <a:pt x="332778" y="45631"/>
                </a:lnTo>
                <a:close/>
              </a:path>
              <a:path w="904239" h="158750">
                <a:moveTo>
                  <a:pt x="420077" y="47409"/>
                </a:moveTo>
                <a:lnTo>
                  <a:pt x="415798" y="41351"/>
                </a:lnTo>
                <a:lnTo>
                  <a:pt x="410108" y="41351"/>
                </a:lnTo>
                <a:lnTo>
                  <a:pt x="400964" y="45199"/>
                </a:lnTo>
                <a:lnTo>
                  <a:pt x="390575" y="56146"/>
                </a:lnTo>
                <a:lnTo>
                  <a:pt x="379526" y="73228"/>
                </a:lnTo>
                <a:lnTo>
                  <a:pt x="368388" y="95529"/>
                </a:lnTo>
                <a:lnTo>
                  <a:pt x="384048" y="42062"/>
                </a:lnTo>
                <a:lnTo>
                  <a:pt x="366636" y="44475"/>
                </a:lnTo>
                <a:lnTo>
                  <a:pt x="348157" y="46342"/>
                </a:lnTo>
                <a:lnTo>
                  <a:pt x="346735" y="51689"/>
                </a:lnTo>
                <a:lnTo>
                  <a:pt x="349592" y="50977"/>
                </a:lnTo>
                <a:lnTo>
                  <a:pt x="352717" y="50622"/>
                </a:lnTo>
                <a:lnTo>
                  <a:pt x="354139" y="50266"/>
                </a:lnTo>
                <a:lnTo>
                  <a:pt x="359549" y="50266"/>
                </a:lnTo>
                <a:lnTo>
                  <a:pt x="362407" y="52400"/>
                </a:lnTo>
                <a:lnTo>
                  <a:pt x="362407" y="56324"/>
                </a:lnTo>
                <a:lnTo>
                  <a:pt x="334213" y="154343"/>
                </a:lnTo>
                <a:lnTo>
                  <a:pt x="353428" y="154343"/>
                </a:lnTo>
                <a:lnTo>
                  <a:pt x="372389" y="102514"/>
                </a:lnTo>
                <a:lnTo>
                  <a:pt x="390829" y="69024"/>
                </a:lnTo>
                <a:lnTo>
                  <a:pt x="397573" y="61671"/>
                </a:lnTo>
                <a:lnTo>
                  <a:pt x="398716" y="61671"/>
                </a:lnTo>
                <a:lnTo>
                  <a:pt x="399707" y="65239"/>
                </a:lnTo>
                <a:lnTo>
                  <a:pt x="400138" y="69507"/>
                </a:lnTo>
                <a:lnTo>
                  <a:pt x="403275" y="72009"/>
                </a:lnTo>
                <a:lnTo>
                  <a:pt x="413956" y="72009"/>
                </a:lnTo>
                <a:lnTo>
                  <a:pt x="420077" y="63804"/>
                </a:lnTo>
                <a:lnTo>
                  <a:pt x="420077" y="47409"/>
                </a:lnTo>
                <a:close/>
              </a:path>
              <a:path w="904239" h="158750">
                <a:moveTo>
                  <a:pt x="533844" y="45986"/>
                </a:moveTo>
                <a:lnTo>
                  <a:pt x="515340" y="45986"/>
                </a:lnTo>
                <a:lnTo>
                  <a:pt x="509638" y="67017"/>
                </a:lnTo>
                <a:lnTo>
                  <a:pt x="504850" y="82499"/>
                </a:lnTo>
                <a:lnTo>
                  <a:pt x="484720" y="117995"/>
                </a:lnTo>
                <a:lnTo>
                  <a:pt x="455955" y="143294"/>
                </a:lnTo>
                <a:lnTo>
                  <a:pt x="450977" y="143294"/>
                </a:lnTo>
                <a:lnTo>
                  <a:pt x="448132" y="140804"/>
                </a:lnTo>
                <a:lnTo>
                  <a:pt x="448132" y="134035"/>
                </a:lnTo>
                <a:lnTo>
                  <a:pt x="448843" y="130822"/>
                </a:lnTo>
                <a:lnTo>
                  <a:pt x="449834" y="126542"/>
                </a:lnTo>
                <a:lnTo>
                  <a:pt x="468769" y="60248"/>
                </a:lnTo>
                <a:lnTo>
                  <a:pt x="469544" y="56680"/>
                </a:lnTo>
                <a:lnTo>
                  <a:pt x="469773" y="55613"/>
                </a:lnTo>
                <a:lnTo>
                  <a:pt x="469773" y="47764"/>
                </a:lnTo>
                <a:lnTo>
                  <a:pt x="465493" y="43484"/>
                </a:lnTo>
                <a:lnTo>
                  <a:pt x="459524" y="43484"/>
                </a:lnTo>
                <a:lnTo>
                  <a:pt x="452805" y="44691"/>
                </a:lnTo>
                <a:lnTo>
                  <a:pt x="445846" y="48793"/>
                </a:lnTo>
                <a:lnTo>
                  <a:pt x="437515" y="56680"/>
                </a:lnTo>
                <a:lnTo>
                  <a:pt x="427050" y="68795"/>
                </a:lnTo>
                <a:lnTo>
                  <a:pt x="429615" y="71653"/>
                </a:lnTo>
                <a:lnTo>
                  <a:pt x="433171" y="67373"/>
                </a:lnTo>
                <a:lnTo>
                  <a:pt x="441007" y="58458"/>
                </a:lnTo>
                <a:lnTo>
                  <a:pt x="443141" y="56680"/>
                </a:lnTo>
                <a:lnTo>
                  <a:pt x="448843" y="56680"/>
                </a:lnTo>
                <a:lnTo>
                  <a:pt x="450545" y="58813"/>
                </a:lnTo>
                <a:lnTo>
                  <a:pt x="450545" y="63804"/>
                </a:lnTo>
                <a:lnTo>
                  <a:pt x="449834" y="65595"/>
                </a:lnTo>
                <a:lnTo>
                  <a:pt x="429895" y="134747"/>
                </a:lnTo>
                <a:lnTo>
                  <a:pt x="429818" y="135458"/>
                </a:lnTo>
                <a:lnTo>
                  <a:pt x="429717" y="136372"/>
                </a:lnTo>
                <a:lnTo>
                  <a:pt x="429615" y="151498"/>
                </a:lnTo>
                <a:lnTo>
                  <a:pt x="434594" y="157911"/>
                </a:lnTo>
                <a:lnTo>
                  <a:pt x="442709" y="157911"/>
                </a:lnTo>
                <a:lnTo>
                  <a:pt x="475488" y="136372"/>
                </a:lnTo>
                <a:lnTo>
                  <a:pt x="498957" y="104444"/>
                </a:lnTo>
                <a:lnTo>
                  <a:pt x="489419" y="137236"/>
                </a:lnTo>
                <a:lnTo>
                  <a:pt x="487997" y="141516"/>
                </a:lnTo>
                <a:lnTo>
                  <a:pt x="487451" y="144780"/>
                </a:lnTo>
                <a:lnTo>
                  <a:pt x="487349" y="145440"/>
                </a:lnTo>
                <a:lnTo>
                  <a:pt x="487286" y="153631"/>
                </a:lnTo>
                <a:lnTo>
                  <a:pt x="491134" y="157556"/>
                </a:lnTo>
                <a:lnTo>
                  <a:pt x="496544" y="157556"/>
                </a:lnTo>
                <a:lnTo>
                  <a:pt x="503986" y="156057"/>
                </a:lnTo>
                <a:lnTo>
                  <a:pt x="512076" y="151714"/>
                </a:lnTo>
                <a:lnTo>
                  <a:pt x="519531" y="145440"/>
                </a:lnTo>
                <a:lnTo>
                  <a:pt x="520306" y="144780"/>
                </a:lnTo>
                <a:lnTo>
                  <a:pt x="528154" y="135458"/>
                </a:lnTo>
                <a:lnTo>
                  <a:pt x="526021" y="132245"/>
                </a:lnTo>
                <a:lnTo>
                  <a:pt x="518896" y="140804"/>
                </a:lnTo>
                <a:lnTo>
                  <a:pt x="513626" y="145440"/>
                </a:lnTo>
                <a:lnTo>
                  <a:pt x="508647" y="145440"/>
                </a:lnTo>
                <a:lnTo>
                  <a:pt x="507225" y="144018"/>
                </a:lnTo>
                <a:lnTo>
                  <a:pt x="507225" y="140804"/>
                </a:lnTo>
                <a:lnTo>
                  <a:pt x="507504" y="139738"/>
                </a:lnTo>
                <a:lnTo>
                  <a:pt x="507936" y="137236"/>
                </a:lnTo>
                <a:lnTo>
                  <a:pt x="509358" y="132600"/>
                </a:lnTo>
                <a:lnTo>
                  <a:pt x="509600" y="130822"/>
                </a:lnTo>
                <a:lnTo>
                  <a:pt x="509638" y="130467"/>
                </a:lnTo>
                <a:lnTo>
                  <a:pt x="517093" y="104444"/>
                </a:lnTo>
                <a:lnTo>
                  <a:pt x="533844" y="45986"/>
                </a:lnTo>
                <a:close/>
              </a:path>
              <a:path w="904239" h="158750">
                <a:moveTo>
                  <a:pt x="637235" y="62382"/>
                </a:moveTo>
                <a:lnTo>
                  <a:pt x="635482" y="55016"/>
                </a:lnTo>
                <a:lnTo>
                  <a:pt x="630694" y="48882"/>
                </a:lnTo>
                <a:lnTo>
                  <a:pt x="623595" y="44691"/>
                </a:lnTo>
                <a:lnTo>
                  <a:pt x="614870" y="43129"/>
                </a:lnTo>
                <a:lnTo>
                  <a:pt x="590638" y="49809"/>
                </a:lnTo>
                <a:lnTo>
                  <a:pt x="569277" y="67373"/>
                </a:lnTo>
                <a:lnTo>
                  <a:pt x="554037" y="92163"/>
                </a:lnTo>
                <a:lnTo>
                  <a:pt x="548233" y="120484"/>
                </a:lnTo>
                <a:lnTo>
                  <a:pt x="548830" y="128422"/>
                </a:lnTo>
                <a:lnTo>
                  <a:pt x="579983" y="157200"/>
                </a:lnTo>
                <a:lnTo>
                  <a:pt x="592531" y="155257"/>
                </a:lnTo>
                <a:lnTo>
                  <a:pt x="626554" y="129044"/>
                </a:lnTo>
                <a:lnTo>
                  <a:pt x="615035" y="135229"/>
                </a:lnTo>
                <a:lnTo>
                  <a:pt x="607275" y="141389"/>
                </a:lnTo>
                <a:lnTo>
                  <a:pt x="599109" y="145199"/>
                </a:lnTo>
                <a:lnTo>
                  <a:pt x="590664" y="146507"/>
                </a:lnTo>
                <a:lnTo>
                  <a:pt x="581558" y="144475"/>
                </a:lnTo>
                <a:lnTo>
                  <a:pt x="574446" y="138798"/>
                </a:lnTo>
                <a:lnTo>
                  <a:pt x="569823" y="130111"/>
                </a:lnTo>
                <a:lnTo>
                  <a:pt x="568172" y="119062"/>
                </a:lnTo>
                <a:lnTo>
                  <a:pt x="572185" y="93954"/>
                </a:lnTo>
                <a:lnTo>
                  <a:pt x="582726" y="71386"/>
                </a:lnTo>
                <a:lnTo>
                  <a:pt x="597484" y="55092"/>
                </a:lnTo>
                <a:lnTo>
                  <a:pt x="614159" y="48831"/>
                </a:lnTo>
                <a:lnTo>
                  <a:pt x="618718" y="48831"/>
                </a:lnTo>
                <a:lnTo>
                  <a:pt x="623417" y="52400"/>
                </a:lnTo>
                <a:lnTo>
                  <a:pt x="623417" y="57746"/>
                </a:lnTo>
                <a:lnTo>
                  <a:pt x="617016" y="64516"/>
                </a:lnTo>
                <a:lnTo>
                  <a:pt x="615581" y="67729"/>
                </a:lnTo>
                <a:lnTo>
                  <a:pt x="615581" y="75209"/>
                </a:lnTo>
                <a:lnTo>
                  <a:pt x="619429" y="78778"/>
                </a:lnTo>
                <a:lnTo>
                  <a:pt x="630821" y="78778"/>
                </a:lnTo>
                <a:lnTo>
                  <a:pt x="637235" y="71297"/>
                </a:lnTo>
                <a:lnTo>
                  <a:pt x="637235" y="62382"/>
                </a:lnTo>
                <a:close/>
              </a:path>
              <a:path w="904239" h="158750">
                <a:moveTo>
                  <a:pt x="707580" y="45631"/>
                </a:moveTo>
                <a:lnTo>
                  <a:pt x="691629" y="45631"/>
                </a:lnTo>
                <a:lnTo>
                  <a:pt x="699465" y="18186"/>
                </a:lnTo>
                <a:lnTo>
                  <a:pt x="693762" y="18186"/>
                </a:lnTo>
                <a:lnTo>
                  <a:pt x="684263" y="29387"/>
                </a:lnTo>
                <a:lnTo>
                  <a:pt x="675424" y="37249"/>
                </a:lnTo>
                <a:lnTo>
                  <a:pt x="666330" y="42443"/>
                </a:lnTo>
                <a:lnTo>
                  <a:pt x="656031" y="45631"/>
                </a:lnTo>
                <a:lnTo>
                  <a:pt x="654177" y="53467"/>
                </a:lnTo>
                <a:lnTo>
                  <a:pt x="671258" y="53467"/>
                </a:lnTo>
                <a:lnTo>
                  <a:pt x="649617" y="128689"/>
                </a:lnTo>
                <a:lnTo>
                  <a:pt x="647763" y="134747"/>
                </a:lnTo>
                <a:lnTo>
                  <a:pt x="646772" y="141871"/>
                </a:lnTo>
                <a:lnTo>
                  <a:pt x="646772" y="152565"/>
                </a:lnTo>
                <a:lnTo>
                  <a:pt x="651751" y="157556"/>
                </a:lnTo>
                <a:lnTo>
                  <a:pt x="658876" y="157556"/>
                </a:lnTo>
                <a:lnTo>
                  <a:pt x="666127" y="156057"/>
                </a:lnTo>
                <a:lnTo>
                  <a:pt x="673684" y="151447"/>
                </a:lnTo>
                <a:lnTo>
                  <a:pt x="679780" y="145440"/>
                </a:lnTo>
                <a:lnTo>
                  <a:pt x="681659" y="143573"/>
                </a:lnTo>
                <a:lnTo>
                  <a:pt x="690206" y="132245"/>
                </a:lnTo>
                <a:lnTo>
                  <a:pt x="687641" y="128689"/>
                </a:lnTo>
                <a:lnTo>
                  <a:pt x="680237" y="139026"/>
                </a:lnTo>
                <a:lnTo>
                  <a:pt x="672693" y="145440"/>
                </a:lnTo>
                <a:lnTo>
                  <a:pt x="666991" y="145440"/>
                </a:lnTo>
                <a:lnTo>
                  <a:pt x="664857" y="144018"/>
                </a:lnTo>
                <a:lnTo>
                  <a:pt x="664857" y="140449"/>
                </a:lnTo>
                <a:lnTo>
                  <a:pt x="667423" y="130467"/>
                </a:lnTo>
                <a:lnTo>
                  <a:pt x="689495" y="53467"/>
                </a:lnTo>
                <a:lnTo>
                  <a:pt x="705434" y="53467"/>
                </a:lnTo>
                <a:lnTo>
                  <a:pt x="707580" y="45631"/>
                </a:lnTo>
                <a:close/>
              </a:path>
              <a:path w="904239" h="158750">
                <a:moveTo>
                  <a:pt x="805688" y="83058"/>
                </a:moveTo>
                <a:lnTo>
                  <a:pt x="803211" y="66840"/>
                </a:lnTo>
                <a:lnTo>
                  <a:pt x="796302" y="54089"/>
                </a:lnTo>
                <a:lnTo>
                  <a:pt x="790130" y="49187"/>
                </a:lnTo>
                <a:lnTo>
                  <a:pt x="786752" y="46520"/>
                </a:lnTo>
                <a:lnTo>
                  <a:pt x="786752" y="73075"/>
                </a:lnTo>
                <a:lnTo>
                  <a:pt x="785596" y="86385"/>
                </a:lnTo>
                <a:lnTo>
                  <a:pt x="770801" y="129400"/>
                </a:lnTo>
                <a:lnTo>
                  <a:pt x="743318" y="150787"/>
                </a:lnTo>
                <a:lnTo>
                  <a:pt x="736092" y="149110"/>
                </a:lnTo>
                <a:lnTo>
                  <a:pt x="730631" y="144322"/>
                </a:lnTo>
                <a:lnTo>
                  <a:pt x="727163" y="136804"/>
                </a:lnTo>
                <a:lnTo>
                  <a:pt x="726059" y="127825"/>
                </a:lnTo>
                <a:lnTo>
                  <a:pt x="725944" y="126898"/>
                </a:lnTo>
                <a:lnTo>
                  <a:pt x="736282" y="81140"/>
                </a:lnTo>
                <a:lnTo>
                  <a:pt x="762927" y="50380"/>
                </a:lnTo>
                <a:lnTo>
                  <a:pt x="770089" y="49187"/>
                </a:lnTo>
                <a:lnTo>
                  <a:pt x="776719" y="50965"/>
                </a:lnTo>
                <a:lnTo>
                  <a:pt x="782002" y="55918"/>
                </a:lnTo>
                <a:lnTo>
                  <a:pt x="785482" y="63474"/>
                </a:lnTo>
                <a:lnTo>
                  <a:pt x="786752" y="73075"/>
                </a:lnTo>
                <a:lnTo>
                  <a:pt x="786752" y="46520"/>
                </a:lnTo>
                <a:lnTo>
                  <a:pt x="785799" y="45758"/>
                </a:lnTo>
                <a:lnTo>
                  <a:pt x="772515" y="42773"/>
                </a:lnTo>
                <a:lnTo>
                  <a:pt x="748690" y="49187"/>
                </a:lnTo>
                <a:lnTo>
                  <a:pt x="727989" y="65951"/>
                </a:lnTo>
                <a:lnTo>
                  <a:pt x="713295" y="89700"/>
                </a:lnTo>
                <a:lnTo>
                  <a:pt x="707720" y="116916"/>
                </a:lnTo>
                <a:lnTo>
                  <a:pt x="710107" y="133286"/>
                </a:lnTo>
                <a:lnTo>
                  <a:pt x="716864" y="146011"/>
                </a:lnTo>
                <a:lnTo>
                  <a:pt x="727417" y="154266"/>
                </a:lnTo>
                <a:lnTo>
                  <a:pt x="741184" y="157200"/>
                </a:lnTo>
                <a:lnTo>
                  <a:pt x="750265" y="156070"/>
                </a:lnTo>
                <a:lnTo>
                  <a:pt x="790194" y="127825"/>
                </a:lnTo>
                <a:lnTo>
                  <a:pt x="803871" y="98780"/>
                </a:lnTo>
                <a:lnTo>
                  <a:pt x="805688" y="83058"/>
                </a:lnTo>
                <a:close/>
              </a:path>
              <a:path w="904239" h="158750">
                <a:moveTo>
                  <a:pt x="904227" y="47409"/>
                </a:moveTo>
                <a:lnTo>
                  <a:pt x="899960" y="41351"/>
                </a:lnTo>
                <a:lnTo>
                  <a:pt x="894257" y="41351"/>
                </a:lnTo>
                <a:lnTo>
                  <a:pt x="885113" y="45199"/>
                </a:lnTo>
                <a:lnTo>
                  <a:pt x="874737" y="56146"/>
                </a:lnTo>
                <a:lnTo>
                  <a:pt x="863676" y="73228"/>
                </a:lnTo>
                <a:lnTo>
                  <a:pt x="852538" y="95529"/>
                </a:lnTo>
                <a:lnTo>
                  <a:pt x="868197" y="42062"/>
                </a:lnTo>
                <a:lnTo>
                  <a:pt x="850798" y="44475"/>
                </a:lnTo>
                <a:lnTo>
                  <a:pt x="832319" y="46342"/>
                </a:lnTo>
                <a:lnTo>
                  <a:pt x="830897" y="51689"/>
                </a:lnTo>
                <a:lnTo>
                  <a:pt x="833742" y="50977"/>
                </a:lnTo>
                <a:lnTo>
                  <a:pt x="836879" y="50622"/>
                </a:lnTo>
                <a:lnTo>
                  <a:pt x="838301" y="50266"/>
                </a:lnTo>
                <a:lnTo>
                  <a:pt x="843711" y="50266"/>
                </a:lnTo>
                <a:lnTo>
                  <a:pt x="846556" y="52400"/>
                </a:lnTo>
                <a:lnTo>
                  <a:pt x="846556" y="56324"/>
                </a:lnTo>
                <a:lnTo>
                  <a:pt x="818362" y="154343"/>
                </a:lnTo>
                <a:lnTo>
                  <a:pt x="837590" y="154343"/>
                </a:lnTo>
                <a:lnTo>
                  <a:pt x="856551" y="102514"/>
                </a:lnTo>
                <a:lnTo>
                  <a:pt x="874979" y="69024"/>
                </a:lnTo>
                <a:lnTo>
                  <a:pt x="881722" y="61671"/>
                </a:lnTo>
                <a:lnTo>
                  <a:pt x="882865" y="61671"/>
                </a:lnTo>
                <a:lnTo>
                  <a:pt x="883869" y="65239"/>
                </a:lnTo>
                <a:lnTo>
                  <a:pt x="884288" y="69507"/>
                </a:lnTo>
                <a:lnTo>
                  <a:pt x="887425" y="72009"/>
                </a:lnTo>
                <a:lnTo>
                  <a:pt x="898105" y="72009"/>
                </a:lnTo>
                <a:lnTo>
                  <a:pt x="904227" y="63804"/>
                </a:lnTo>
                <a:lnTo>
                  <a:pt x="904227" y="4740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4" name="object 174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4242815" y="6543350"/>
            <a:ext cx="474327" cy="172527"/>
          </a:xfrm>
          <a:prstGeom prst="rect">
            <a:avLst/>
          </a:prstGeom>
        </p:spPr>
      </p:pic>
      <p:grpSp>
        <p:nvGrpSpPr>
          <p:cNvPr id="175" name="object 175"/>
          <p:cNvGrpSpPr/>
          <p:nvPr/>
        </p:nvGrpSpPr>
        <p:grpSpPr>
          <a:xfrm>
            <a:off x="6890771" y="2217710"/>
            <a:ext cx="3388995" cy="552450"/>
            <a:chOff x="6890771" y="2217710"/>
            <a:chExt cx="3388995" cy="552450"/>
          </a:xfrm>
        </p:grpSpPr>
        <p:pic>
          <p:nvPicPr>
            <p:cNvPr id="176" name="object 17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890771" y="2217710"/>
              <a:ext cx="3388549" cy="538262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6890771" y="2755865"/>
              <a:ext cx="3388995" cy="13970"/>
            </a:xfrm>
            <a:custGeom>
              <a:avLst/>
              <a:gdLst/>
              <a:ahLst/>
              <a:cxnLst/>
              <a:rect l="l" t="t" r="r" b="b"/>
              <a:pathLst>
                <a:path w="3388995" h="13969">
                  <a:moveTo>
                    <a:pt x="3388549" y="0"/>
                  </a:moveTo>
                  <a:lnTo>
                    <a:pt x="0" y="0"/>
                  </a:lnTo>
                  <a:lnTo>
                    <a:pt x="0" y="13863"/>
                  </a:lnTo>
                  <a:lnTo>
                    <a:pt x="3388549" y="13863"/>
                  </a:lnTo>
                  <a:lnTo>
                    <a:pt x="338854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8" name="object 178"/>
          <p:cNvGraphicFramePr>
            <a:graphicFrameLocks noGrp="1"/>
          </p:cNvGraphicFramePr>
          <p:nvPr/>
        </p:nvGraphicFramePr>
        <p:xfrm>
          <a:off x="6890769" y="2834710"/>
          <a:ext cx="3465195" cy="308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21F1F"/>
                      </a:solidFill>
                      <a:prstDash val="solid"/>
                    </a:lnL>
                    <a:lnR w="9525">
                      <a:solidFill>
                        <a:srgbClr val="221F1F"/>
                      </a:solidFill>
                      <a:prstDash val="solid"/>
                    </a:lnR>
                    <a:lnT w="19050">
                      <a:solidFill>
                        <a:srgbClr val="221F1F"/>
                      </a:solidFill>
                      <a:prstDash val="solid"/>
                    </a:lnT>
                    <a:lnB w="19050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object 179"/>
          <p:cNvSpPr/>
          <p:nvPr/>
        </p:nvSpPr>
        <p:spPr>
          <a:xfrm>
            <a:off x="7059574" y="3002368"/>
            <a:ext cx="601980" cy="300990"/>
          </a:xfrm>
          <a:custGeom>
            <a:avLst/>
            <a:gdLst/>
            <a:ahLst/>
            <a:cxnLst/>
            <a:rect l="l" t="t" r="r" b="b"/>
            <a:pathLst>
              <a:path w="601979" h="300989">
                <a:moveTo>
                  <a:pt x="140169" y="189928"/>
                </a:moveTo>
                <a:lnTo>
                  <a:pt x="136194" y="186232"/>
                </a:lnTo>
                <a:lnTo>
                  <a:pt x="124980" y="205028"/>
                </a:lnTo>
                <a:lnTo>
                  <a:pt x="112623" y="218363"/>
                </a:lnTo>
                <a:lnTo>
                  <a:pt x="98958" y="226301"/>
                </a:lnTo>
                <a:lnTo>
                  <a:pt x="83832" y="228930"/>
                </a:lnTo>
                <a:lnTo>
                  <a:pt x="60744" y="221513"/>
                </a:lnTo>
                <a:lnTo>
                  <a:pt x="43205" y="200317"/>
                </a:lnTo>
                <a:lnTo>
                  <a:pt x="32067" y="167005"/>
                </a:lnTo>
                <a:lnTo>
                  <a:pt x="28168" y="123190"/>
                </a:lnTo>
                <a:lnTo>
                  <a:pt x="32054" y="77787"/>
                </a:lnTo>
                <a:lnTo>
                  <a:pt x="43116" y="42938"/>
                </a:lnTo>
                <a:lnTo>
                  <a:pt x="60464" y="20599"/>
                </a:lnTo>
                <a:lnTo>
                  <a:pt x="83172" y="12725"/>
                </a:lnTo>
                <a:lnTo>
                  <a:pt x="93446" y="14351"/>
                </a:lnTo>
                <a:lnTo>
                  <a:pt x="125780" y="46824"/>
                </a:lnTo>
                <a:lnTo>
                  <a:pt x="134404" y="83159"/>
                </a:lnTo>
                <a:lnTo>
                  <a:pt x="134531" y="84188"/>
                </a:lnTo>
                <a:lnTo>
                  <a:pt x="138518" y="83159"/>
                </a:lnTo>
                <a:lnTo>
                  <a:pt x="137579" y="26670"/>
                </a:lnTo>
                <a:lnTo>
                  <a:pt x="137464" y="19062"/>
                </a:lnTo>
                <a:lnTo>
                  <a:pt x="137414" y="16421"/>
                </a:lnTo>
                <a:lnTo>
                  <a:pt x="137299" y="9474"/>
                </a:lnTo>
                <a:lnTo>
                  <a:pt x="137185" y="2514"/>
                </a:lnTo>
                <a:lnTo>
                  <a:pt x="132219" y="2514"/>
                </a:lnTo>
                <a:lnTo>
                  <a:pt x="131559" y="12319"/>
                </a:lnTo>
                <a:lnTo>
                  <a:pt x="128905" y="16421"/>
                </a:lnTo>
                <a:lnTo>
                  <a:pt x="122936" y="16421"/>
                </a:lnTo>
                <a:lnTo>
                  <a:pt x="117881" y="12725"/>
                </a:lnTo>
                <a:lnTo>
                  <a:pt x="113665" y="9652"/>
                </a:lnTo>
                <a:lnTo>
                  <a:pt x="106108" y="5537"/>
                </a:lnTo>
                <a:lnTo>
                  <a:pt x="98005" y="2514"/>
                </a:lnTo>
                <a:lnTo>
                  <a:pt x="89522" y="635"/>
                </a:lnTo>
                <a:lnTo>
                  <a:pt x="80860" y="0"/>
                </a:lnTo>
                <a:lnTo>
                  <a:pt x="49212" y="9474"/>
                </a:lnTo>
                <a:lnTo>
                  <a:pt x="23533" y="35445"/>
                </a:lnTo>
                <a:lnTo>
                  <a:pt x="6299" y="74231"/>
                </a:lnTo>
                <a:lnTo>
                  <a:pt x="0" y="122161"/>
                </a:lnTo>
                <a:lnTo>
                  <a:pt x="6159" y="169900"/>
                </a:lnTo>
                <a:lnTo>
                  <a:pt x="22910" y="208864"/>
                </a:lnTo>
                <a:lnTo>
                  <a:pt x="47675" y="235115"/>
                </a:lnTo>
                <a:lnTo>
                  <a:pt x="77876" y="244741"/>
                </a:lnTo>
                <a:lnTo>
                  <a:pt x="95897" y="241007"/>
                </a:lnTo>
                <a:lnTo>
                  <a:pt x="112750" y="230187"/>
                </a:lnTo>
                <a:lnTo>
                  <a:pt x="113842" y="228930"/>
                </a:lnTo>
                <a:lnTo>
                  <a:pt x="127736" y="212953"/>
                </a:lnTo>
                <a:lnTo>
                  <a:pt x="140169" y="189928"/>
                </a:lnTo>
                <a:close/>
              </a:path>
              <a:path w="601979" h="300989">
                <a:moveTo>
                  <a:pt x="259283" y="157073"/>
                </a:moveTo>
                <a:lnTo>
                  <a:pt x="255587" y="123964"/>
                </a:lnTo>
                <a:lnTo>
                  <a:pt x="245325" y="97764"/>
                </a:lnTo>
                <a:lnTo>
                  <a:pt x="238417" y="90106"/>
                </a:lnTo>
                <a:lnTo>
                  <a:pt x="238417" y="167754"/>
                </a:lnTo>
                <a:lnTo>
                  <a:pt x="236435" y="194246"/>
                </a:lnTo>
                <a:lnTo>
                  <a:pt x="230835" y="214515"/>
                </a:lnTo>
                <a:lnTo>
                  <a:pt x="222059" y="227457"/>
                </a:lnTo>
                <a:lnTo>
                  <a:pt x="210578" y="232016"/>
                </a:lnTo>
                <a:lnTo>
                  <a:pt x="197827" y="226580"/>
                </a:lnTo>
                <a:lnTo>
                  <a:pt x="187883" y="211302"/>
                </a:lnTo>
                <a:lnTo>
                  <a:pt x="181406" y="187756"/>
                </a:lnTo>
                <a:lnTo>
                  <a:pt x="179095" y="157480"/>
                </a:lnTo>
                <a:lnTo>
                  <a:pt x="180975" y="127622"/>
                </a:lnTo>
                <a:lnTo>
                  <a:pt x="186436" y="105359"/>
                </a:lnTo>
                <a:lnTo>
                  <a:pt x="195173" y="91452"/>
                </a:lnTo>
                <a:lnTo>
                  <a:pt x="206933" y="86652"/>
                </a:lnTo>
                <a:lnTo>
                  <a:pt x="219824" y="92621"/>
                </a:lnTo>
                <a:lnTo>
                  <a:pt x="229755" y="109334"/>
                </a:lnTo>
                <a:lnTo>
                  <a:pt x="236156" y="134975"/>
                </a:lnTo>
                <a:lnTo>
                  <a:pt x="238417" y="167754"/>
                </a:lnTo>
                <a:lnTo>
                  <a:pt x="238417" y="90106"/>
                </a:lnTo>
                <a:lnTo>
                  <a:pt x="235305" y="86652"/>
                </a:lnTo>
                <a:lnTo>
                  <a:pt x="229793" y="80530"/>
                </a:lnTo>
                <a:lnTo>
                  <a:pt x="210248" y="74320"/>
                </a:lnTo>
                <a:lnTo>
                  <a:pt x="174459" y="97523"/>
                </a:lnTo>
                <a:lnTo>
                  <a:pt x="159308" y="143497"/>
                </a:lnTo>
                <a:lnTo>
                  <a:pt x="158216" y="161594"/>
                </a:lnTo>
                <a:lnTo>
                  <a:pt x="162001" y="194246"/>
                </a:lnTo>
                <a:lnTo>
                  <a:pt x="162026" y="194500"/>
                </a:lnTo>
                <a:lnTo>
                  <a:pt x="172516" y="220878"/>
                </a:lnTo>
                <a:lnTo>
                  <a:pt x="188277" y="238391"/>
                </a:lnTo>
                <a:lnTo>
                  <a:pt x="207924" y="244741"/>
                </a:lnTo>
                <a:lnTo>
                  <a:pt x="227977" y="237883"/>
                </a:lnTo>
                <a:lnTo>
                  <a:pt x="233095" y="232016"/>
                </a:lnTo>
                <a:lnTo>
                  <a:pt x="244297" y="219151"/>
                </a:lnTo>
                <a:lnTo>
                  <a:pt x="255270" y="191300"/>
                </a:lnTo>
                <a:lnTo>
                  <a:pt x="259245" y="157480"/>
                </a:lnTo>
                <a:lnTo>
                  <a:pt x="259283" y="157073"/>
                </a:lnTo>
                <a:close/>
              </a:path>
              <a:path w="601979" h="300989">
                <a:moveTo>
                  <a:pt x="443382" y="236118"/>
                </a:moveTo>
                <a:lnTo>
                  <a:pt x="434098" y="236118"/>
                </a:lnTo>
                <a:lnTo>
                  <a:pt x="431126" y="233451"/>
                </a:lnTo>
                <a:lnTo>
                  <a:pt x="429018" y="225767"/>
                </a:lnTo>
                <a:lnTo>
                  <a:pt x="428548" y="221335"/>
                </a:lnTo>
                <a:lnTo>
                  <a:pt x="427812" y="196494"/>
                </a:lnTo>
                <a:lnTo>
                  <a:pt x="427685" y="120916"/>
                </a:lnTo>
                <a:lnTo>
                  <a:pt x="427101" y="108356"/>
                </a:lnTo>
                <a:lnTo>
                  <a:pt x="401294" y="74320"/>
                </a:lnTo>
                <a:lnTo>
                  <a:pt x="393026" y="75780"/>
                </a:lnTo>
                <a:lnTo>
                  <a:pt x="385267" y="80924"/>
                </a:lnTo>
                <a:lnTo>
                  <a:pt x="376834" y="90868"/>
                </a:lnTo>
                <a:lnTo>
                  <a:pt x="366509" y="106768"/>
                </a:lnTo>
                <a:lnTo>
                  <a:pt x="362064" y="92176"/>
                </a:lnTo>
                <a:lnTo>
                  <a:pt x="356565" y="82080"/>
                </a:lnTo>
                <a:lnTo>
                  <a:pt x="349821" y="76225"/>
                </a:lnTo>
                <a:lnTo>
                  <a:pt x="341655" y="74320"/>
                </a:lnTo>
                <a:lnTo>
                  <a:pt x="333705" y="75920"/>
                </a:lnTo>
                <a:lnTo>
                  <a:pt x="325742" y="81178"/>
                </a:lnTo>
                <a:lnTo>
                  <a:pt x="317055" y="90868"/>
                </a:lnTo>
                <a:lnTo>
                  <a:pt x="306857" y="105740"/>
                </a:lnTo>
                <a:lnTo>
                  <a:pt x="306857" y="71856"/>
                </a:lnTo>
                <a:lnTo>
                  <a:pt x="289750" y="85001"/>
                </a:lnTo>
                <a:lnTo>
                  <a:pt x="271399" y="96913"/>
                </a:lnTo>
                <a:lnTo>
                  <a:pt x="272732" y="102044"/>
                </a:lnTo>
                <a:lnTo>
                  <a:pt x="275386" y="101015"/>
                </a:lnTo>
                <a:lnTo>
                  <a:pt x="276377" y="99987"/>
                </a:lnTo>
                <a:lnTo>
                  <a:pt x="282676" y="99580"/>
                </a:lnTo>
                <a:lnTo>
                  <a:pt x="285318" y="101015"/>
                </a:lnTo>
                <a:lnTo>
                  <a:pt x="286321" y="104101"/>
                </a:lnTo>
                <a:lnTo>
                  <a:pt x="288302" y="107175"/>
                </a:lnTo>
                <a:lnTo>
                  <a:pt x="288632" y="110261"/>
                </a:lnTo>
                <a:lnTo>
                  <a:pt x="288632" y="198132"/>
                </a:lnTo>
                <a:lnTo>
                  <a:pt x="288099" y="217678"/>
                </a:lnTo>
                <a:lnTo>
                  <a:pt x="286067" y="229222"/>
                </a:lnTo>
                <a:lnTo>
                  <a:pt x="281927" y="234721"/>
                </a:lnTo>
                <a:lnTo>
                  <a:pt x="275043" y="236118"/>
                </a:lnTo>
                <a:lnTo>
                  <a:pt x="271068" y="236118"/>
                </a:lnTo>
                <a:lnTo>
                  <a:pt x="271068" y="242277"/>
                </a:lnTo>
                <a:lnTo>
                  <a:pt x="323100" y="242277"/>
                </a:lnTo>
                <a:lnTo>
                  <a:pt x="323100" y="236118"/>
                </a:lnTo>
                <a:lnTo>
                  <a:pt x="313817" y="236118"/>
                </a:lnTo>
                <a:lnTo>
                  <a:pt x="310172" y="233045"/>
                </a:lnTo>
                <a:lnTo>
                  <a:pt x="307975" y="224332"/>
                </a:lnTo>
                <a:lnTo>
                  <a:pt x="307352" y="217639"/>
                </a:lnTo>
                <a:lnTo>
                  <a:pt x="306857" y="196494"/>
                </a:lnTo>
                <a:lnTo>
                  <a:pt x="306857" y="119087"/>
                </a:lnTo>
                <a:lnTo>
                  <a:pt x="313372" y="109499"/>
                </a:lnTo>
                <a:lnTo>
                  <a:pt x="319951" y="102400"/>
                </a:lnTo>
                <a:lnTo>
                  <a:pt x="326529" y="98005"/>
                </a:lnTo>
                <a:lnTo>
                  <a:pt x="333032" y="96507"/>
                </a:lnTo>
                <a:lnTo>
                  <a:pt x="338340" y="96507"/>
                </a:lnTo>
                <a:lnTo>
                  <a:pt x="348945" y="196494"/>
                </a:lnTo>
                <a:lnTo>
                  <a:pt x="348449" y="221335"/>
                </a:lnTo>
                <a:lnTo>
                  <a:pt x="347916" y="225767"/>
                </a:lnTo>
                <a:lnTo>
                  <a:pt x="345630" y="233451"/>
                </a:lnTo>
                <a:lnTo>
                  <a:pt x="342646" y="236118"/>
                </a:lnTo>
                <a:lnTo>
                  <a:pt x="333032" y="236118"/>
                </a:lnTo>
                <a:lnTo>
                  <a:pt x="333032" y="242277"/>
                </a:lnTo>
                <a:lnTo>
                  <a:pt x="382739" y="242277"/>
                </a:lnTo>
                <a:lnTo>
                  <a:pt x="382739" y="236118"/>
                </a:lnTo>
                <a:lnTo>
                  <a:pt x="373468" y="236118"/>
                </a:lnTo>
                <a:lnTo>
                  <a:pt x="370484" y="233451"/>
                </a:lnTo>
                <a:lnTo>
                  <a:pt x="368376" y="225767"/>
                </a:lnTo>
                <a:lnTo>
                  <a:pt x="367919" y="221335"/>
                </a:lnTo>
                <a:lnTo>
                  <a:pt x="367169" y="196494"/>
                </a:lnTo>
                <a:lnTo>
                  <a:pt x="367169" y="118465"/>
                </a:lnTo>
                <a:lnTo>
                  <a:pt x="375678" y="107505"/>
                </a:lnTo>
                <a:lnTo>
                  <a:pt x="382079" y="100787"/>
                </a:lnTo>
                <a:lnTo>
                  <a:pt x="387489" y="97421"/>
                </a:lnTo>
                <a:lnTo>
                  <a:pt x="393014" y="96507"/>
                </a:lnTo>
                <a:lnTo>
                  <a:pt x="399643" y="96507"/>
                </a:lnTo>
                <a:lnTo>
                  <a:pt x="409587" y="196494"/>
                </a:lnTo>
                <a:lnTo>
                  <a:pt x="409092" y="221335"/>
                </a:lnTo>
                <a:lnTo>
                  <a:pt x="408559" y="225767"/>
                </a:lnTo>
                <a:lnTo>
                  <a:pt x="406273" y="233451"/>
                </a:lnTo>
                <a:lnTo>
                  <a:pt x="402958" y="236118"/>
                </a:lnTo>
                <a:lnTo>
                  <a:pt x="394335" y="236118"/>
                </a:lnTo>
                <a:lnTo>
                  <a:pt x="394335" y="242277"/>
                </a:lnTo>
                <a:lnTo>
                  <a:pt x="443382" y="242277"/>
                </a:lnTo>
                <a:lnTo>
                  <a:pt x="443382" y="236118"/>
                </a:lnTo>
                <a:close/>
              </a:path>
              <a:path w="601979" h="300989">
                <a:moveTo>
                  <a:pt x="553313" y="156044"/>
                </a:moveTo>
                <a:lnTo>
                  <a:pt x="550252" y="124650"/>
                </a:lnTo>
                <a:lnTo>
                  <a:pt x="542582" y="100609"/>
                </a:lnTo>
                <a:lnTo>
                  <a:pt x="541959" y="98628"/>
                </a:lnTo>
                <a:lnTo>
                  <a:pt x="532511" y="84912"/>
                </a:lnTo>
                <a:lnTo>
                  <a:pt x="532511" y="166725"/>
                </a:lnTo>
                <a:lnTo>
                  <a:pt x="530428" y="193205"/>
                </a:lnTo>
                <a:lnTo>
                  <a:pt x="524611" y="213842"/>
                </a:lnTo>
                <a:lnTo>
                  <a:pt x="515696" y="227241"/>
                </a:lnTo>
                <a:lnTo>
                  <a:pt x="504317" y="232016"/>
                </a:lnTo>
                <a:lnTo>
                  <a:pt x="497027" y="232016"/>
                </a:lnTo>
                <a:lnTo>
                  <a:pt x="482320" y="196443"/>
                </a:lnTo>
                <a:lnTo>
                  <a:pt x="482117" y="123609"/>
                </a:lnTo>
                <a:lnTo>
                  <a:pt x="488797" y="112039"/>
                </a:lnTo>
                <a:lnTo>
                  <a:pt x="492798" y="106768"/>
                </a:lnTo>
                <a:lnTo>
                  <a:pt x="493903" y="105308"/>
                </a:lnTo>
                <a:lnTo>
                  <a:pt x="494004" y="105181"/>
                </a:lnTo>
                <a:lnTo>
                  <a:pt x="494118" y="105029"/>
                </a:lnTo>
                <a:lnTo>
                  <a:pt x="499071" y="101549"/>
                </a:lnTo>
                <a:lnTo>
                  <a:pt x="530491" y="139496"/>
                </a:lnTo>
                <a:lnTo>
                  <a:pt x="532511" y="166725"/>
                </a:lnTo>
                <a:lnTo>
                  <a:pt x="532511" y="84912"/>
                </a:lnTo>
                <a:lnTo>
                  <a:pt x="529742" y="80886"/>
                </a:lnTo>
                <a:lnTo>
                  <a:pt x="514921" y="74320"/>
                </a:lnTo>
                <a:lnTo>
                  <a:pt x="506768" y="75933"/>
                </a:lnTo>
                <a:lnTo>
                  <a:pt x="499135" y="81305"/>
                </a:lnTo>
                <a:lnTo>
                  <a:pt x="491197" y="91300"/>
                </a:lnTo>
                <a:lnTo>
                  <a:pt x="482117" y="106768"/>
                </a:lnTo>
                <a:lnTo>
                  <a:pt x="482117" y="99580"/>
                </a:lnTo>
                <a:lnTo>
                  <a:pt x="482117" y="71856"/>
                </a:lnTo>
                <a:lnTo>
                  <a:pt x="472287" y="79476"/>
                </a:lnTo>
                <a:lnTo>
                  <a:pt x="464883" y="85001"/>
                </a:lnTo>
                <a:lnTo>
                  <a:pt x="457225" y="90220"/>
                </a:lnTo>
                <a:lnTo>
                  <a:pt x="446659" y="96913"/>
                </a:lnTo>
                <a:lnTo>
                  <a:pt x="447979" y="102044"/>
                </a:lnTo>
                <a:lnTo>
                  <a:pt x="450303" y="101015"/>
                </a:lnTo>
                <a:lnTo>
                  <a:pt x="451624" y="99987"/>
                </a:lnTo>
                <a:lnTo>
                  <a:pt x="453618" y="99580"/>
                </a:lnTo>
                <a:lnTo>
                  <a:pt x="454939" y="99580"/>
                </a:lnTo>
                <a:lnTo>
                  <a:pt x="459524" y="101015"/>
                </a:lnTo>
                <a:lnTo>
                  <a:pt x="459219" y="101015"/>
                </a:lnTo>
                <a:lnTo>
                  <a:pt x="461797" y="105029"/>
                </a:lnTo>
                <a:lnTo>
                  <a:pt x="461924" y="105308"/>
                </a:lnTo>
                <a:lnTo>
                  <a:pt x="463423" y="112915"/>
                </a:lnTo>
                <a:lnTo>
                  <a:pt x="463842" y="123609"/>
                </a:lnTo>
                <a:lnTo>
                  <a:pt x="463892" y="256654"/>
                </a:lnTo>
                <a:lnTo>
                  <a:pt x="463308" y="270586"/>
                </a:lnTo>
                <a:lnTo>
                  <a:pt x="463054" y="275577"/>
                </a:lnTo>
                <a:lnTo>
                  <a:pt x="462940" y="278053"/>
                </a:lnTo>
                <a:lnTo>
                  <a:pt x="462635" y="281597"/>
                </a:lnTo>
                <a:lnTo>
                  <a:pt x="462229" y="283756"/>
                </a:lnTo>
                <a:lnTo>
                  <a:pt x="460578" y="291553"/>
                </a:lnTo>
                <a:lnTo>
                  <a:pt x="457263" y="294640"/>
                </a:lnTo>
                <a:lnTo>
                  <a:pt x="445998" y="294640"/>
                </a:lnTo>
                <a:lnTo>
                  <a:pt x="445998" y="300799"/>
                </a:lnTo>
                <a:lnTo>
                  <a:pt x="499008" y="300799"/>
                </a:lnTo>
                <a:lnTo>
                  <a:pt x="499008" y="294640"/>
                </a:lnTo>
                <a:lnTo>
                  <a:pt x="496366" y="294640"/>
                </a:lnTo>
                <a:lnTo>
                  <a:pt x="489381" y="293039"/>
                </a:lnTo>
                <a:lnTo>
                  <a:pt x="485013" y="287197"/>
                </a:lnTo>
                <a:lnTo>
                  <a:pt x="482752" y="275577"/>
                </a:lnTo>
                <a:lnTo>
                  <a:pt x="482117" y="256654"/>
                </a:lnTo>
                <a:lnTo>
                  <a:pt x="482117" y="233045"/>
                </a:lnTo>
                <a:lnTo>
                  <a:pt x="491388" y="241668"/>
                </a:lnTo>
                <a:lnTo>
                  <a:pt x="497027" y="244741"/>
                </a:lnTo>
                <a:lnTo>
                  <a:pt x="504317" y="244741"/>
                </a:lnTo>
                <a:lnTo>
                  <a:pt x="523138" y="237667"/>
                </a:lnTo>
                <a:lnTo>
                  <a:pt x="526910" y="233045"/>
                </a:lnTo>
                <a:lnTo>
                  <a:pt x="527735" y="232016"/>
                </a:lnTo>
                <a:lnTo>
                  <a:pt x="538746" y="218490"/>
                </a:lnTo>
                <a:lnTo>
                  <a:pt x="549376" y="190258"/>
                </a:lnTo>
                <a:lnTo>
                  <a:pt x="553313" y="156044"/>
                </a:lnTo>
                <a:close/>
              </a:path>
              <a:path w="601979" h="300989">
                <a:moveTo>
                  <a:pt x="601433" y="213944"/>
                </a:moveTo>
                <a:lnTo>
                  <a:pt x="595464" y="204711"/>
                </a:lnTo>
                <a:lnTo>
                  <a:pt x="588568" y="204711"/>
                </a:lnTo>
                <a:lnTo>
                  <a:pt x="581279" y="204711"/>
                </a:lnTo>
                <a:lnTo>
                  <a:pt x="575589" y="213944"/>
                </a:lnTo>
                <a:lnTo>
                  <a:pt x="575589" y="235508"/>
                </a:lnTo>
                <a:lnTo>
                  <a:pt x="581279" y="244741"/>
                </a:lnTo>
                <a:lnTo>
                  <a:pt x="595464" y="244741"/>
                </a:lnTo>
                <a:lnTo>
                  <a:pt x="601433" y="235508"/>
                </a:lnTo>
                <a:lnTo>
                  <a:pt x="601433" y="21394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0" name="object 180"/>
          <p:cNvGrpSpPr/>
          <p:nvPr/>
        </p:nvGrpSpPr>
        <p:grpSpPr>
          <a:xfrm>
            <a:off x="7749420" y="3002361"/>
            <a:ext cx="309245" cy="245110"/>
            <a:chOff x="7749420" y="3002361"/>
            <a:chExt cx="309245" cy="245110"/>
          </a:xfrm>
        </p:grpSpPr>
        <p:pic>
          <p:nvPicPr>
            <p:cNvPr id="181" name="object 18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7749420" y="3002361"/>
              <a:ext cx="95831" cy="244746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864603" y="3004414"/>
              <a:ext cx="193782" cy="242693"/>
            </a:xfrm>
            <a:prstGeom prst="rect">
              <a:avLst/>
            </a:prstGeom>
          </p:spPr>
        </p:pic>
      </p:grpSp>
      <p:sp>
        <p:nvSpPr>
          <p:cNvPr id="183" name="object 183"/>
          <p:cNvSpPr/>
          <p:nvPr/>
        </p:nvSpPr>
        <p:spPr>
          <a:xfrm>
            <a:off x="8382990" y="2998672"/>
            <a:ext cx="573405" cy="302895"/>
          </a:xfrm>
          <a:custGeom>
            <a:avLst/>
            <a:gdLst/>
            <a:ahLst/>
            <a:cxnLst/>
            <a:rect l="l" t="t" r="r" b="b"/>
            <a:pathLst>
              <a:path w="573404" h="302895">
                <a:moveTo>
                  <a:pt x="131876" y="64262"/>
                </a:moveTo>
                <a:lnTo>
                  <a:pt x="129489" y="5753"/>
                </a:lnTo>
                <a:lnTo>
                  <a:pt x="2247" y="5753"/>
                </a:lnTo>
                <a:lnTo>
                  <a:pt x="0" y="64262"/>
                </a:lnTo>
                <a:lnTo>
                  <a:pt x="4635" y="64681"/>
                </a:lnTo>
                <a:lnTo>
                  <a:pt x="5194" y="54292"/>
                </a:lnTo>
                <a:lnTo>
                  <a:pt x="5981" y="47091"/>
                </a:lnTo>
                <a:lnTo>
                  <a:pt x="33134" y="23609"/>
                </a:lnTo>
                <a:lnTo>
                  <a:pt x="53682" y="23609"/>
                </a:lnTo>
                <a:lnTo>
                  <a:pt x="53682" y="208407"/>
                </a:lnTo>
                <a:lnTo>
                  <a:pt x="52908" y="222948"/>
                </a:lnTo>
                <a:lnTo>
                  <a:pt x="50292" y="232346"/>
                </a:lnTo>
                <a:lnTo>
                  <a:pt x="45402" y="237477"/>
                </a:lnTo>
                <a:lnTo>
                  <a:pt x="37769" y="239204"/>
                </a:lnTo>
                <a:lnTo>
                  <a:pt x="32473" y="239204"/>
                </a:lnTo>
                <a:lnTo>
                  <a:pt x="32473" y="245973"/>
                </a:lnTo>
                <a:lnTo>
                  <a:pt x="99402" y="245973"/>
                </a:lnTo>
                <a:lnTo>
                  <a:pt x="99402" y="239204"/>
                </a:lnTo>
                <a:lnTo>
                  <a:pt x="94107" y="239204"/>
                </a:lnTo>
                <a:lnTo>
                  <a:pt x="86423" y="237388"/>
                </a:lnTo>
                <a:lnTo>
                  <a:pt x="81534" y="232117"/>
                </a:lnTo>
                <a:lnTo>
                  <a:pt x="78955" y="222681"/>
                </a:lnTo>
                <a:lnTo>
                  <a:pt x="78193" y="208407"/>
                </a:lnTo>
                <a:lnTo>
                  <a:pt x="78193" y="23609"/>
                </a:lnTo>
                <a:lnTo>
                  <a:pt x="98742" y="23609"/>
                </a:lnTo>
                <a:lnTo>
                  <a:pt x="106807" y="24231"/>
                </a:lnTo>
                <a:lnTo>
                  <a:pt x="127241" y="64681"/>
                </a:lnTo>
                <a:lnTo>
                  <a:pt x="131876" y="64262"/>
                </a:lnTo>
                <a:close/>
              </a:path>
              <a:path w="573404" h="302895">
                <a:moveTo>
                  <a:pt x="220954" y="222770"/>
                </a:moveTo>
                <a:lnTo>
                  <a:pt x="217906" y="218668"/>
                </a:lnTo>
                <a:lnTo>
                  <a:pt x="213931" y="224828"/>
                </a:lnTo>
                <a:lnTo>
                  <a:pt x="210350" y="227495"/>
                </a:lnTo>
                <a:lnTo>
                  <a:pt x="203327" y="227495"/>
                </a:lnTo>
                <a:lnTo>
                  <a:pt x="202450" y="224015"/>
                </a:lnTo>
                <a:lnTo>
                  <a:pt x="202399" y="222364"/>
                </a:lnTo>
                <a:lnTo>
                  <a:pt x="202399" y="150507"/>
                </a:lnTo>
                <a:lnTo>
                  <a:pt x="202361" y="128320"/>
                </a:lnTo>
                <a:lnTo>
                  <a:pt x="202069" y="119087"/>
                </a:lnTo>
                <a:lnTo>
                  <a:pt x="202018" y="117221"/>
                </a:lnTo>
                <a:lnTo>
                  <a:pt x="200850" y="107022"/>
                </a:lnTo>
                <a:lnTo>
                  <a:pt x="198869" y="98742"/>
                </a:lnTo>
                <a:lnTo>
                  <a:pt x="196037" y="92392"/>
                </a:lnTo>
                <a:lnTo>
                  <a:pt x="193001" y="88290"/>
                </a:lnTo>
                <a:lnTo>
                  <a:pt x="191503" y="86245"/>
                </a:lnTo>
                <a:lnTo>
                  <a:pt x="185458" y="81749"/>
                </a:lnTo>
                <a:lnTo>
                  <a:pt x="178181" y="78968"/>
                </a:lnTo>
                <a:lnTo>
                  <a:pt x="169926" y="78016"/>
                </a:lnTo>
                <a:lnTo>
                  <a:pt x="154597" y="81343"/>
                </a:lnTo>
                <a:lnTo>
                  <a:pt x="141935" y="90322"/>
                </a:lnTo>
                <a:lnTo>
                  <a:pt x="133337" y="103403"/>
                </a:lnTo>
                <a:lnTo>
                  <a:pt x="130162" y="119087"/>
                </a:lnTo>
                <a:lnTo>
                  <a:pt x="130162" y="128320"/>
                </a:lnTo>
                <a:lnTo>
                  <a:pt x="134797" y="137160"/>
                </a:lnTo>
                <a:lnTo>
                  <a:pt x="145669" y="137160"/>
                </a:lnTo>
                <a:lnTo>
                  <a:pt x="149644" y="129971"/>
                </a:lnTo>
                <a:lnTo>
                  <a:pt x="149644" y="110896"/>
                </a:lnTo>
                <a:lnTo>
                  <a:pt x="150888" y="101714"/>
                </a:lnTo>
                <a:lnTo>
                  <a:pt x="154343" y="94576"/>
                </a:lnTo>
                <a:lnTo>
                  <a:pt x="159588" y="89941"/>
                </a:lnTo>
                <a:lnTo>
                  <a:pt x="166204" y="88290"/>
                </a:lnTo>
                <a:lnTo>
                  <a:pt x="172834" y="88290"/>
                </a:lnTo>
                <a:lnTo>
                  <a:pt x="183172" y="138595"/>
                </a:lnTo>
                <a:lnTo>
                  <a:pt x="183172" y="150507"/>
                </a:lnTo>
                <a:lnTo>
                  <a:pt x="183172" y="210045"/>
                </a:lnTo>
                <a:lnTo>
                  <a:pt x="178409" y="217284"/>
                </a:lnTo>
                <a:lnTo>
                  <a:pt x="173583" y="222186"/>
                </a:lnTo>
                <a:lnTo>
                  <a:pt x="168579" y="224967"/>
                </a:lnTo>
                <a:lnTo>
                  <a:pt x="163296" y="225856"/>
                </a:lnTo>
                <a:lnTo>
                  <a:pt x="156616" y="223837"/>
                </a:lnTo>
                <a:lnTo>
                  <a:pt x="151384" y="218160"/>
                </a:lnTo>
                <a:lnTo>
                  <a:pt x="147955" y="209397"/>
                </a:lnTo>
                <a:lnTo>
                  <a:pt x="146723" y="198132"/>
                </a:lnTo>
                <a:lnTo>
                  <a:pt x="148323" y="184886"/>
                </a:lnTo>
                <a:lnTo>
                  <a:pt x="154012" y="173786"/>
                </a:lnTo>
                <a:lnTo>
                  <a:pt x="165176" y="162941"/>
                </a:lnTo>
                <a:lnTo>
                  <a:pt x="183172" y="150507"/>
                </a:lnTo>
                <a:lnTo>
                  <a:pt x="183172" y="138595"/>
                </a:lnTo>
                <a:lnTo>
                  <a:pt x="146329" y="163233"/>
                </a:lnTo>
                <a:lnTo>
                  <a:pt x="127101" y="207987"/>
                </a:lnTo>
                <a:lnTo>
                  <a:pt x="128663" y="222186"/>
                </a:lnTo>
                <a:lnTo>
                  <a:pt x="128727" y="222770"/>
                </a:lnTo>
                <a:lnTo>
                  <a:pt x="128854" y="223837"/>
                </a:lnTo>
                <a:lnTo>
                  <a:pt x="128866" y="224015"/>
                </a:lnTo>
                <a:lnTo>
                  <a:pt x="133731" y="236842"/>
                </a:lnTo>
                <a:lnTo>
                  <a:pt x="141084" y="245351"/>
                </a:lnTo>
                <a:lnTo>
                  <a:pt x="150304" y="248437"/>
                </a:lnTo>
                <a:lnTo>
                  <a:pt x="158089" y="247027"/>
                </a:lnTo>
                <a:lnTo>
                  <a:pt x="165849" y="242481"/>
                </a:lnTo>
                <a:lnTo>
                  <a:pt x="174053" y="234403"/>
                </a:lnTo>
                <a:lnTo>
                  <a:pt x="180530" y="225856"/>
                </a:lnTo>
                <a:lnTo>
                  <a:pt x="183172" y="222364"/>
                </a:lnTo>
                <a:lnTo>
                  <a:pt x="184785" y="233807"/>
                </a:lnTo>
                <a:lnTo>
                  <a:pt x="187566" y="241947"/>
                </a:lnTo>
                <a:lnTo>
                  <a:pt x="191516" y="246888"/>
                </a:lnTo>
                <a:lnTo>
                  <a:pt x="191668" y="246888"/>
                </a:lnTo>
                <a:lnTo>
                  <a:pt x="196430" y="248437"/>
                </a:lnTo>
                <a:lnTo>
                  <a:pt x="202984" y="246888"/>
                </a:lnTo>
                <a:lnTo>
                  <a:pt x="209283" y="242150"/>
                </a:lnTo>
                <a:lnTo>
                  <a:pt x="215290" y="234149"/>
                </a:lnTo>
                <a:lnTo>
                  <a:pt x="218605" y="227495"/>
                </a:lnTo>
                <a:lnTo>
                  <a:pt x="220954" y="222770"/>
                </a:lnTo>
                <a:close/>
              </a:path>
              <a:path w="573404" h="302895">
                <a:moveTo>
                  <a:pt x="321157" y="80695"/>
                </a:moveTo>
                <a:lnTo>
                  <a:pt x="288023" y="80695"/>
                </a:lnTo>
                <a:lnTo>
                  <a:pt x="288023" y="86233"/>
                </a:lnTo>
                <a:lnTo>
                  <a:pt x="294640" y="86233"/>
                </a:lnTo>
                <a:lnTo>
                  <a:pt x="297954" y="89928"/>
                </a:lnTo>
                <a:lnTo>
                  <a:pt x="297954" y="97116"/>
                </a:lnTo>
                <a:lnTo>
                  <a:pt x="297662" y="101206"/>
                </a:lnTo>
                <a:lnTo>
                  <a:pt x="295325" y="113690"/>
                </a:lnTo>
                <a:lnTo>
                  <a:pt x="275158" y="199783"/>
                </a:lnTo>
                <a:lnTo>
                  <a:pt x="254876" y="120726"/>
                </a:lnTo>
                <a:lnTo>
                  <a:pt x="251968" y="108407"/>
                </a:lnTo>
                <a:lnTo>
                  <a:pt x="250647" y="101638"/>
                </a:lnTo>
                <a:lnTo>
                  <a:pt x="250647" y="89928"/>
                </a:lnTo>
                <a:lnTo>
                  <a:pt x="253555" y="86233"/>
                </a:lnTo>
                <a:lnTo>
                  <a:pt x="261505" y="86233"/>
                </a:lnTo>
                <a:lnTo>
                  <a:pt x="261505" y="80695"/>
                </a:lnTo>
                <a:lnTo>
                  <a:pt x="215519" y="80695"/>
                </a:lnTo>
                <a:lnTo>
                  <a:pt x="215519" y="86233"/>
                </a:lnTo>
                <a:lnTo>
                  <a:pt x="219100" y="86855"/>
                </a:lnTo>
                <a:lnTo>
                  <a:pt x="223888" y="88823"/>
                </a:lnTo>
                <a:lnTo>
                  <a:pt x="227622" y="94932"/>
                </a:lnTo>
                <a:lnTo>
                  <a:pt x="232232" y="110096"/>
                </a:lnTo>
                <a:lnTo>
                  <a:pt x="239636" y="139204"/>
                </a:lnTo>
                <a:lnTo>
                  <a:pt x="264553" y="240233"/>
                </a:lnTo>
                <a:lnTo>
                  <a:pt x="259918" y="258292"/>
                </a:lnTo>
                <a:lnTo>
                  <a:pt x="257530" y="262407"/>
                </a:lnTo>
                <a:lnTo>
                  <a:pt x="254622" y="268973"/>
                </a:lnTo>
                <a:lnTo>
                  <a:pt x="250901" y="273075"/>
                </a:lnTo>
                <a:lnTo>
                  <a:pt x="247992" y="273075"/>
                </a:lnTo>
                <a:lnTo>
                  <a:pt x="244944" y="271640"/>
                </a:lnTo>
                <a:lnTo>
                  <a:pt x="239636" y="267944"/>
                </a:lnTo>
                <a:lnTo>
                  <a:pt x="236728" y="266915"/>
                </a:lnTo>
                <a:lnTo>
                  <a:pt x="227444" y="266915"/>
                </a:lnTo>
                <a:lnTo>
                  <a:pt x="221475" y="275755"/>
                </a:lnTo>
                <a:lnTo>
                  <a:pt x="221475" y="294640"/>
                </a:lnTo>
                <a:lnTo>
                  <a:pt x="228371" y="302856"/>
                </a:lnTo>
                <a:lnTo>
                  <a:pt x="236994" y="302856"/>
                </a:lnTo>
                <a:lnTo>
                  <a:pt x="266179" y="270586"/>
                </a:lnTo>
                <a:lnTo>
                  <a:pt x="307797" y="103835"/>
                </a:lnTo>
                <a:lnTo>
                  <a:pt x="311010" y="94348"/>
                </a:lnTo>
                <a:lnTo>
                  <a:pt x="314439" y="89331"/>
                </a:lnTo>
                <a:lnTo>
                  <a:pt x="318897" y="86855"/>
                </a:lnTo>
                <a:lnTo>
                  <a:pt x="321157" y="86233"/>
                </a:lnTo>
                <a:lnTo>
                  <a:pt x="321157" y="80695"/>
                </a:lnTo>
                <a:close/>
              </a:path>
              <a:path w="573404" h="302895">
                <a:moveTo>
                  <a:pt x="373646" y="239814"/>
                </a:moveTo>
                <a:lnTo>
                  <a:pt x="370065" y="239814"/>
                </a:lnTo>
                <a:lnTo>
                  <a:pt x="363181" y="238417"/>
                </a:lnTo>
                <a:lnTo>
                  <a:pt x="359016" y="232918"/>
                </a:lnTo>
                <a:lnTo>
                  <a:pt x="356958" y="221373"/>
                </a:lnTo>
                <a:lnTo>
                  <a:pt x="356412" y="201828"/>
                </a:lnTo>
                <a:lnTo>
                  <a:pt x="356412" y="0"/>
                </a:lnTo>
                <a:lnTo>
                  <a:pt x="339369" y="13169"/>
                </a:lnTo>
                <a:lnTo>
                  <a:pt x="321017" y="25260"/>
                </a:lnTo>
                <a:lnTo>
                  <a:pt x="322351" y="30391"/>
                </a:lnTo>
                <a:lnTo>
                  <a:pt x="328307" y="27724"/>
                </a:lnTo>
                <a:lnTo>
                  <a:pt x="332549" y="27724"/>
                </a:lnTo>
                <a:lnTo>
                  <a:pt x="334937" y="29362"/>
                </a:lnTo>
                <a:lnTo>
                  <a:pt x="337858" y="35521"/>
                </a:lnTo>
                <a:lnTo>
                  <a:pt x="338251" y="38595"/>
                </a:lnTo>
                <a:lnTo>
                  <a:pt x="338251" y="201828"/>
                </a:lnTo>
                <a:lnTo>
                  <a:pt x="337756" y="221373"/>
                </a:lnTo>
                <a:lnTo>
                  <a:pt x="335800" y="232918"/>
                </a:lnTo>
                <a:lnTo>
                  <a:pt x="331660" y="238417"/>
                </a:lnTo>
                <a:lnTo>
                  <a:pt x="324599" y="239814"/>
                </a:lnTo>
                <a:lnTo>
                  <a:pt x="321017" y="239814"/>
                </a:lnTo>
                <a:lnTo>
                  <a:pt x="321017" y="245973"/>
                </a:lnTo>
                <a:lnTo>
                  <a:pt x="373646" y="245973"/>
                </a:lnTo>
                <a:lnTo>
                  <a:pt x="373646" y="239814"/>
                </a:lnTo>
                <a:close/>
              </a:path>
              <a:path w="573404" h="302895">
                <a:moveTo>
                  <a:pt x="486435" y="160769"/>
                </a:moveTo>
                <a:lnTo>
                  <a:pt x="482752" y="127660"/>
                </a:lnTo>
                <a:lnTo>
                  <a:pt x="472503" y="101460"/>
                </a:lnTo>
                <a:lnTo>
                  <a:pt x="465632" y="93853"/>
                </a:lnTo>
                <a:lnTo>
                  <a:pt x="465632" y="171450"/>
                </a:lnTo>
                <a:lnTo>
                  <a:pt x="463651" y="197942"/>
                </a:lnTo>
                <a:lnTo>
                  <a:pt x="458025" y="218211"/>
                </a:lnTo>
                <a:lnTo>
                  <a:pt x="449249" y="231152"/>
                </a:lnTo>
                <a:lnTo>
                  <a:pt x="437794" y="235712"/>
                </a:lnTo>
                <a:lnTo>
                  <a:pt x="425043" y="230276"/>
                </a:lnTo>
                <a:lnTo>
                  <a:pt x="415061" y="214998"/>
                </a:lnTo>
                <a:lnTo>
                  <a:pt x="408571" y="191452"/>
                </a:lnTo>
                <a:lnTo>
                  <a:pt x="406247" y="161175"/>
                </a:lnTo>
                <a:lnTo>
                  <a:pt x="408139" y="131318"/>
                </a:lnTo>
                <a:lnTo>
                  <a:pt x="413600" y="109054"/>
                </a:lnTo>
                <a:lnTo>
                  <a:pt x="422351" y="95148"/>
                </a:lnTo>
                <a:lnTo>
                  <a:pt x="434086" y="90347"/>
                </a:lnTo>
                <a:lnTo>
                  <a:pt x="447014" y="96316"/>
                </a:lnTo>
                <a:lnTo>
                  <a:pt x="456971" y="113030"/>
                </a:lnTo>
                <a:lnTo>
                  <a:pt x="463372" y="138671"/>
                </a:lnTo>
                <a:lnTo>
                  <a:pt x="465632" y="171450"/>
                </a:lnTo>
                <a:lnTo>
                  <a:pt x="465632" y="93853"/>
                </a:lnTo>
                <a:lnTo>
                  <a:pt x="462483" y="90347"/>
                </a:lnTo>
                <a:lnTo>
                  <a:pt x="456971" y="84226"/>
                </a:lnTo>
                <a:lnTo>
                  <a:pt x="437400" y="78016"/>
                </a:lnTo>
                <a:lnTo>
                  <a:pt x="427050" y="79400"/>
                </a:lnTo>
                <a:lnTo>
                  <a:pt x="394779" y="114693"/>
                </a:lnTo>
                <a:lnTo>
                  <a:pt x="385445" y="165290"/>
                </a:lnTo>
                <a:lnTo>
                  <a:pt x="389204" y="197942"/>
                </a:lnTo>
                <a:lnTo>
                  <a:pt x="389242" y="198196"/>
                </a:lnTo>
                <a:lnTo>
                  <a:pt x="399707" y="224574"/>
                </a:lnTo>
                <a:lnTo>
                  <a:pt x="415467" y="242087"/>
                </a:lnTo>
                <a:lnTo>
                  <a:pt x="435140" y="248437"/>
                </a:lnTo>
                <a:lnTo>
                  <a:pt x="455180" y="241579"/>
                </a:lnTo>
                <a:lnTo>
                  <a:pt x="460298" y="235712"/>
                </a:lnTo>
                <a:lnTo>
                  <a:pt x="471474" y="222846"/>
                </a:lnTo>
                <a:lnTo>
                  <a:pt x="482434" y="194995"/>
                </a:lnTo>
                <a:lnTo>
                  <a:pt x="486397" y="161175"/>
                </a:lnTo>
                <a:lnTo>
                  <a:pt x="486435" y="160769"/>
                </a:lnTo>
                <a:close/>
              </a:path>
              <a:path w="573404" h="302895">
                <a:moveTo>
                  <a:pt x="573392" y="85826"/>
                </a:moveTo>
                <a:lnTo>
                  <a:pt x="567690" y="78016"/>
                </a:lnTo>
                <a:lnTo>
                  <a:pt x="559079" y="78016"/>
                </a:lnTo>
                <a:lnTo>
                  <a:pt x="552615" y="79692"/>
                </a:lnTo>
                <a:lnTo>
                  <a:pt x="546201" y="84797"/>
                </a:lnTo>
                <a:lnTo>
                  <a:pt x="539864" y="93446"/>
                </a:lnTo>
                <a:lnTo>
                  <a:pt x="533628" y="105740"/>
                </a:lnTo>
                <a:lnTo>
                  <a:pt x="533628" y="75552"/>
                </a:lnTo>
                <a:lnTo>
                  <a:pt x="516458" y="88696"/>
                </a:lnTo>
                <a:lnTo>
                  <a:pt x="508723" y="93916"/>
                </a:lnTo>
                <a:lnTo>
                  <a:pt x="498106" y="100609"/>
                </a:lnTo>
                <a:lnTo>
                  <a:pt x="499427" y="105740"/>
                </a:lnTo>
                <a:lnTo>
                  <a:pt x="502081" y="104711"/>
                </a:lnTo>
                <a:lnTo>
                  <a:pt x="503809" y="103682"/>
                </a:lnTo>
                <a:lnTo>
                  <a:pt x="505396" y="103276"/>
                </a:lnTo>
                <a:lnTo>
                  <a:pt x="506717" y="103276"/>
                </a:lnTo>
                <a:lnTo>
                  <a:pt x="511035" y="104394"/>
                </a:lnTo>
                <a:lnTo>
                  <a:pt x="513664" y="108331"/>
                </a:lnTo>
                <a:lnTo>
                  <a:pt x="514972" y="116014"/>
                </a:lnTo>
                <a:lnTo>
                  <a:pt x="515340" y="128320"/>
                </a:lnTo>
                <a:lnTo>
                  <a:pt x="515340" y="201828"/>
                </a:lnTo>
                <a:lnTo>
                  <a:pt x="514807" y="221373"/>
                </a:lnTo>
                <a:lnTo>
                  <a:pt x="512838" y="232918"/>
                </a:lnTo>
                <a:lnTo>
                  <a:pt x="508787" y="238417"/>
                </a:lnTo>
                <a:lnTo>
                  <a:pt x="502081" y="239814"/>
                </a:lnTo>
                <a:lnTo>
                  <a:pt x="496785" y="239814"/>
                </a:lnTo>
                <a:lnTo>
                  <a:pt x="496785" y="245973"/>
                </a:lnTo>
                <a:lnTo>
                  <a:pt x="553770" y="245973"/>
                </a:lnTo>
                <a:lnTo>
                  <a:pt x="553770" y="239814"/>
                </a:lnTo>
                <a:lnTo>
                  <a:pt x="546887" y="239814"/>
                </a:lnTo>
                <a:lnTo>
                  <a:pt x="540054" y="238417"/>
                </a:lnTo>
                <a:lnTo>
                  <a:pt x="536028" y="232918"/>
                </a:lnTo>
                <a:lnTo>
                  <a:pt x="534111" y="221373"/>
                </a:lnTo>
                <a:lnTo>
                  <a:pt x="533628" y="201828"/>
                </a:lnTo>
                <a:lnTo>
                  <a:pt x="533628" y="124841"/>
                </a:lnTo>
                <a:lnTo>
                  <a:pt x="537641" y="115049"/>
                </a:lnTo>
                <a:lnTo>
                  <a:pt x="541362" y="108127"/>
                </a:lnTo>
                <a:lnTo>
                  <a:pt x="544868" y="104013"/>
                </a:lnTo>
                <a:lnTo>
                  <a:pt x="548208" y="102666"/>
                </a:lnTo>
                <a:lnTo>
                  <a:pt x="549529" y="102666"/>
                </a:lnTo>
                <a:lnTo>
                  <a:pt x="550862" y="103682"/>
                </a:lnTo>
                <a:lnTo>
                  <a:pt x="556818" y="112928"/>
                </a:lnTo>
                <a:lnTo>
                  <a:pt x="558419" y="113957"/>
                </a:lnTo>
                <a:lnTo>
                  <a:pt x="569023" y="113957"/>
                </a:lnTo>
                <a:lnTo>
                  <a:pt x="573392" y="106768"/>
                </a:lnTo>
                <a:lnTo>
                  <a:pt x="573392" y="8582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465361" y="3002368"/>
            <a:ext cx="644525" cy="245110"/>
          </a:xfrm>
          <a:custGeom>
            <a:avLst/>
            <a:gdLst/>
            <a:ahLst/>
            <a:cxnLst/>
            <a:rect l="l" t="t" r="r" b="b"/>
            <a:pathLst>
              <a:path w="644525" h="245110">
                <a:moveTo>
                  <a:pt x="58318" y="235508"/>
                </a:moveTo>
                <a:lnTo>
                  <a:pt x="55664" y="235508"/>
                </a:lnTo>
                <a:lnTo>
                  <a:pt x="48323" y="233857"/>
                </a:lnTo>
                <a:lnTo>
                  <a:pt x="43395" y="228523"/>
                </a:lnTo>
                <a:lnTo>
                  <a:pt x="40627" y="218871"/>
                </a:lnTo>
                <a:lnTo>
                  <a:pt x="39763" y="204292"/>
                </a:lnTo>
                <a:lnTo>
                  <a:pt x="39763" y="0"/>
                </a:lnTo>
                <a:lnTo>
                  <a:pt x="35521" y="0"/>
                </a:lnTo>
                <a:lnTo>
                  <a:pt x="31813" y="2463"/>
                </a:lnTo>
                <a:lnTo>
                  <a:pt x="29159" y="5130"/>
                </a:lnTo>
                <a:lnTo>
                  <a:pt x="23863" y="9232"/>
                </a:lnTo>
                <a:lnTo>
                  <a:pt x="23190" y="10261"/>
                </a:lnTo>
                <a:lnTo>
                  <a:pt x="0" y="28130"/>
                </a:lnTo>
                <a:lnTo>
                  <a:pt x="1727" y="33883"/>
                </a:lnTo>
                <a:lnTo>
                  <a:pt x="7683" y="29768"/>
                </a:lnTo>
                <a:lnTo>
                  <a:pt x="10337" y="28740"/>
                </a:lnTo>
                <a:lnTo>
                  <a:pt x="14973" y="28740"/>
                </a:lnTo>
                <a:lnTo>
                  <a:pt x="20281" y="63030"/>
                </a:lnTo>
                <a:lnTo>
                  <a:pt x="20281" y="204292"/>
                </a:lnTo>
                <a:lnTo>
                  <a:pt x="19418" y="218871"/>
                </a:lnTo>
                <a:lnTo>
                  <a:pt x="16649" y="228523"/>
                </a:lnTo>
                <a:lnTo>
                  <a:pt x="11722" y="233857"/>
                </a:lnTo>
                <a:lnTo>
                  <a:pt x="4368" y="235508"/>
                </a:lnTo>
                <a:lnTo>
                  <a:pt x="1727" y="235508"/>
                </a:lnTo>
                <a:lnTo>
                  <a:pt x="1727" y="242277"/>
                </a:lnTo>
                <a:lnTo>
                  <a:pt x="58318" y="242277"/>
                </a:lnTo>
                <a:lnTo>
                  <a:pt x="58318" y="235508"/>
                </a:lnTo>
                <a:close/>
              </a:path>
              <a:path w="644525" h="245110">
                <a:moveTo>
                  <a:pt x="181190" y="122161"/>
                </a:moveTo>
                <a:lnTo>
                  <a:pt x="177711" y="74409"/>
                </a:lnTo>
                <a:lnTo>
                  <a:pt x="177596" y="72758"/>
                </a:lnTo>
                <a:lnTo>
                  <a:pt x="167500" y="34137"/>
                </a:lnTo>
                <a:lnTo>
                  <a:pt x="159321" y="20878"/>
                </a:lnTo>
                <a:lnTo>
                  <a:pt x="159321" y="122580"/>
                </a:lnTo>
                <a:lnTo>
                  <a:pt x="157607" y="169659"/>
                </a:lnTo>
                <a:lnTo>
                  <a:pt x="143649" y="224155"/>
                </a:lnTo>
                <a:lnTo>
                  <a:pt x="131216" y="230987"/>
                </a:lnTo>
                <a:lnTo>
                  <a:pt x="119253" y="224155"/>
                </a:lnTo>
                <a:lnTo>
                  <a:pt x="110769" y="203682"/>
                </a:lnTo>
                <a:lnTo>
                  <a:pt x="105727" y="169659"/>
                </a:lnTo>
                <a:lnTo>
                  <a:pt x="104063" y="122580"/>
                </a:lnTo>
                <a:lnTo>
                  <a:pt x="104051" y="122161"/>
                </a:lnTo>
                <a:lnTo>
                  <a:pt x="105727" y="74409"/>
                </a:lnTo>
                <a:lnTo>
                  <a:pt x="110807" y="40424"/>
                </a:lnTo>
                <a:lnTo>
                  <a:pt x="119367" y="20104"/>
                </a:lnTo>
                <a:lnTo>
                  <a:pt x="131483" y="13347"/>
                </a:lnTo>
                <a:lnTo>
                  <a:pt x="137744" y="15049"/>
                </a:lnTo>
                <a:lnTo>
                  <a:pt x="155295" y="53390"/>
                </a:lnTo>
                <a:lnTo>
                  <a:pt x="158838" y="95719"/>
                </a:lnTo>
                <a:lnTo>
                  <a:pt x="159308" y="122161"/>
                </a:lnTo>
                <a:lnTo>
                  <a:pt x="159321" y="122580"/>
                </a:lnTo>
                <a:lnTo>
                  <a:pt x="159321" y="20878"/>
                </a:lnTo>
                <a:lnTo>
                  <a:pt x="154686" y="13347"/>
                </a:lnTo>
                <a:lnTo>
                  <a:pt x="152006" y="8978"/>
                </a:lnTo>
                <a:lnTo>
                  <a:pt x="132143" y="0"/>
                </a:lnTo>
                <a:lnTo>
                  <a:pt x="111582" y="8839"/>
                </a:lnTo>
                <a:lnTo>
                  <a:pt x="95681" y="33743"/>
                </a:lnTo>
                <a:lnTo>
                  <a:pt x="85420" y="72326"/>
                </a:lnTo>
                <a:lnTo>
                  <a:pt x="81775" y="122161"/>
                </a:lnTo>
                <a:lnTo>
                  <a:pt x="82715" y="148590"/>
                </a:lnTo>
                <a:lnTo>
                  <a:pt x="89941" y="193370"/>
                </a:lnTo>
                <a:lnTo>
                  <a:pt x="111836" y="236194"/>
                </a:lnTo>
                <a:lnTo>
                  <a:pt x="130556" y="244741"/>
                </a:lnTo>
                <a:lnTo>
                  <a:pt x="151333" y="235991"/>
                </a:lnTo>
                <a:lnTo>
                  <a:pt x="154546" y="230987"/>
                </a:lnTo>
                <a:lnTo>
                  <a:pt x="167309" y="211175"/>
                </a:lnTo>
                <a:lnTo>
                  <a:pt x="177571" y="172504"/>
                </a:lnTo>
                <a:lnTo>
                  <a:pt x="181165" y="122580"/>
                </a:lnTo>
                <a:lnTo>
                  <a:pt x="181190" y="122161"/>
                </a:lnTo>
                <a:close/>
              </a:path>
              <a:path w="644525" h="245110">
                <a:moveTo>
                  <a:pt x="297040" y="122161"/>
                </a:moveTo>
                <a:lnTo>
                  <a:pt x="293535" y="74409"/>
                </a:lnTo>
                <a:lnTo>
                  <a:pt x="293420" y="72758"/>
                </a:lnTo>
                <a:lnTo>
                  <a:pt x="283298" y="34137"/>
                </a:lnTo>
                <a:lnTo>
                  <a:pt x="275170" y="20955"/>
                </a:lnTo>
                <a:lnTo>
                  <a:pt x="275170" y="122580"/>
                </a:lnTo>
                <a:lnTo>
                  <a:pt x="273456" y="169659"/>
                </a:lnTo>
                <a:lnTo>
                  <a:pt x="273418" y="170522"/>
                </a:lnTo>
                <a:lnTo>
                  <a:pt x="268262" y="203682"/>
                </a:lnTo>
                <a:lnTo>
                  <a:pt x="268160" y="204343"/>
                </a:lnTo>
                <a:lnTo>
                  <a:pt x="259448" y="224155"/>
                </a:lnTo>
                <a:lnTo>
                  <a:pt x="259346" y="224383"/>
                </a:lnTo>
                <a:lnTo>
                  <a:pt x="246938" y="230987"/>
                </a:lnTo>
                <a:lnTo>
                  <a:pt x="235026" y="224155"/>
                </a:lnTo>
                <a:lnTo>
                  <a:pt x="226542" y="203682"/>
                </a:lnTo>
                <a:lnTo>
                  <a:pt x="221449" y="169659"/>
                </a:lnTo>
                <a:lnTo>
                  <a:pt x="219773" y="122580"/>
                </a:lnTo>
                <a:lnTo>
                  <a:pt x="219760" y="122161"/>
                </a:lnTo>
                <a:lnTo>
                  <a:pt x="221462" y="74409"/>
                </a:lnTo>
                <a:lnTo>
                  <a:pt x="226593" y="40424"/>
                </a:lnTo>
                <a:lnTo>
                  <a:pt x="235191" y="20104"/>
                </a:lnTo>
                <a:lnTo>
                  <a:pt x="247332" y="13347"/>
                </a:lnTo>
                <a:lnTo>
                  <a:pt x="253568" y="15049"/>
                </a:lnTo>
                <a:lnTo>
                  <a:pt x="271081" y="53390"/>
                </a:lnTo>
                <a:lnTo>
                  <a:pt x="274688" y="95719"/>
                </a:lnTo>
                <a:lnTo>
                  <a:pt x="275158" y="122161"/>
                </a:lnTo>
                <a:lnTo>
                  <a:pt x="275170" y="122580"/>
                </a:lnTo>
                <a:lnTo>
                  <a:pt x="275170" y="20955"/>
                </a:lnTo>
                <a:lnTo>
                  <a:pt x="270484" y="13347"/>
                </a:lnTo>
                <a:lnTo>
                  <a:pt x="267792" y="8978"/>
                </a:lnTo>
                <a:lnTo>
                  <a:pt x="247992" y="0"/>
                </a:lnTo>
                <a:lnTo>
                  <a:pt x="227380" y="8839"/>
                </a:lnTo>
                <a:lnTo>
                  <a:pt x="211480" y="33743"/>
                </a:lnTo>
                <a:lnTo>
                  <a:pt x="201244" y="72326"/>
                </a:lnTo>
                <a:lnTo>
                  <a:pt x="197624" y="122161"/>
                </a:lnTo>
                <a:lnTo>
                  <a:pt x="198539" y="148590"/>
                </a:lnTo>
                <a:lnTo>
                  <a:pt x="201244" y="172364"/>
                </a:lnTo>
                <a:lnTo>
                  <a:pt x="205676" y="193370"/>
                </a:lnTo>
                <a:lnTo>
                  <a:pt x="211709" y="211175"/>
                </a:lnTo>
                <a:lnTo>
                  <a:pt x="211810" y="211480"/>
                </a:lnTo>
                <a:lnTo>
                  <a:pt x="219240" y="225780"/>
                </a:lnTo>
                <a:lnTo>
                  <a:pt x="227545" y="236194"/>
                </a:lnTo>
                <a:lnTo>
                  <a:pt x="236601" y="242582"/>
                </a:lnTo>
                <a:lnTo>
                  <a:pt x="246265" y="244741"/>
                </a:lnTo>
                <a:lnTo>
                  <a:pt x="267068" y="235991"/>
                </a:lnTo>
                <a:lnTo>
                  <a:pt x="270294" y="230987"/>
                </a:lnTo>
                <a:lnTo>
                  <a:pt x="283083" y="211175"/>
                </a:lnTo>
                <a:lnTo>
                  <a:pt x="293395" y="172504"/>
                </a:lnTo>
                <a:lnTo>
                  <a:pt x="297002" y="122580"/>
                </a:lnTo>
                <a:lnTo>
                  <a:pt x="297040" y="122161"/>
                </a:lnTo>
                <a:close/>
              </a:path>
              <a:path w="644525" h="245110">
                <a:moveTo>
                  <a:pt x="412750" y="122161"/>
                </a:moveTo>
                <a:lnTo>
                  <a:pt x="409270" y="74409"/>
                </a:lnTo>
                <a:lnTo>
                  <a:pt x="409143" y="72758"/>
                </a:lnTo>
                <a:lnTo>
                  <a:pt x="399059" y="34137"/>
                </a:lnTo>
                <a:lnTo>
                  <a:pt x="390880" y="20878"/>
                </a:lnTo>
                <a:lnTo>
                  <a:pt x="390880" y="122580"/>
                </a:lnTo>
                <a:lnTo>
                  <a:pt x="389166" y="169659"/>
                </a:lnTo>
                <a:lnTo>
                  <a:pt x="389140" y="170522"/>
                </a:lnTo>
                <a:lnTo>
                  <a:pt x="383984" y="203682"/>
                </a:lnTo>
                <a:lnTo>
                  <a:pt x="383882" y="204343"/>
                </a:lnTo>
                <a:lnTo>
                  <a:pt x="375208" y="224155"/>
                </a:lnTo>
                <a:lnTo>
                  <a:pt x="375107" y="224383"/>
                </a:lnTo>
                <a:lnTo>
                  <a:pt x="362775" y="230987"/>
                </a:lnTo>
                <a:lnTo>
                  <a:pt x="350812" y="224155"/>
                </a:lnTo>
                <a:lnTo>
                  <a:pt x="342328" y="203682"/>
                </a:lnTo>
                <a:lnTo>
                  <a:pt x="337286" y="169659"/>
                </a:lnTo>
                <a:lnTo>
                  <a:pt x="335622" y="122580"/>
                </a:lnTo>
                <a:lnTo>
                  <a:pt x="335610" y="122161"/>
                </a:lnTo>
                <a:lnTo>
                  <a:pt x="337286" y="74409"/>
                </a:lnTo>
                <a:lnTo>
                  <a:pt x="342366" y="40424"/>
                </a:lnTo>
                <a:lnTo>
                  <a:pt x="350926" y="20104"/>
                </a:lnTo>
                <a:lnTo>
                  <a:pt x="363042" y="13347"/>
                </a:lnTo>
                <a:lnTo>
                  <a:pt x="369303" y="15049"/>
                </a:lnTo>
                <a:lnTo>
                  <a:pt x="386854" y="53390"/>
                </a:lnTo>
                <a:lnTo>
                  <a:pt x="390398" y="95719"/>
                </a:lnTo>
                <a:lnTo>
                  <a:pt x="390867" y="122161"/>
                </a:lnTo>
                <a:lnTo>
                  <a:pt x="390880" y="122580"/>
                </a:lnTo>
                <a:lnTo>
                  <a:pt x="390880" y="20878"/>
                </a:lnTo>
                <a:lnTo>
                  <a:pt x="386245" y="13347"/>
                </a:lnTo>
                <a:lnTo>
                  <a:pt x="383565" y="8978"/>
                </a:lnTo>
                <a:lnTo>
                  <a:pt x="363702" y="0"/>
                </a:lnTo>
                <a:lnTo>
                  <a:pt x="343141" y="8839"/>
                </a:lnTo>
                <a:lnTo>
                  <a:pt x="327240" y="33743"/>
                </a:lnTo>
                <a:lnTo>
                  <a:pt x="316979" y="72326"/>
                </a:lnTo>
                <a:lnTo>
                  <a:pt x="313334" y="122161"/>
                </a:lnTo>
                <a:lnTo>
                  <a:pt x="314274" y="148590"/>
                </a:lnTo>
                <a:lnTo>
                  <a:pt x="321500" y="193370"/>
                </a:lnTo>
                <a:lnTo>
                  <a:pt x="343395" y="236194"/>
                </a:lnTo>
                <a:lnTo>
                  <a:pt x="362115" y="244741"/>
                </a:lnTo>
                <a:lnTo>
                  <a:pt x="382892" y="235991"/>
                </a:lnTo>
                <a:lnTo>
                  <a:pt x="386105" y="230987"/>
                </a:lnTo>
                <a:lnTo>
                  <a:pt x="398868" y="211175"/>
                </a:lnTo>
                <a:lnTo>
                  <a:pt x="409130" y="172504"/>
                </a:lnTo>
                <a:lnTo>
                  <a:pt x="412724" y="122580"/>
                </a:lnTo>
                <a:lnTo>
                  <a:pt x="412750" y="122161"/>
                </a:lnTo>
                <a:close/>
              </a:path>
              <a:path w="644525" h="245110">
                <a:moveTo>
                  <a:pt x="528599" y="122161"/>
                </a:moveTo>
                <a:lnTo>
                  <a:pt x="525094" y="74409"/>
                </a:lnTo>
                <a:lnTo>
                  <a:pt x="524979" y="72758"/>
                </a:lnTo>
                <a:lnTo>
                  <a:pt x="514858" y="34137"/>
                </a:lnTo>
                <a:lnTo>
                  <a:pt x="506730" y="20955"/>
                </a:lnTo>
                <a:lnTo>
                  <a:pt x="506730" y="122580"/>
                </a:lnTo>
                <a:lnTo>
                  <a:pt x="505015" y="169659"/>
                </a:lnTo>
                <a:lnTo>
                  <a:pt x="504977" y="170522"/>
                </a:lnTo>
                <a:lnTo>
                  <a:pt x="499821" y="203682"/>
                </a:lnTo>
                <a:lnTo>
                  <a:pt x="499719" y="204343"/>
                </a:lnTo>
                <a:lnTo>
                  <a:pt x="491007" y="224155"/>
                </a:lnTo>
                <a:lnTo>
                  <a:pt x="490905" y="224383"/>
                </a:lnTo>
                <a:lnTo>
                  <a:pt x="478497" y="230987"/>
                </a:lnTo>
                <a:lnTo>
                  <a:pt x="466585" y="224155"/>
                </a:lnTo>
                <a:lnTo>
                  <a:pt x="458101" y="203682"/>
                </a:lnTo>
                <a:lnTo>
                  <a:pt x="453009" y="169659"/>
                </a:lnTo>
                <a:lnTo>
                  <a:pt x="451332" y="122580"/>
                </a:lnTo>
                <a:lnTo>
                  <a:pt x="451319" y="122161"/>
                </a:lnTo>
                <a:lnTo>
                  <a:pt x="453021" y="74409"/>
                </a:lnTo>
                <a:lnTo>
                  <a:pt x="458139" y="40424"/>
                </a:lnTo>
                <a:lnTo>
                  <a:pt x="466750" y="20104"/>
                </a:lnTo>
                <a:lnTo>
                  <a:pt x="478891" y="13347"/>
                </a:lnTo>
                <a:lnTo>
                  <a:pt x="485127" y="15049"/>
                </a:lnTo>
                <a:lnTo>
                  <a:pt x="502640" y="53390"/>
                </a:lnTo>
                <a:lnTo>
                  <a:pt x="506247" y="95719"/>
                </a:lnTo>
                <a:lnTo>
                  <a:pt x="506717" y="122161"/>
                </a:lnTo>
                <a:lnTo>
                  <a:pt x="506730" y="122580"/>
                </a:lnTo>
                <a:lnTo>
                  <a:pt x="506730" y="20955"/>
                </a:lnTo>
                <a:lnTo>
                  <a:pt x="502043" y="13347"/>
                </a:lnTo>
                <a:lnTo>
                  <a:pt x="499351" y="8978"/>
                </a:lnTo>
                <a:lnTo>
                  <a:pt x="479552" y="0"/>
                </a:lnTo>
                <a:lnTo>
                  <a:pt x="458927" y="8839"/>
                </a:lnTo>
                <a:lnTo>
                  <a:pt x="443039" y="33743"/>
                </a:lnTo>
                <a:lnTo>
                  <a:pt x="432803" y="72326"/>
                </a:lnTo>
                <a:lnTo>
                  <a:pt x="429183" y="122161"/>
                </a:lnTo>
                <a:lnTo>
                  <a:pt x="430098" y="148590"/>
                </a:lnTo>
                <a:lnTo>
                  <a:pt x="432790" y="172364"/>
                </a:lnTo>
                <a:lnTo>
                  <a:pt x="437235" y="193370"/>
                </a:lnTo>
                <a:lnTo>
                  <a:pt x="443268" y="211175"/>
                </a:lnTo>
                <a:lnTo>
                  <a:pt x="443369" y="211480"/>
                </a:lnTo>
                <a:lnTo>
                  <a:pt x="450799" y="225780"/>
                </a:lnTo>
                <a:lnTo>
                  <a:pt x="459105" y="236194"/>
                </a:lnTo>
                <a:lnTo>
                  <a:pt x="468160" y="242582"/>
                </a:lnTo>
                <a:lnTo>
                  <a:pt x="477824" y="244741"/>
                </a:lnTo>
                <a:lnTo>
                  <a:pt x="498627" y="235991"/>
                </a:lnTo>
                <a:lnTo>
                  <a:pt x="501853" y="230987"/>
                </a:lnTo>
                <a:lnTo>
                  <a:pt x="514642" y="211175"/>
                </a:lnTo>
                <a:lnTo>
                  <a:pt x="524954" y="172504"/>
                </a:lnTo>
                <a:lnTo>
                  <a:pt x="528561" y="122580"/>
                </a:lnTo>
                <a:lnTo>
                  <a:pt x="528599" y="122161"/>
                </a:lnTo>
                <a:close/>
              </a:path>
              <a:path w="644525" h="245110">
                <a:moveTo>
                  <a:pt x="644309" y="122161"/>
                </a:moveTo>
                <a:lnTo>
                  <a:pt x="640829" y="74409"/>
                </a:lnTo>
                <a:lnTo>
                  <a:pt x="640702" y="72758"/>
                </a:lnTo>
                <a:lnTo>
                  <a:pt x="630618" y="34137"/>
                </a:lnTo>
                <a:lnTo>
                  <a:pt x="622439" y="20878"/>
                </a:lnTo>
                <a:lnTo>
                  <a:pt x="622439" y="122580"/>
                </a:lnTo>
                <a:lnTo>
                  <a:pt x="620725" y="169659"/>
                </a:lnTo>
                <a:lnTo>
                  <a:pt x="620699" y="170522"/>
                </a:lnTo>
                <a:lnTo>
                  <a:pt x="615543" y="203682"/>
                </a:lnTo>
                <a:lnTo>
                  <a:pt x="615442" y="204343"/>
                </a:lnTo>
                <a:lnTo>
                  <a:pt x="606767" y="224155"/>
                </a:lnTo>
                <a:lnTo>
                  <a:pt x="606666" y="224383"/>
                </a:lnTo>
                <a:lnTo>
                  <a:pt x="594334" y="230987"/>
                </a:lnTo>
                <a:lnTo>
                  <a:pt x="582371" y="224155"/>
                </a:lnTo>
                <a:lnTo>
                  <a:pt x="573887" y="203682"/>
                </a:lnTo>
                <a:lnTo>
                  <a:pt x="568833" y="169659"/>
                </a:lnTo>
                <a:lnTo>
                  <a:pt x="567182" y="122580"/>
                </a:lnTo>
                <a:lnTo>
                  <a:pt x="567169" y="122161"/>
                </a:lnTo>
                <a:lnTo>
                  <a:pt x="568845" y="74409"/>
                </a:lnTo>
                <a:lnTo>
                  <a:pt x="573925" y="40424"/>
                </a:lnTo>
                <a:lnTo>
                  <a:pt x="582485" y="20104"/>
                </a:lnTo>
                <a:lnTo>
                  <a:pt x="594601" y="13347"/>
                </a:lnTo>
                <a:lnTo>
                  <a:pt x="600862" y="15049"/>
                </a:lnTo>
                <a:lnTo>
                  <a:pt x="618413" y="53390"/>
                </a:lnTo>
                <a:lnTo>
                  <a:pt x="621957" y="95719"/>
                </a:lnTo>
                <a:lnTo>
                  <a:pt x="622427" y="122161"/>
                </a:lnTo>
                <a:lnTo>
                  <a:pt x="622439" y="122580"/>
                </a:lnTo>
                <a:lnTo>
                  <a:pt x="622439" y="20878"/>
                </a:lnTo>
                <a:lnTo>
                  <a:pt x="617804" y="13347"/>
                </a:lnTo>
                <a:lnTo>
                  <a:pt x="615124" y="8978"/>
                </a:lnTo>
                <a:lnTo>
                  <a:pt x="595261" y="0"/>
                </a:lnTo>
                <a:lnTo>
                  <a:pt x="574700" y="8839"/>
                </a:lnTo>
                <a:lnTo>
                  <a:pt x="558800" y="33743"/>
                </a:lnTo>
                <a:lnTo>
                  <a:pt x="548538" y="72326"/>
                </a:lnTo>
                <a:lnTo>
                  <a:pt x="544893" y="122161"/>
                </a:lnTo>
                <a:lnTo>
                  <a:pt x="545833" y="148590"/>
                </a:lnTo>
                <a:lnTo>
                  <a:pt x="553059" y="193370"/>
                </a:lnTo>
                <a:lnTo>
                  <a:pt x="574954" y="236194"/>
                </a:lnTo>
                <a:lnTo>
                  <a:pt x="593674" y="244741"/>
                </a:lnTo>
                <a:lnTo>
                  <a:pt x="614451" y="235991"/>
                </a:lnTo>
                <a:lnTo>
                  <a:pt x="617664" y="230987"/>
                </a:lnTo>
                <a:lnTo>
                  <a:pt x="630428" y="211175"/>
                </a:lnTo>
                <a:lnTo>
                  <a:pt x="640689" y="172504"/>
                </a:lnTo>
                <a:lnTo>
                  <a:pt x="644283" y="122580"/>
                </a:lnTo>
                <a:lnTo>
                  <a:pt x="644309" y="12216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055929" y="3422459"/>
            <a:ext cx="696595" cy="304165"/>
          </a:xfrm>
          <a:custGeom>
            <a:avLst/>
            <a:gdLst/>
            <a:ahLst/>
            <a:cxnLst/>
            <a:rect l="l" t="t" r="r" b="b"/>
            <a:pathLst>
              <a:path w="696595" h="304164">
                <a:moveTo>
                  <a:pt x="124929" y="179247"/>
                </a:moveTo>
                <a:lnTo>
                  <a:pt x="115646" y="141262"/>
                </a:lnTo>
                <a:lnTo>
                  <a:pt x="104863" y="128333"/>
                </a:lnTo>
                <a:lnTo>
                  <a:pt x="101346" y="125590"/>
                </a:lnTo>
                <a:lnTo>
                  <a:pt x="96100" y="122516"/>
                </a:lnTo>
                <a:lnTo>
                  <a:pt x="96100" y="179666"/>
                </a:lnTo>
                <a:lnTo>
                  <a:pt x="93535" y="200672"/>
                </a:lnTo>
                <a:lnTo>
                  <a:pt x="86321" y="216877"/>
                </a:lnTo>
                <a:lnTo>
                  <a:pt x="75133" y="227304"/>
                </a:lnTo>
                <a:lnTo>
                  <a:pt x="60642" y="230987"/>
                </a:lnTo>
                <a:lnTo>
                  <a:pt x="55333" y="230987"/>
                </a:lnTo>
                <a:lnTo>
                  <a:pt x="52031" y="230581"/>
                </a:lnTo>
                <a:lnTo>
                  <a:pt x="45402" y="227914"/>
                </a:lnTo>
                <a:lnTo>
                  <a:pt x="45402" y="130378"/>
                </a:lnTo>
                <a:lnTo>
                  <a:pt x="51028" y="128333"/>
                </a:lnTo>
                <a:lnTo>
                  <a:pt x="57658" y="128333"/>
                </a:lnTo>
                <a:lnTo>
                  <a:pt x="93446" y="158216"/>
                </a:lnTo>
                <a:lnTo>
                  <a:pt x="96100" y="179666"/>
                </a:lnTo>
                <a:lnTo>
                  <a:pt x="96100" y="122516"/>
                </a:lnTo>
                <a:lnTo>
                  <a:pt x="93776" y="121145"/>
                </a:lnTo>
                <a:lnTo>
                  <a:pt x="101727" y="115595"/>
                </a:lnTo>
                <a:lnTo>
                  <a:pt x="103200" y="113957"/>
                </a:lnTo>
                <a:lnTo>
                  <a:pt x="117957" y="77635"/>
                </a:lnTo>
                <a:lnTo>
                  <a:pt x="118630" y="67348"/>
                </a:lnTo>
                <a:lnTo>
                  <a:pt x="117119" y="52324"/>
                </a:lnTo>
                <a:lnTo>
                  <a:pt x="96431" y="16433"/>
                </a:lnTo>
                <a:lnTo>
                  <a:pt x="91452" y="12954"/>
                </a:lnTo>
                <a:lnTo>
                  <a:pt x="91452" y="67348"/>
                </a:lnTo>
                <a:lnTo>
                  <a:pt x="89217" y="86931"/>
                </a:lnTo>
                <a:lnTo>
                  <a:pt x="82677" y="101587"/>
                </a:lnTo>
                <a:lnTo>
                  <a:pt x="72161" y="110769"/>
                </a:lnTo>
                <a:lnTo>
                  <a:pt x="57988" y="113957"/>
                </a:lnTo>
                <a:lnTo>
                  <a:pt x="51028" y="113957"/>
                </a:lnTo>
                <a:lnTo>
                  <a:pt x="45402" y="111899"/>
                </a:lnTo>
                <a:lnTo>
                  <a:pt x="45402" y="21145"/>
                </a:lnTo>
                <a:lnTo>
                  <a:pt x="50368" y="20129"/>
                </a:lnTo>
                <a:lnTo>
                  <a:pt x="52692" y="19507"/>
                </a:lnTo>
                <a:lnTo>
                  <a:pt x="55676" y="19507"/>
                </a:lnTo>
                <a:lnTo>
                  <a:pt x="70485" y="22936"/>
                </a:lnTo>
                <a:lnTo>
                  <a:pt x="81762" y="32651"/>
                </a:lnTo>
                <a:lnTo>
                  <a:pt x="88938" y="47752"/>
                </a:lnTo>
                <a:lnTo>
                  <a:pt x="91452" y="67348"/>
                </a:lnTo>
                <a:lnTo>
                  <a:pt x="91452" y="12954"/>
                </a:lnTo>
                <a:lnTo>
                  <a:pt x="89090" y="11290"/>
                </a:lnTo>
                <a:lnTo>
                  <a:pt x="80937" y="8013"/>
                </a:lnTo>
                <a:lnTo>
                  <a:pt x="70421" y="6261"/>
                </a:lnTo>
                <a:lnTo>
                  <a:pt x="56007" y="5753"/>
                </a:lnTo>
                <a:lnTo>
                  <a:pt x="0" y="5753"/>
                </a:lnTo>
                <a:lnTo>
                  <a:pt x="0" y="12319"/>
                </a:lnTo>
                <a:lnTo>
                  <a:pt x="4978" y="12941"/>
                </a:lnTo>
                <a:lnTo>
                  <a:pt x="12623" y="14414"/>
                </a:lnTo>
                <a:lnTo>
                  <a:pt x="14605" y="16433"/>
                </a:lnTo>
                <a:lnTo>
                  <a:pt x="17551" y="19507"/>
                </a:lnTo>
                <a:lnTo>
                  <a:pt x="20116" y="28702"/>
                </a:lnTo>
                <a:lnTo>
                  <a:pt x="20878" y="43116"/>
                </a:lnTo>
                <a:lnTo>
                  <a:pt x="20878" y="208407"/>
                </a:lnTo>
                <a:lnTo>
                  <a:pt x="20116" y="222948"/>
                </a:lnTo>
                <a:lnTo>
                  <a:pt x="17526" y="232346"/>
                </a:lnTo>
                <a:lnTo>
                  <a:pt x="12623" y="237477"/>
                </a:lnTo>
                <a:lnTo>
                  <a:pt x="4978" y="239204"/>
                </a:lnTo>
                <a:lnTo>
                  <a:pt x="0" y="239204"/>
                </a:lnTo>
                <a:lnTo>
                  <a:pt x="0" y="245986"/>
                </a:lnTo>
                <a:lnTo>
                  <a:pt x="46393" y="245986"/>
                </a:lnTo>
                <a:lnTo>
                  <a:pt x="68681" y="245694"/>
                </a:lnTo>
                <a:lnTo>
                  <a:pt x="83007" y="244436"/>
                </a:lnTo>
                <a:lnTo>
                  <a:pt x="92621" y="241655"/>
                </a:lnTo>
                <a:lnTo>
                  <a:pt x="100736" y="236740"/>
                </a:lnTo>
                <a:lnTo>
                  <a:pt x="106502" y="230987"/>
                </a:lnTo>
                <a:lnTo>
                  <a:pt x="110807" y="226695"/>
                </a:lnTo>
                <a:lnTo>
                  <a:pt x="118427" y="213309"/>
                </a:lnTo>
                <a:lnTo>
                  <a:pt x="123240" y="197269"/>
                </a:lnTo>
                <a:lnTo>
                  <a:pt x="124891" y="179666"/>
                </a:lnTo>
                <a:lnTo>
                  <a:pt x="124929" y="179247"/>
                </a:lnTo>
                <a:close/>
              </a:path>
              <a:path w="696595" h="304164">
                <a:moveTo>
                  <a:pt x="176326" y="14376"/>
                </a:moveTo>
                <a:lnTo>
                  <a:pt x="171030" y="5753"/>
                </a:lnTo>
                <a:lnTo>
                  <a:pt x="157772" y="5753"/>
                </a:lnTo>
                <a:lnTo>
                  <a:pt x="152133" y="14376"/>
                </a:lnTo>
                <a:lnTo>
                  <a:pt x="152133" y="34912"/>
                </a:lnTo>
                <a:lnTo>
                  <a:pt x="157772" y="43116"/>
                </a:lnTo>
                <a:lnTo>
                  <a:pt x="171030" y="43116"/>
                </a:lnTo>
                <a:lnTo>
                  <a:pt x="176326" y="34912"/>
                </a:lnTo>
                <a:lnTo>
                  <a:pt x="176326" y="14376"/>
                </a:lnTo>
                <a:close/>
              </a:path>
              <a:path w="696595" h="304164">
                <a:moveTo>
                  <a:pt x="191897" y="239826"/>
                </a:moveTo>
                <a:lnTo>
                  <a:pt x="188595" y="239826"/>
                </a:lnTo>
                <a:lnTo>
                  <a:pt x="181571" y="238417"/>
                </a:lnTo>
                <a:lnTo>
                  <a:pt x="177444" y="232918"/>
                </a:lnTo>
                <a:lnTo>
                  <a:pt x="175488" y="221373"/>
                </a:lnTo>
                <a:lnTo>
                  <a:pt x="175006" y="201841"/>
                </a:lnTo>
                <a:lnTo>
                  <a:pt x="175006" y="103276"/>
                </a:lnTo>
                <a:lnTo>
                  <a:pt x="175006" y="75565"/>
                </a:lnTo>
                <a:lnTo>
                  <a:pt x="165315" y="83172"/>
                </a:lnTo>
                <a:lnTo>
                  <a:pt x="157899" y="88696"/>
                </a:lnTo>
                <a:lnTo>
                  <a:pt x="150164" y="93929"/>
                </a:lnTo>
                <a:lnTo>
                  <a:pt x="139547" y="100609"/>
                </a:lnTo>
                <a:lnTo>
                  <a:pt x="140868" y="105740"/>
                </a:lnTo>
                <a:lnTo>
                  <a:pt x="143852" y="104711"/>
                </a:lnTo>
                <a:lnTo>
                  <a:pt x="145173" y="103695"/>
                </a:lnTo>
                <a:lnTo>
                  <a:pt x="146837" y="103276"/>
                </a:lnTo>
                <a:lnTo>
                  <a:pt x="148488" y="103276"/>
                </a:lnTo>
                <a:lnTo>
                  <a:pt x="152577" y="104394"/>
                </a:lnTo>
                <a:lnTo>
                  <a:pt x="155117" y="108331"/>
                </a:lnTo>
                <a:lnTo>
                  <a:pt x="156413" y="116014"/>
                </a:lnTo>
                <a:lnTo>
                  <a:pt x="156781" y="128333"/>
                </a:lnTo>
                <a:lnTo>
                  <a:pt x="156781" y="201841"/>
                </a:lnTo>
                <a:lnTo>
                  <a:pt x="156387" y="215188"/>
                </a:lnTo>
                <a:lnTo>
                  <a:pt x="156159" y="221373"/>
                </a:lnTo>
                <a:lnTo>
                  <a:pt x="156121" y="222415"/>
                </a:lnTo>
                <a:lnTo>
                  <a:pt x="155841" y="226034"/>
                </a:lnTo>
                <a:lnTo>
                  <a:pt x="155448" y="228523"/>
                </a:lnTo>
                <a:lnTo>
                  <a:pt x="153797" y="236740"/>
                </a:lnTo>
                <a:lnTo>
                  <a:pt x="150482" y="239826"/>
                </a:lnTo>
                <a:lnTo>
                  <a:pt x="139217" y="239826"/>
                </a:lnTo>
                <a:lnTo>
                  <a:pt x="139217" y="245986"/>
                </a:lnTo>
                <a:lnTo>
                  <a:pt x="191897" y="245986"/>
                </a:lnTo>
                <a:lnTo>
                  <a:pt x="191897" y="239826"/>
                </a:lnTo>
                <a:close/>
              </a:path>
              <a:path w="696595" h="304164">
                <a:moveTo>
                  <a:pt x="304190" y="160769"/>
                </a:moveTo>
                <a:lnTo>
                  <a:pt x="300494" y="127660"/>
                </a:lnTo>
                <a:lnTo>
                  <a:pt x="290233" y="101460"/>
                </a:lnTo>
                <a:lnTo>
                  <a:pt x="283324" y="93802"/>
                </a:lnTo>
                <a:lnTo>
                  <a:pt x="283324" y="171450"/>
                </a:lnTo>
                <a:lnTo>
                  <a:pt x="281343" y="197942"/>
                </a:lnTo>
                <a:lnTo>
                  <a:pt x="275742" y="218211"/>
                </a:lnTo>
                <a:lnTo>
                  <a:pt x="266966" y="231165"/>
                </a:lnTo>
                <a:lnTo>
                  <a:pt x="255485" y="235712"/>
                </a:lnTo>
                <a:lnTo>
                  <a:pt x="242735" y="230276"/>
                </a:lnTo>
                <a:lnTo>
                  <a:pt x="232791" y="214998"/>
                </a:lnTo>
                <a:lnTo>
                  <a:pt x="226314" y="191452"/>
                </a:lnTo>
                <a:lnTo>
                  <a:pt x="224002" y="161188"/>
                </a:lnTo>
                <a:lnTo>
                  <a:pt x="225882" y="131318"/>
                </a:lnTo>
                <a:lnTo>
                  <a:pt x="231343" y="109054"/>
                </a:lnTo>
                <a:lnTo>
                  <a:pt x="240080" y="95148"/>
                </a:lnTo>
                <a:lnTo>
                  <a:pt x="251841" y="90347"/>
                </a:lnTo>
                <a:lnTo>
                  <a:pt x="264731" y="96316"/>
                </a:lnTo>
                <a:lnTo>
                  <a:pt x="274662" y="113030"/>
                </a:lnTo>
                <a:lnTo>
                  <a:pt x="281051" y="138684"/>
                </a:lnTo>
                <a:lnTo>
                  <a:pt x="283324" y="171450"/>
                </a:lnTo>
                <a:lnTo>
                  <a:pt x="283324" y="93802"/>
                </a:lnTo>
                <a:lnTo>
                  <a:pt x="280212" y="90347"/>
                </a:lnTo>
                <a:lnTo>
                  <a:pt x="274701" y="84226"/>
                </a:lnTo>
                <a:lnTo>
                  <a:pt x="255155" y="78028"/>
                </a:lnTo>
                <a:lnTo>
                  <a:pt x="219367" y="101231"/>
                </a:lnTo>
                <a:lnTo>
                  <a:pt x="204216" y="147193"/>
                </a:lnTo>
                <a:lnTo>
                  <a:pt x="203123" y="165290"/>
                </a:lnTo>
                <a:lnTo>
                  <a:pt x="206908" y="197942"/>
                </a:lnTo>
                <a:lnTo>
                  <a:pt x="206933" y="198208"/>
                </a:lnTo>
                <a:lnTo>
                  <a:pt x="217424" y="224574"/>
                </a:lnTo>
                <a:lnTo>
                  <a:pt x="233184" y="242087"/>
                </a:lnTo>
                <a:lnTo>
                  <a:pt x="252831" y="248450"/>
                </a:lnTo>
                <a:lnTo>
                  <a:pt x="272884" y="241592"/>
                </a:lnTo>
                <a:lnTo>
                  <a:pt x="278003" y="235712"/>
                </a:lnTo>
                <a:lnTo>
                  <a:pt x="289204" y="222859"/>
                </a:lnTo>
                <a:lnTo>
                  <a:pt x="300177" y="194995"/>
                </a:lnTo>
                <a:lnTo>
                  <a:pt x="304152" y="161188"/>
                </a:lnTo>
                <a:lnTo>
                  <a:pt x="304190" y="160769"/>
                </a:lnTo>
                <a:close/>
              </a:path>
              <a:path w="696595" h="304164">
                <a:moveTo>
                  <a:pt x="368528" y="239826"/>
                </a:moveTo>
                <a:lnTo>
                  <a:pt x="364883" y="239826"/>
                </a:lnTo>
                <a:lnTo>
                  <a:pt x="358013" y="238417"/>
                </a:lnTo>
                <a:lnTo>
                  <a:pt x="353872" y="232918"/>
                </a:lnTo>
                <a:lnTo>
                  <a:pt x="351840" y="221373"/>
                </a:lnTo>
                <a:lnTo>
                  <a:pt x="351307" y="201841"/>
                </a:lnTo>
                <a:lnTo>
                  <a:pt x="351307" y="0"/>
                </a:lnTo>
                <a:lnTo>
                  <a:pt x="334200" y="13169"/>
                </a:lnTo>
                <a:lnTo>
                  <a:pt x="315849" y="25260"/>
                </a:lnTo>
                <a:lnTo>
                  <a:pt x="317169" y="30391"/>
                </a:lnTo>
                <a:lnTo>
                  <a:pt x="323138" y="27724"/>
                </a:lnTo>
                <a:lnTo>
                  <a:pt x="327444" y="27724"/>
                </a:lnTo>
                <a:lnTo>
                  <a:pt x="329768" y="29362"/>
                </a:lnTo>
                <a:lnTo>
                  <a:pt x="332752" y="35521"/>
                </a:lnTo>
                <a:lnTo>
                  <a:pt x="333082" y="38608"/>
                </a:lnTo>
                <a:lnTo>
                  <a:pt x="333082" y="201841"/>
                </a:lnTo>
                <a:lnTo>
                  <a:pt x="332587" y="221373"/>
                </a:lnTo>
                <a:lnTo>
                  <a:pt x="330631" y="232918"/>
                </a:lnTo>
                <a:lnTo>
                  <a:pt x="326504" y="238417"/>
                </a:lnTo>
                <a:lnTo>
                  <a:pt x="319493" y="239826"/>
                </a:lnTo>
                <a:lnTo>
                  <a:pt x="315849" y="239826"/>
                </a:lnTo>
                <a:lnTo>
                  <a:pt x="315849" y="245986"/>
                </a:lnTo>
                <a:lnTo>
                  <a:pt x="368528" y="245986"/>
                </a:lnTo>
                <a:lnTo>
                  <a:pt x="368528" y="239826"/>
                </a:lnTo>
                <a:close/>
              </a:path>
              <a:path w="696595" h="304164">
                <a:moveTo>
                  <a:pt x="480822" y="160769"/>
                </a:moveTo>
                <a:lnTo>
                  <a:pt x="477126" y="127660"/>
                </a:lnTo>
                <a:lnTo>
                  <a:pt x="466864" y="101460"/>
                </a:lnTo>
                <a:lnTo>
                  <a:pt x="459955" y="93802"/>
                </a:lnTo>
                <a:lnTo>
                  <a:pt x="459955" y="171450"/>
                </a:lnTo>
                <a:lnTo>
                  <a:pt x="457974" y="197942"/>
                </a:lnTo>
                <a:lnTo>
                  <a:pt x="452374" y="218211"/>
                </a:lnTo>
                <a:lnTo>
                  <a:pt x="443598" y="231165"/>
                </a:lnTo>
                <a:lnTo>
                  <a:pt x="432117" y="235712"/>
                </a:lnTo>
                <a:lnTo>
                  <a:pt x="419366" y="230276"/>
                </a:lnTo>
                <a:lnTo>
                  <a:pt x="409422" y="214998"/>
                </a:lnTo>
                <a:lnTo>
                  <a:pt x="402945" y="191452"/>
                </a:lnTo>
                <a:lnTo>
                  <a:pt x="400634" y="161188"/>
                </a:lnTo>
                <a:lnTo>
                  <a:pt x="402513" y="131318"/>
                </a:lnTo>
                <a:lnTo>
                  <a:pt x="407962" y="109054"/>
                </a:lnTo>
                <a:lnTo>
                  <a:pt x="416712" y="95148"/>
                </a:lnTo>
                <a:lnTo>
                  <a:pt x="428472" y="90347"/>
                </a:lnTo>
                <a:lnTo>
                  <a:pt x="441363" y="96316"/>
                </a:lnTo>
                <a:lnTo>
                  <a:pt x="451294" y="113030"/>
                </a:lnTo>
                <a:lnTo>
                  <a:pt x="457682" y="138684"/>
                </a:lnTo>
                <a:lnTo>
                  <a:pt x="459955" y="171450"/>
                </a:lnTo>
                <a:lnTo>
                  <a:pt x="459955" y="93802"/>
                </a:lnTo>
                <a:lnTo>
                  <a:pt x="456844" y="90347"/>
                </a:lnTo>
                <a:lnTo>
                  <a:pt x="451332" y="84226"/>
                </a:lnTo>
                <a:lnTo>
                  <a:pt x="431787" y="78028"/>
                </a:lnTo>
                <a:lnTo>
                  <a:pt x="395998" y="101231"/>
                </a:lnTo>
                <a:lnTo>
                  <a:pt x="380847" y="147193"/>
                </a:lnTo>
                <a:lnTo>
                  <a:pt x="379755" y="165290"/>
                </a:lnTo>
                <a:lnTo>
                  <a:pt x="383540" y="197942"/>
                </a:lnTo>
                <a:lnTo>
                  <a:pt x="383565" y="198208"/>
                </a:lnTo>
                <a:lnTo>
                  <a:pt x="394055" y="224574"/>
                </a:lnTo>
                <a:lnTo>
                  <a:pt x="409816" y="242087"/>
                </a:lnTo>
                <a:lnTo>
                  <a:pt x="429463" y="248450"/>
                </a:lnTo>
                <a:lnTo>
                  <a:pt x="449516" y="241592"/>
                </a:lnTo>
                <a:lnTo>
                  <a:pt x="454634" y="235712"/>
                </a:lnTo>
                <a:lnTo>
                  <a:pt x="465836" y="222859"/>
                </a:lnTo>
                <a:lnTo>
                  <a:pt x="476808" y="194995"/>
                </a:lnTo>
                <a:lnTo>
                  <a:pt x="480783" y="161188"/>
                </a:lnTo>
                <a:lnTo>
                  <a:pt x="480822" y="160769"/>
                </a:lnTo>
                <a:close/>
              </a:path>
              <a:path w="696595" h="304164">
                <a:moveTo>
                  <a:pt x="586257" y="87884"/>
                </a:moveTo>
                <a:lnTo>
                  <a:pt x="558152" y="87884"/>
                </a:lnTo>
                <a:lnTo>
                  <a:pt x="553783" y="83807"/>
                </a:lnTo>
                <a:lnTo>
                  <a:pt x="553783" y="140652"/>
                </a:lnTo>
                <a:lnTo>
                  <a:pt x="552767" y="154686"/>
                </a:lnTo>
                <a:lnTo>
                  <a:pt x="552754" y="154863"/>
                </a:lnTo>
                <a:lnTo>
                  <a:pt x="549757" y="165519"/>
                </a:lnTo>
                <a:lnTo>
                  <a:pt x="544893" y="172212"/>
                </a:lnTo>
                <a:lnTo>
                  <a:pt x="538276" y="174523"/>
                </a:lnTo>
                <a:lnTo>
                  <a:pt x="533628" y="174523"/>
                </a:lnTo>
                <a:lnTo>
                  <a:pt x="519201" y="134327"/>
                </a:lnTo>
                <a:lnTo>
                  <a:pt x="518655" y="123812"/>
                </a:lnTo>
                <a:lnTo>
                  <a:pt x="519696" y="109601"/>
                </a:lnTo>
                <a:lnTo>
                  <a:pt x="522693" y="98945"/>
                </a:lnTo>
                <a:lnTo>
                  <a:pt x="527494" y="92252"/>
                </a:lnTo>
                <a:lnTo>
                  <a:pt x="533895" y="89928"/>
                </a:lnTo>
                <a:lnTo>
                  <a:pt x="541642" y="93954"/>
                </a:lnTo>
                <a:lnTo>
                  <a:pt x="547966" y="104902"/>
                </a:lnTo>
                <a:lnTo>
                  <a:pt x="552132" y="120688"/>
                </a:lnTo>
                <a:lnTo>
                  <a:pt x="552221" y="121031"/>
                </a:lnTo>
                <a:lnTo>
                  <a:pt x="553783" y="140652"/>
                </a:lnTo>
                <a:lnTo>
                  <a:pt x="553783" y="83807"/>
                </a:lnTo>
                <a:lnTo>
                  <a:pt x="550468" y="80695"/>
                </a:lnTo>
                <a:lnTo>
                  <a:pt x="544906" y="78028"/>
                </a:lnTo>
                <a:lnTo>
                  <a:pt x="535889" y="78028"/>
                </a:lnTo>
                <a:lnTo>
                  <a:pt x="501548" y="111633"/>
                </a:lnTo>
                <a:lnTo>
                  <a:pt x="498792" y="134327"/>
                </a:lnTo>
                <a:lnTo>
                  <a:pt x="499833" y="147929"/>
                </a:lnTo>
                <a:lnTo>
                  <a:pt x="502996" y="159766"/>
                </a:lnTo>
                <a:lnTo>
                  <a:pt x="508279" y="169799"/>
                </a:lnTo>
                <a:lnTo>
                  <a:pt x="515670" y="178219"/>
                </a:lnTo>
                <a:lnTo>
                  <a:pt x="507860" y="192138"/>
                </a:lnTo>
                <a:lnTo>
                  <a:pt x="502627" y="202882"/>
                </a:lnTo>
                <a:lnTo>
                  <a:pt x="499694" y="211048"/>
                </a:lnTo>
                <a:lnTo>
                  <a:pt x="498779" y="217233"/>
                </a:lnTo>
                <a:lnTo>
                  <a:pt x="498779" y="224421"/>
                </a:lnTo>
                <a:lnTo>
                  <a:pt x="501751" y="228523"/>
                </a:lnTo>
                <a:lnTo>
                  <a:pt x="509371" y="230987"/>
                </a:lnTo>
                <a:lnTo>
                  <a:pt x="499300" y="248462"/>
                </a:lnTo>
                <a:lnTo>
                  <a:pt x="493598" y="259410"/>
                </a:lnTo>
                <a:lnTo>
                  <a:pt x="491070" y="266306"/>
                </a:lnTo>
                <a:lnTo>
                  <a:pt x="490486" y="271640"/>
                </a:lnTo>
                <a:lnTo>
                  <a:pt x="493839" y="283781"/>
                </a:lnTo>
                <a:lnTo>
                  <a:pt x="502869" y="294081"/>
                </a:lnTo>
                <a:lnTo>
                  <a:pt x="516077" y="301218"/>
                </a:lnTo>
                <a:lnTo>
                  <a:pt x="531914" y="303885"/>
                </a:lnTo>
                <a:lnTo>
                  <a:pt x="553262" y="299364"/>
                </a:lnTo>
                <a:lnTo>
                  <a:pt x="570509" y="286943"/>
                </a:lnTo>
                <a:lnTo>
                  <a:pt x="572998" y="282943"/>
                </a:lnTo>
                <a:lnTo>
                  <a:pt x="582053" y="268363"/>
                </a:lnTo>
                <a:lnTo>
                  <a:pt x="586257" y="245364"/>
                </a:lnTo>
                <a:lnTo>
                  <a:pt x="584669" y="234073"/>
                </a:lnTo>
                <a:lnTo>
                  <a:pt x="583984" y="229133"/>
                </a:lnTo>
                <a:lnTo>
                  <a:pt x="577634" y="218186"/>
                </a:lnTo>
                <a:lnTo>
                  <a:pt x="577634" y="246392"/>
                </a:lnTo>
                <a:lnTo>
                  <a:pt x="577634" y="251523"/>
                </a:lnTo>
                <a:lnTo>
                  <a:pt x="574789" y="264058"/>
                </a:lnTo>
                <a:lnTo>
                  <a:pt x="566940" y="274002"/>
                </a:lnTo>
                <a:lnTo>
                  <a:pt x="555155" y="280568"/>
                </a:lnTo>
                <a:lnTo>
                  <a:pt x="540524" y="282943"/>
                </a:lnTo>
                <a:lnTo>
                  <a:pt x="527532" y="281190"/>
                </a:lnTo>
                <a:lnTo>
                  <a:pt x="517372" y="276288"/>
                </a:lnTo>
                <a:lnTo>
                  <a:pt x="510755" y="268820"/>
                </a:lnTo>
                <a:lnTo>
                  <a:pt x="508406" y="259410"/>
                </a:lnTo>
                <a:lnTo>
                  <a:pt x="508736" y="254076"/>
                </a:lnTo>
                <a:lnTo>
                  <a:pt x="509993" y="248627"/>
                </a:lnTo>
                <a:lnTo>
                  <a:pt x="512406" y="242290"/>
                </a:lnTo>
                <a:lnTo>
                  <a:pt x="516331" y="234073"/>
                </a:lnTo>
                <a:lnTo>
                  <a:pt x="521970" y="235712"/>
                </a:lnTo>
                <a:lnTo>
                  <a:pt x="531253" y="235712"/>
                </a:lnTo>
                <a:lnTo>
                  <a:pt x="550468" y="236740"/>
                </a:lnTo>
                <a:lnTo>
                  <a:pt x="563460" y="237147"/>
                </a:lnTo>
                <a:lnTo>
                  <a:pt x="567702" y="237769"/>
                </a:lnTo>
                <a:lnTo>
                  <a:pt x="571017" y="239826"/>
                </a:lnTo>
                <a:lnTo>
                  <a:pt x="575386" y="242290"/>
                </a:lnTo>
                <a:lnTo>
                  <a:pt x="577634" y="246392"/>
                </a:lnTo>
                <a:lnTo>
                  <a:pt x="577634" y="218186"/>
                </a:lnTo>
                <a:lnTo>
                  <a:pt x="577202" y="217436"/>
                </a:lnTo>
                <a:lnTo>
                  <a:pt x="566013" y="210375"/>
                </a:lnTo>
                <a:lnTo>
                  <a:pt x="550468" y="208000"/>
                </a:lnTo>
                <a:lnTo>
                  <a:pt x="520319" y="208000"/>
                </a:lnTo>
                <a:lnTo>
                  <a:pt x="515670" y="205943"/>
                </a:lnTo>
                <a:lnTo>
                  <a:pt x="515670" y="198145"/>
                </a:lnTo>
                <a:lnTo>
                  <a:pt x="517004" y="194652"/>
                </a:lnTo>
                <a:lnTo>
                  <a:pt x="522185" y="182613"/>
                </a:lnTo>
                <a:lnTo>
                  <a:pt x="522300" y="182333"/>
                </a:lnTo>
                <a:lnTo>
                  <a:pt x="526338" y="185407"/>
                </a:lnTo>
                <a:lnTo>
                  <a:pt x="529653" y="185826"/>
                </a:lnTo>
                <a:lnTo>
                  <a:pt x="535889" y="185826"/>
                </a:lnTo>
                <a:lnTo>
                  <a:pt x="560539" y="174523"/>
                </a:lnTo>
                <a:lnTo>
                  <a:pt x="562394" y="172478"/>
                </a:lnTo>
                <a:lnTo>
                  <a:pt x="573976" y="134327"/>
                </a:lnTo>
                <a:lnTo>
                  <a:pt x="574065" y="133057"/>
                </a:lnTo>
                <a:lnTo>
                  <a:pt x="573849" y="126746"/>
                </a:lnTo>
                <a:lnTo>
                  <a:pt x="573201" y="121031"/>
                </a:lnTo>
                <a:lnTo>
                  <a:pt x="573163" y="120688"/>
                </a:lnTo>
                <a:lnTo>
                  <a:pt x="571931" y="114223"/>
                </a:lnTo>
                <a:lnTo>
                  <a:pt x="570090" y="106768"/>
                </a:lnTo>
                <a:lnTo>
                  <a:pt x="586257" y="106768"/>
                </a:lnTo>
                <a:lnTo>
                  <a:pt x="586257" y="89928"/>
                </a:lnTo>
                <a:lnTo>
                  <a:pt x="586257" y="87884"/>
                </a:lnTo>
                <a:close/>
              </a:path>
              <a:path w="696595" h="304164">
                <a:moveTo>
                  <a:pt x="696404" y="80695"/>
                </a:moveTo>
                <a:lnTo>
                  <a:pt x="663270" y="80695"/>
                </a:lnTo>
                <a:lnTo>
                  <a:pt x="663270" y="86233"/>
                </a:lnTo>
                <a:lnTo>
                  <a:pt x="669886" y="86233"/>
                </a:lnTo>
                <a:lnTo>
                  <a:pt x="673201" y="89928"/>
                </a:lnTo>
                <a:lnTo>
                  <a:pt x="673201" y="97116"/>
                </a:lnTo>
                <a:lnTo>
                  <a:pt x="672909" y="101206"/>
                </a:lnTo>
                <a:lnTo>
                  <a:pt x="670572" y="113690"/>
                </a:lnTo>
                <a:lnTo>
                  <a:pt x="650405" y="199783"/>
                </a:lnTo>
                <a:lnTo>
                  <a:pt x="630123" y="120738"/>
                </a:lnTo>
                <a:lnTo>
                  <a:pt x="627214" y="108419"/>
                </a:lnTo>
                <a:lnTo>
                  <a:pt x="625881" y="101638"/>
                </a:lnTo>
                <a:lnTo>
                  <a:pt x="625881" y="89928"/>
                </a:lnTo>
                <a:lnTo>
                  <a:pt x="628802" y="86233"/>
                </a:lnTo>
                <a:lnTo>
                  <a:pt x="636752" y="86233"/>
                </a:lnTo>
                <a:lnTo>
                  <a:pt x="636752" y="80695"/>
                </a:lnTo>
                <a:lnTo>
                  <a:pt x="590765" y="80695"/>
                </a:lnTo>
                <a:lnTo>
                  <a:pt x="590765" y="86233"/>
                </a:lnTo>
                <a:lnTo>
                  <a:pt x="594334" y="86855"/>
                </a:lnTo>
                <a:lnTo>
                  <a:pt x="599135" y="88823"/>
                </a:lnTo>
                <a:lnTo>
                  <a:pt x="602869" y="94945"/>
                </a:lnTo>
                <a:lnTo>
                  <a:pt x="607479" y="110096"/>
                </a:lnTo>
                <a:lnTo>
                  <a:pt x="614883" y="139217"/>
                </a:lnTo>
                <a:lnTo>
                  <a:pt x="639800" y="240233"/>
                </a:lnTo>
                <a:lnTo>
                  <a:pt x="635165" y="258305"/>
                </a:lnTo>
                <a:lnTo>
                  <a:pt x="632777" y="262407"/>
                </a:lnTo>
                <a:lnTo>
                  <a:pt x="629856" y="268973"/>
                </a:lnTo>
                <a:lnTo>
                  <a:pt x="626148" y="273088"/>
                </a:lnTo>
                <a:lnTo>
                  <a:pt x="623239" y="273088"/>
                </a:lnTo>
                <a:lnTo>
                  <a:pt x="620191" y="271640"/>
                </a:lnTo>
                <a:lnTo>
                  <a:pt x="614883" y="267944"/>
                </a:lnTo>
                <a:lnTo>
                  <a:pt x="611974" y="266928"/>
                </a:lnTo>
                <a:lnTo>
                  <a:pt x="602691" y="266928"/>
                </a:lnTo>
                <a:lnTo>
                  <a:pt x="596722" y="275755"/>
                </a:lnTo>
                <a:lnTo>
                  <a:pt x="596722" y="294640"/>
                </a:lnTo>
                <a:lnTo>
                  <a:pt x="603618" y="302856"/>
                </a:lnTo>
                <a:lnTo>
                  <a:pt x="612228" y="302856"/>
                </a:lnTo>
                <a:lnTo>
                  <a:pt x="641426" y="270598"/>
                </a:lnTo>
                <a:lnTo>
                  <a:pt x="683044" y="103835"/>
                </a:lnTo>
                <a:lnTo>
                  <a:pt x="686257" y="94348"/>
                </a:lnTo>
                <a:lnTo>
                  <a:pt x="689686" y="89331"/>
                </a:lnTo>
                <a:lnTo>
                  <a:pt x="694143" y="86855"/>
                </a:lnTo>
                <a:lnTo>
                  <a:pt x="696404" y="86233"/>
                </a:lnTo>
                <a:lnTo>
                  <a:pt x="696404" y="8069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83651" y="3428212"/>
            <a:ext cx="686435" cy="243840"/>
          </a:xfrm>
          <a:custGeom>
            <a:avLst/>
            <a:gdLst/>
            <a:ahLst/>
            <a:cxnLst/>
            <a:rect l="l" t="t" r="r" b="b"/>
            <a:pathLst>
              <a:path w="686434" h="243839">
                <a:moveTo>
                  <a:pt x="209689" y="0"/>
                </a:moveTo>
                <a:lnTo>
                  <a:pt x="163957" y="0"/>
                </a:lnTo>
                <a:lnTo>
                  <a:pt x="163957" y="6565"/>
                </a:lnTo>
                <a:lnTo>
                  <a:pt x="175628" y="8623"/>
                </a:lnTo>
                <a:lnTo>
                  <a:pt x="179197" y="13347"/>
                </a:lnTo>
                <a:lnTo>
                  <a:pt x="179197" y="27711"/>
                </a:lnTo>
                <a:lnTo>
                  <a:pt x="177215" y="38392"/>
                </a:lnTo>
                <a:lnTo>
                  <a:pt x="148056" y="167335"/>
                </a:lnTo>
                <a:lnTo>
                  <a:pt x="117563" y="43522"/>
                </a:lnTo>
                <a:lnTo>
                  <a:pt x="114249" y="26695"/>
                </a:lnTo>
                <a:lnTo>
                  <a:pt x="114249" y="12319"/>
                </a:lnTo>
                <a:lnTo>
                  <a:pt x="118897" y="7188"/>
                </a:lnTo>
                <a:lnTo>
                  <a:pt x="125920" y="7188"/>
                </a:lnTo>
                <a:lnTo>
                  <a:pt x="130162" y="6565"/>
                </a:lnTo>
                <a:lnTo>
                  <a:pt x="130162" y="0"/>
                </a:lnTo>
                <a:lnTo>
                  <a:pt x="70243" y="0"/>
                </a:lnTo>
                <a:lnTo>
                  <a:pt x="70243" y="6565"/>
                </a:lnTo>
                <a:lnTo>
                  <a:pt x="78790" y="8420"/>
                </a:lnTo>
                <a:lnTo>
                  <a:pt x="82892" y="12496"/>
                </a:lnTo>
                <a:lnTo>
                  <a:pt x="86372" y="19913"/>
                </a:lnTo>
                <a:lnTo>
                  <a:pt x="89738" y="31203"/>
                </a:lnTo>
                <a:lnTo>
                  <a:pt x="98742" y="68160"/>
                </a:lnTo>
                <a:lnTo>
                  <a:pt x="75552" y="167754"/>
                </a:lnTo>
                <a:lnTo>
                  <a:pt x="45059" y="35928"/>
                </a:lnTo>
                <a:lnTo>
                  <a:pt x="43345" y="30175"/>
                </a:lnTo>
                <a:lnTo>
                  <a:pt x="42672" y="24015"/>
                </a:lnTo>
                <a:lnTo>
                  <a:pt x="42672" y="11696"/>
                </a:lnTo>
                <a:lnTo>
                  <a:pt x="45986" y="7188"/>
                </a:lnTo>
                <a:lnTo>
                  <a:pt x="52616" y="7188"/>
                </a:lnTo>
                <a:lnTo>
                  <a:pt x="55930" y="6565"/>
                </a:lnTo>
                <a:lnTo>
                  <a:pt x="55930" y="0"/>
                </a:lnTo>
                <a:lnTo>
                  <a:pt x="0" y="0"/>
                </a:lnTo>
                <a:lnTo>
                  <a:pt x="0" y="6565"/>
                </a:lnTo>
                <a:lnTo>
                  <a:pt x="7137" y="9309"/>
                </a:lnTo>
                <a:lnTo>
                  <a:pt x="11430" y="14528"/>
                </a:lnTo>
                <a:lnTo>
                  <a:pt x="15265" y="24282"/>
                </a:lnTo>
                <a:lnTo>
                  <a:pt x="19481" y="40030"/>
                </a:lnTo>
                <a:lnTo>
                  <a:pt x="67856" y="243713"/>
                </a:lnTo>
                <a:lnTo>
                  <a:pt x="70243" y="243713"/>
                </a:lnTo>
                <a:lnTo>
                  <a:pt x="104978" y="93827"/>
                </a:lnTo>
                <a:lnTo>
                  <a:pt x="140766" y="243713"/>
                </a:lnTo>
                <a:lnTo>
                  <a:pt x="143408" y="243713"/>
                </a:lnTo>
                <a:lnTo>
                  <a:pt x="182511" y="65087"/>
                </a:lnTo>
                <a:lnTo>
                  <a:pt x="195656" y="17881"/>
                </a:lnTo>
                <a:lnTo>
                  <a:pt x="209689" y="7188"/>
                </a:lnTo>
                <a:lnTo>
                  <a:pt x="209689" y="0"/>
                </a:lnTo>
                <a:close/>
              </a:path>
              <a:path w="686434" h="243839">
                <a:moveTo>
                  <a:pt x="296633" y="217030"/>
                </a:moveTo>
                <a:lnTo>
                  <a:pt x="293585" y="212915"/>
                </a:lnTo>
                <a:lnTo>
                  <a:pt x="289610" y="219075"/>
                </a:lnTo>
                <a:lnTo>
                  <a:pt x="286029" y="221754"/>
                </a:lnTo>
                <a:lnTo>
                  <a:pt x="279006" y="221754"/>
                </a:lnTo>
                <a:lnTo>
                  <a:pt x="278130" y="218262"/>
                </a:lnTo>
                <a:lnTo>
                  <a:pt x="278079" y="216611"/>
                </a:lnTo>
                <a:lnTo>
                  <a:pt x="278079" y="144754"/>
                </a:lnTo>
                <a:lnTo>
                  <a:pt x="278053" y="122580"/>
                </a:lnTo>
                <a:lnTo>
                  <a:pt x="268693" y="82537"/>
                </a:lnTo>
                <a:lnTo>
                  <a:pt x="245605" y="72275"/>
                </a:lnTo>
                <a:lnTo>
                  <a:pt x="230276" y="75603"/>
                </a:lnTo>
                <a:lnTo>
                  <a:pt x="217627" y="84569"/>
                </a:lnTo>
                <a:lnTo>
                  <a:pt x="209016" y="97650"/>
                </a:lnTo>
                <a:lnTo>
                  <a:pt x="205841" y="113334"/>
                </a:lnTo>
                <a:lnTo>
                  <a:pt x="205841" y="122580"/>
                </a:lnTo>
                <a:lnTo>
                  <a:pt x="210477" y="131406"/>
                </a:lnTo>
                <a:lnTo>
                  <a:pt x="221348" y="131406"/>
                </a:lnTo>
                <a:lnTo>
                  <a:pt x="225323" y="124218"/>
                </a:lnTo>
                <a:lnTo>
                  <a:pt x="225323" y="105156"/>
                </a:lnTo>
                <a:lnTo>
                  <a:pt x="226568" y="95961"/>
                </a:lnTo>
                <a:lnTo>
                  <a:pt x="230035" y="88823"/>
                </a:lnTo>
                <a:lnTo>
                  <a:pt x="235280" y="84188"/>
                </a:lnTo>
                <a:lnTo>
                  <a:pt x="241896" y="82537"/>
                </a:lnTo>
                <a:lnTo>
                  <a:pt x="248526" y="82537"/>
                </a:lnTo>
                <a:lnTo>
                  <a:pt x="258673" y="111480"/>
                </a:lnTo>
                <a:lnTo>
                  <a:pt x="258762" y="113334"/>
                </a:lnTo>
                <a:lnTo>
                  <a:pt x="258864" y="132842"/>
                </a:lnTo>
                <a:lnTo>
                  <a:pt x="258864" y="144754"/>
                </a:lnTo>
                <a:lnTo>
                  <a:pt x="258864" y="204292"/>
                </a:lnTo>
                <a:lnTo>
                  <a:pt x="254101" y="211531"/>
                </a:lnTo>
                <a:lnTo>
                  <a:pt x="249262" y="216433"/>
                </a:lnTo>
                <a:lnTo>
                  <a:pt x="244271" y="219227"/>
                </a:lnTo>
                <a:lnTo>
                  <a:pt x="238975" y="220103"/>
                </a:lnTo>
                <a:lnTo>
                  <a:pt x="232308" y="218084"/>
                </a:lnTo>
                <a:lnTo>
                  <a:pt x="227063" y="212407"/>
                </a:lnTo>
                <a:lnTo>
                  <a:pt x="223634" y="203644"/>
                </a:lnTo>
                <a:lnTo>
                  <a:pt x="222415" y="192392"/>
                </a:lnTo>
                <a:lnTo>
                  <a:pt x="224002" y="179146"/>
                </a:lnTo>
                <a:lnTo>
                  <a:pt x="229704" y="168033"/>
                </a:lnTo>
                <a:lnTo>
                  <a:pt x="240868" y="157187"/>
                </a:lnTo>
                <a:lnTo>
                  <a:pt x="258864" y="144754"/>
                </a:lnTo>
                <a:lnTo>
                  <a:pt x="258864" y="132842"/>
                </a:lnTo>
                <a:lnTo>
                  <a:pt x="222008" y="157480"/>
                </a:lnTo>
                <a:lnTo>
                  <a:pt x="202793" y="202247"/>
                </a:lnTo>
                <a:lnTo>
                  <a:pt x="204355" y="216433"/>
                </a:lnTo>
                <a:lnTo>
                  <a:pt x="204419" y="217030"/>
                </a:lnTo>
                <a:lnTo>
                  <a:pt x="225983" y="242697"/>
                </a:lnTo>
                <a:lnTo>
                  <a:pt x="233768" y="241274"/>
                </a:lnTo>
                <a:lnTo>
                  <a:pt x="241528" y="236740"/>
                </a:lnTo>
                <a:lnTo>
                  <a:pt x="249732" y="228663"/>
                </a:lnTo>
                <a:lnTo>
                  <a:pt x="256222" y="220103"/>
                </a:lnTo>
                <a:lnTo>
                  <a:pt x="258864" y="216611"/>
                </a:lnTo>
                <a:lnTo>
                  <a:pt x="260464" y="228053"/>
                </a:lnTo>
                <a:lnTo>
                  <a:pt x="263245" y="236194"/>
                </a:lnTo>
                <a:lnTo>
                  <a:pt x="267208" y="241134"/>
                </a:lnTo>
                <a:lnTo>
                  <a:pt x="267347" y="241134"/>
                </a:lnTo>
                <a:lnTo>
                  <a:pt x="272110" y="242697"/>
                </a:lnTo>
                <a:lnTo>
                  <a:pt x="278663" y="241134"/>
                </a:lnTo>
                <a:lnTo>
                  <a:pt x="284975" y="236397"/>
                </a:lnTo>
                <a:lnTo>
                  <a:pt x="290982" y="228396"/>
                </a:lnTo>
                <a:lnTo>
                  <a:pt x="294284" y="221754"/>
                </a:lnTo>
                <a:lnTo>
                  <a:pt x="296633" y="217030"/>
                </a:lnTo>
                <a:close/>
              </a:path>
              <a:path w="686434" h="243839">
                <a:moveTo>
                  <a:pt x="364896" y="210451"/>
                </a:moveTo>
                <a:lnTo>
                  <a:pt x="361581" y="205727"/>
                </a:lnTo>
                <a:lnTo>
                  <a:pt x="356552" y="217030"/>
                </a:lnTo>
                <a:lnTo>
                  <a:pt x="351904" y="221754"/>
                </a:lnTo>
                <a:lnTo>
                  <a:pt x="343954" y="221754"/>
                </a:lnTo>
                <a:lnTo>
                  <a:pt x="341706" y="220103"/>
                </a:lnTo>
                <a:lnTo>
                  <a:pt x="335076" y="189928"/>
                </a:lnTo>
                <a:lnTo>
                  <a:pt x="335076" y="87668"/>
                </a:lnTo>
                <a:lnTo>
                  <a:pt x="356946" y="87668"/>
                </a:lnTo>
                <a:lnTo>
                  <a:pt x="356946" y="74942"/>
                </a:lnTo>
                <a:lnTo>
                  <a:pt x="335076" y="74942"/>
                </a:lnTo>
                <a:lnTo>
                  <a:pt x="335076" y="28130"/>
                </a:lnTo>
                <a:lnTo>
                  <a:pt x="329768" y="28130"/>
                </a:lnTo>
                <a:lnTo>
                  <a:pt x="325043" y="46977"/>
                </a:lnTo>
                <a:lnTo>
                  <a:pt x="319049" y="60769"/>
                </a:lnTo>
                <a:lnTo>
                  <a:pt x="310705" y="71501"/>
                </a:lnTo>
                <a:lnTo>
                  <a:pt x="298894" y="81102"/>
                </a:lnTo>
                <a:lnTo>
                  <a:pt x="298894" y="87668"/>
                </a:lnTo>
                <a:lnTo>
                  <a:pt x="315455" y="87668"/>
                </a:lnTo>
                <a:lnTo>
                  <a:pt x="315595" y="200914"/>
                </a:lnTo>
                <a:lnTo>
                  <a:pt x="316090" y="210324"/>
                </a:lnTo>
                <a:lnTo>
                  <a:pt x="337731" y="242697"/>
                </a:lnTo>
                <a:lnTo>
                  <a:pt x="345846" y="240741"/>
                </a:lnTo>
                <a:lnTo>
                  <a:pt x="352996" y="234810"/>
                </a:lnTo>
                <a:lnTo>
                  <a:pt x="359308" y="224764"/>
                </a:lnTo>
                <a:lnTo>
                  <a:pt x="364896" y="210451"/>
                </a:lnTo>
                <a:close/>
              </a:path>
              <a:path w="686434" h="243839">
                <a:moveTo>
                  <a:pt x="445490" y="196088"/>
                </a:moveTo>
                <a:lnTo>
                  <a:pt x="431787" y="156121"/>
                </a:lnTo>
                <a:lnTo>
                  <a:pt x="409435" y="135509"/>
                </a:lnTo>
                <a:lnTo>
                  <a:pt x="401586" y="128117"/>
                </a:lnTo>
                <a:lnTo>
                  <a:pt x="396328" y="121005"/>
                </a:lnTo>
                <a:lnTo>
                  <a:pt x="393382" y="113715"/>
                </a:lnTo>
                <a:lnTo>
                  <a:pt x="392468" y="105740"/>
                </a:lnTo>
                <a:lnTo>
                  <a:pt x="393598" y="97180"/>
                </a:lnTo>
                <a:lnTo>
                  <a:pt x="396760" y="90335"/>
                </a:lnTo>
                <a:lnTo>
                  <a:pt x="401586" y="85813"/>
                </a:lnTo>
                <a:lnTo>
                  <a:pt x="407708" y="84175"/>
                </a:lnTo>
                <a:lnTo>
                  <a:pt x="416991" y="86855"/>
                </a:lnTo>
                <a:lnTo>
                  <a:pt x="424332" y="94754"/>
                </a:lnTo>
                <a:lnTo>
                  <a:pt x="429653" y="107746"/>
                </a:lnTo>
                <a:lnTo>
                  <a:pt x="432892" y="125653"/>
                </a:lnTo>
                <a:lnTo>
                  <a:pt x="436867" y="125653"/>
                </a:lnTo>
                <a:lnTo>
                  <a:pt x="436867" y="73304"/>
                </a:lnTo>
                <a:lnTo>
                  <a:pt x="432625" y="73304"/>
                </a:lnTo>
                <a:lnTo>
                  <a:pt x="431965" y="76377"/>
                </a:lnTo>
                <a:lnTo>
                  <a:pt x="430911" y="78016"/>
                </a:lnTo>
                <a:lnTo>
                  <a:pt x="428650" y="78016"/>
                </a:lnTo>
                <a:lnTo>
                  <a:pt x="427990" y="77406"/>
                </a:lnTo>
                <a:lnTo>
                  <a:pt x="415404" y="72275"/>
                </a:lnTo>
                <a:lnTo>
                  <a:pt x="407708" y="72275"/>
                </a:lnTo>
                <a:lnTo>
                  <a:pt x="395300" y="75679"/>
                </a:lnTo>
                <a:lnTo>
                  <a:pt x="385432" y="85204"/>
                </a:lnTo>
                <a:lnTo>
                  <a:pt x="378917" y="99822"/>
                </a:lnTo>
                <a:lnTo>
                  <a:pt x="376567" y="118465"/>
                </a:lnTo>
                <a:lnTo>
                  <a:pt x="377190" y="127711"/>
                </a:lnTo>
                <a:lnTo>
                  <a:pt x="379095" y="136207"/>
                </a:lnTo>
                <a:lnTo>
                  <a:pt x="382320" y="144195"/>
                </a:lnTo>
                <a:lnTo>
                  <a:pt x="386905" y="151942"/>
                </a:lnTo>
                <a:lnTo>
                  <a:pt x="390880" y="157480"/>
                </a:lnTo>
                <a:lnTo>
                  <a:pt x="391541" y="157480"/>
                </a:lnTo>
                <a:lnTo>
                  <a:pt x="401751" y="166725"/>
                </a:lnTo>
                <a:lnTo>
                  <a:pt x="426974" y="198488"/>
                </a:lnTo>
                <a:lnTo>
                  <a:pt x="427990" y="207378"/>
                </a:lnTo>
                <a:lnTo>
                  <a:pt x="426758" y="216179"/>
                </a:lnTo>
                <a:lnTo>
                  <a:pt x="423367" y="223139"/>
                </a:lnTo>
                <a:lnTo>
                  <a:pt x="418312" y="227698"/>
                </a:lnTo>
                <a:lnTo>
                  <a:pt x="412089" y="229349"/>
                </a:lnTo>
                <a:lnTo>
                  <a:pt x="401815" y="226288"/>
                </a:lnTo>
                <a:lnTo>
                  <a:pt x="393509" y="217233"/>
                </a:lnTo>
                <a:lnTo>
                  <a:pt x="387273" y="202323"/>
                </a:lnTo>
                <a:lnTo>
                  <a:pt x="383184" y="181711"/>
                </a:lnTo>
                <a:lnTo>
                  <a:pt x="379209" y="181711"/>
                </a:lnTo>
                <a:lnTo>
                  <a:pt x="379209" y="241249"/>
                </a:lnTo>
                <a:lnTo>
                  <a:pt x="383184" y="241249"/>
                </a:lnTo>
                <a:lnTo>
                  <a:pt x="383857" y="237147"/>
                </a:lnTo>
                <a:lnTo>
                  <a:pt x="384911" y="236118"/>
                </a:lnTo>
                <a:lnTo>
                  <a:pt x="389547" y="236118"/>
                </a:lnTo>
                <a:lnTo>
                  <a:pt x="390880" y="237147"/>
                </a:lnTo>
                <a:lnTo>
                  <a:pt x="402412" y="241668"/>
                </a:lnTo>
                <a:lnTo>
                  <a:pt x="406120" y="242697"/>
                </a:lnTo>
                <a:lnTo>
                  <a:pt x="412750" y="242697"/>
                </a:lnTo>
                <a:lnTo>
                  <a:pt x="425970" y="239217"/>
                </a:lnTo>
                <a:lnTo>
                  <a:pt x="436321" y="229552"/>
                </a:lnTo>
                <a:lnTo>
                  <a:pt x="443077" y="214795"/>
                </a:lnTo>
                <a:lnTo>
                  <a:pt x="445490" y="196088"/>
                </a:lnTo>
                <a:close/>
              </a:path>
              <a:path w="686434" h="243839">
                <a:moveTo>
                  <a:pt x="562254" y="155016"/>
                </a:moveTo>
                <a:lnTo>
                  <a:pt x="558546" y="121907"/>
                </a:lnTo>
                <a:lnTo>
                  <a:pt x="548271" y="95707"/>
                </a:lnTo>
                <a:lnTo>
                  <a:pt x="541312" y="87998"/>
                </a:lnTo>
                <a:lnTo>
                  <a:pt x="541312" y="165696"/>
                </a:lnTo>
                <a:lnTo>
                  <a:pt x="539356" y="192189"/>
                </a:lnTo>
                <a:lnTo>
                  <a:pt x="533768" y="212458"/>
                </a:lnTo>
                <a:lnTo>
                  <a:pt x="524992" y="225412"/>
                </a:lnTo>
                <a:lnTo>
                  <a:pt x="513486" y="229958"/>
                </a:lnTo>
                <a:lnTo>
                  <a:pt x="500748" y="224523"/>
                </a:lnTo>
                <a:lnTo>
                  <a:pt x="490816" y="209245"/>
                </a:lnTo>
                <a:lnTo>
                  <a:pt x="484365" y="185699"/>
                </a:lnTo>
                <a:lnTo>
                  <a:pt x="482066" y="155435"/>
                </a:lnTo>
                <a:lnTo>
                  <a:pt x="483933" y="125564"/>
                </a:lnTo>
                <a:lnTo>
                  <a:pt x="489381" y="103301"/>
                </a:lnTo>
                <a:lnTo>
                  <a:pt x="498119" y="89395"/>
                </a:lnTo>
                <a:lnTo>
                  <a:pt x="509905" y="84594"/>
                </a:lnTo>
                <a:lnTo>
                  <a:pt x="522757" y="90563"/>
                </a:lnTo>
                <a:lnTo>
                  <a:pt x="532663" y="107276"/>
                </a:lnTo>
                <a:lnTo>
                  <a:pt x="539051" y="132930"/>
                </a:lnTo>
                <a:lnTo>
                  <a:pt x="541312" y="165696"/>
                </a:lnTo>
                <a:lnTo>
                  <a:pt x="541312" y="87998"/>
                </a:lnTo>
                <a:lnTo>
                  <a:pt x="538251" y="84594"/>
                </a:lnTo>
                <a:lnTo>
                  <a:pt x="532739" y="78473"/>
                </a:lnTo>
                <a:lnTo>
                  <a:pt x="513219" y="72275"/>
                </a:lnTo>
                <a:lnTo>
                  <a:pt x="502869" y="73647"/>
                </a:lnTo>
                <a:lnTo>
                  <a:pt x="470522" y="108953"/>
                </a:lnTo>
                <a:lnTo>
                  <a:pt x="461124" y="159537"/>
                </a:lnTo>
                <a:lnTo>
                  <a:pt x="464908" y="192189"/>
                </a:lnTo>
                <a:lnTo>
                  <a:pt x="464947" y="192455"/>
                </a:lnTo>
                <a:lnTo>
                  <a:pt x="475437" y="218821"/>
                </a:lnTo>
                <a:lnTo>
                  <a:pt x="491210" y="236334"/>
                </a:lnTo>
                <a:lnTo>
                  <a:pt x="510832" y="242697"/>
                </a:lnTo>
                <a:lnTo>
                  <a:pt x="530885" y="235839"/>
                </a:lnTo>
                <a:lnTo>
                  <a:pt x="536016" y="229958"/>
                </a:lnTo>
                <a:lnTo>
                  <a:pt x="547230" y="217106"/>
                </a:lnTo>
                <a:lnTo>
                  <a:pt x="558228" y="189242"/>
                </a:lnTo>
                <a:lnTo>
                  <a:pt x="562216" y="155435"/>
                </a:lnTo>
                <a:lnTo>
                  <a:pt x="562254" y="155016"/>
                </a:lnTo>
                <a:close/>
              </a:path>
              <a:path w="686434" h="243839">
                <a:moveTo>
                  <a:pt x="686193" y="234073"/>
                </a:moveTo>
                <a:lnTo>
                  <a:pt x="677570" y="234073"/>
                </a:lnTo>
                <a:lnTo>
                  <a:pt x="674255" y="231394"/>
                </a:lnTo>
                <a:lnTo>
                  <a:pt x="672007" y="223723"/>
                </a:lnTo>
                <a:lnTo>
                  <a:pt x="671499" y="219290"/>
                </a:lnTo>
                <a:lnTo>
                  <a:pt x="670953" y="194437"/>
                </a:lnTo>
                <a:lnTo>
                  <a:pt x="670953" y="137972"/>
                </a:lnTo>
                <a:lnTo>
                  <a:pt x="670750" y="122313"/>
                </a:lnTo>
                <a:lnTo>
                  <a:pt x="663409" y="84404"/>
                </a:lnTo>
                <a:lnTo>
                  <a:pt x="645096" y="72275"/>
                </a:lnTo>
                <a:lnTo>
                  <a:pt x="636676" y="74041"/>
                </a:lnTo>
                <a:lnTo>
                  <a:pt x="628103" y="79540"/>
                </a:lnTo>
                <a:lnTo>
                  <a:pt x="619086" y="88988"/>
                </a:lnTo>
                <a:lnTo>
                  <a:pt x="609307" y="102666"/>
                </a:lnTo>
                <a:lnTo>
                  <a:pt x="609307" y="69811"/>
                </a:lnTo>
                <a:lnTo>
                  <a:pt x="592264" y="82943"/>
                </a:lnTo>
                <a:lnTo>
                  <a:pt x="584542" y="88176"/>
                </a:lnTo>
                <a:lnTo>
                  <a:pt x="573925" y="94856"/>
                </a:lnTo>
                <a:lnTo>
                  <a:pt x="575246" y="99987"/>
                </a:lnTo>
                <a:lnTo>
                  <a:pt x="577900" y="98971"/>
                </a:lnTo>
                <a:lnTo>
                  <a:pt x="579488" y="97942"/>
                </a:lnTo>
                <a:lnTo>
                  <a:pt x="580821" y="97523"/>
                </a:lnTo>
                <a:lnTo>
                  <a:pt x="582536" y="97523"/>
                </a:lnTo>
                <a:lnTo>
                  <a:pt x="586790" y="98640"/>
                </a:lnTo>
                <a:lnTo>
                  <a:pt x="589432" y="102577"/>
                </a:lnTo>
                <a:lnTo>
                  <a:pt x="590778" y="110261"/>
                </a:lnTo>
                <a:lnTo>
                  <a:pt x="591159" y="122580"/>
                </a:lnTo>
                <a:lnTo>
                  <a:pt x="591159" y="196088"/>
                </a:lnTo>
                <a:lnTo>
                  <a:pt x="590613" y="215620"/>
                </a:lnTo>
                <a:lnTo>
                  <a:pt x="588606" y="227164"/>
                </a:lnTo>
                <a:lnTo>
                  <a:pt x="584555" y="232664"/>
                </a:lnTo>
                <a:lnTo>
                  <a:pt x="577900" y="234073"/>
                </a:lnTo>
                <a:lnTo>
                  <a:pt x="573532" y="234073"/>
                </a:lnTo>
                <a:lnTo>
                  <a:pt x="573532" y="240233"/>
                </a:lnTo>
                <a:lnTo>
                  <a:pt x="625614" y="240233"/>
                </a:lnTo>
                <a:lnTo>
                  <a:pt x="625614" y="234073"/>
                </a:lnTo>
                <a:lnTo>
                  <a:pt x="616343" y="234073"/>
                </a:lnTo>
                <a:lnTo>
                  <a:pt x="612622" y="230987"/>
                </a:lnTo>
                <a:lnTo>
                  <a:pt x="609307" y="116001"/>
                </a:lnTo>
                <a:lnTo>
                  <a:pt x="617550" y="105448"/>
                </a:lnTo>
                <a:lnTo>
                  <a:pt x="624255" y="98831"/>
                </a:lnTo>
                <a:lnTo>
                  <a:pt x="630224" y="95415"/>
                </a:lnTo>
                <a:lnTo>
                  <a:pt x="636219" y="94449"/>
                </a:lnTo>
                <a:lnTo>
                  <a:pt x="644232" y="96405"/>
                </a:lnTo>
                <a:lnTo>
                  <a:pt x="649325" y="103225"/>
                </a:lnTo>
                <a:lnTo>
                  <a:pt x="652005" y="116281"/>
                </a:lnTo>
                <a:lnTo>
                  <a:pt x="652792" y="136944"/>
                </a:lnTo>
                <a:lnTo>
                  <a:pt x="652792" y="194437"/>
                </a:lnTo>
                <a:lnTo>
                  <a:pt x="652043" y="219290"/>
                </a:lnTo>
                <a:lnTo>
                  <a:pt x="651573" y="223723"/>
                </a:lnTo>
                <a:lnTo>
                  <a:pt x="649478" y="231394"/>
                </a:lnTo>
                <a:lnTo>
                  <a:pt x="646430" y="234073"/>
                </a:lnTo>
                <a:lnTo>
                  <a:pt x="636485" y="234073"/>
                </a:lnTo>
                <a:lnTo>
                  <a:pt x="636485" y="240233"/>
                </a:lnTo>
                <a:lnTo>
                  <a:pt x="686193" y="240233"/>
                </a:lnTo>
                <a:lnTo>
                  <a:pt x="686193" y="2340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7" name="object 187"/>
          <p:cNvGrpSpPr/>
          <p:nvPr/>
        </p:nvGrpSpPr>
        <p:grpSpPr>
          <a:xfrm>
            <a:off x="9550858" y="3426151"/>
            <a:ext cx="559435" cy="245110"/>
            <a:chOff x="9550858" y="3426151"/>
            <a:chExt cx="559435" cy="245110"/>
          </a:xfrm>
        </p:grpSpPr>
        <p:pic>
          <p:nvPicPr>
            <p:cNvPr id="188" name="object 18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9550858" y="3426151"/>
              <a:ext cx="90396" cy="244746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662993" y="3426151"/>
              <a:ext cx="446681" cy="244746"/>
            </a:xfrm>
            <a:prstGeom prst="rect">
              <a:avLst/>
            </a:prstGeom>
          </p:spPr>
        </p:pic>
      </p:grpSp>
      <p:grpSp>
        <p:nvGrpSpPr>
          <p:cNvPr id="190" name="object 190"/>
          <p:cNvGrpSpPr/>
          <p:nvPr/>
        </p:nvGrpSpPr>
        <p:grpSpPr>
          <a:xfrm>
            <a:off x="7055937" y="3848298"/>
            <a:ext cx="441325" cy="248920"/>
            <a:chOff x="7055937" y="3848298"/>
            <a:chExt cx="441325" cy="248920"/>
          </a:xfrm>
        </p:grpSpPr>
        <p:pic>
          <p:nvPicPr>
            <p:cNvPr id="191" name="object 19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055937" y="3848298"/>
              <a:ext cx="394312" cy="248442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7471033" y="4056702"/>
              <a:ext cx="26034" cy="40640"/>
            </a:xfrm>
            <a:custGeom>
              <a:avLst/>
              <a:gdLst/>
              <a:ahLst/>
              <a:cxnLst/>
              <a:rect l="l" t="t" r="r" b="b"/>
              <a:pathLst>
                <a:path w="26034" h="40639">
                  <a:moveTo>
                    <a:pt x="19881" y="0"/>
                  </a:moveTo>
                  <a:lnTo>
                    <a:pt x="12923" y="0"/>
                  </a:lnTo>
                  <a:lnTo>
                    <a:pt x="5633" y="0"/>
                  </a:lnTo>
                  <a:lnTo>
                    <a:pt x="0" y="9239"/>
                  </a:lnTo>
                  <a:lnTo>
                    <a:pt x="0" y="30798"/>
                  </a:lnTo>
                  <a:lnTo>
                    <a:pt x="5633" y="40038"/>
                  </a:lnTo>
                  <a:lnTo>
                    <a:pt x="19881" y="40038"/>
                  </a:lnTo>
                  <a:lnTo>
                    <a:pt x="25846" y="30798"/>
                  </a:lnTo>
                  <a:lnTo>
                    <a:pt x="25846" y="9239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" name="object 193"/>
          <p:cNvGrpSpPr/>
          <p:nvPr/>
        </p:nvGrpSpPr>
        <p:grpSpPr>
          <a:xfrm>
            <a:off x="7574724" y="3853841"/>
            <a:ext cx="402590" cy="298450"/>
            <a:chOff x="7574724" y="3853841"/>
            <a:chExt cx="402590" cy="298450"/>
          </a:xfrm>
        </p:grpSpPr>
        <p:pic>
          <p:nvPicPr>
            <p:cNvPr id="194" name="object 19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7574724" y="3853841"/>
              <a:ext cx="356284" cy="298336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7951156" y="4056702"/>
              <a:ext cx="26034" cy="40640"/>
            </a:xfrm>
            <a:custGeom>
              <a:avLst/>
              <a:gdLst/>
              <a:ahLst/>
              <a:cxnLst/>
              <a:rect l="l" t="t" r="r" b="b"/>
              <a:pathLst>
                <a:path w="26034" h="40639">
                  <a:moveTo>
                    <a:pt x="19881" y="0"/>
                  </a:moveTo>
                  <a:lnTo>
                    <a:pt x="12857" y="0"/>
                  </a:lnTo>
                  <a:lnTo>
                    <a:pt x="5566" y="0"/>
                  </a:lnTo>
                  <a:lnTo>
                    <a:pt x="0" y="9239"/>
                  </a:lnTo>
                  <a:lnTo>
                    <a:pt x="0" y="30798"/>
                  </a:lnTo>
                  <a:lnTo>
                    <a:pt x="5566" y="40038"/>
                  </a:lnTo>
                  <a:lnTo>
                    <a:pt x="19881" y="40038"/>
                  </a:lnTo>
                  <a:lnTo>
                    <a:pt x="25846" y="30798"/>
                  </a:lnTo>
                  <a:lnTo>
                    <a:pt x="25846" y="9239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/>
          <p:nvPr/>
        </p:nvSpPr>
        <p:spPr>
          <a:xfrm>
            <a:off x="8382990" y="3848303"/>
            <a:ext cx="573405" cy="302895"/>
          </a:xfrm>
          <a:custGeom>
            <a:avLst/>
            <a:gdLst/>
            <a:ahLst/>
            <a:cxnLst/>
            <a:rect l="l" t="t" r="r" b="b"/>
            <a:pathLst>
              <a:path w="573404" h="302895">
                <a:moveTo>
                  <a:pt x="131876" y="64058"/>
                </a:moveTo>
                <a:lnTo>
                  <a:pt x="129489" y="5549"/>
                </a:lnTo>
                <a:lnTo>
                  <a:pt x="2247" y="5549"/>
                </a:lnTo>
                <a:lnTo>
                  <a:pt x="0" y="64058"/>
                </a:lnTo>
                <a:lnTo>
                  <a:pt x="4635" y="64681"/>
                </a:lnTo>
                <a:lnTo>
                  <a:pt x="5194" y="54305"/>
                </a:lnTo>
                <a:lnTo>
                  <a:pt x="5981" y="47091"/>
                </a:lnTo>
                <a:lnTo>
                  <a:pt x="33134" y="23609"/>
                </a:lnTo>
                <a:lnTo>
                  <a:pt x="53682" y="23609"/>
                </a:lnTo>
                <a:lnTo>
                  <a:pt x="53682" y="208407"/>
                </a:lnTo>
                <a:lnTo>
                  <a:pt x="52908" y="222834"/>
                </a:lnTo>
                <a:lnTo>
                  <a:pt x="50292" y="232194"/>
                </a:lnTo>
                <a:lnTo>
                  <a:pt x="45402" y="237363"/>
                </a:lnTo>
                <a:lnTo>
                  <a:pt x="37769" y="239204"/>
                </a:lnTo>
                <a:lnTo>
                  <a:pt x="32473" y="239204"/>
                </a:lnTo>
                <a:lnTo>
                  <a:pt x="32473" y="245770"/>
                </a:lnTo>
                <a:lnTo>
                  <a:pt x="99402" y="245770"/>
                </a:lnTo>
                <a:lnTo>
                  <a:pt x="99402" y="239204"/>
                </a:lnTo>
                <a:lnTo>
                  <a:pt x="94107" y="239204"/>
                </a:lnTo>
                <a:lnTo>
                  <a:pt x="86423" y="237312"/>
                </a:lnTo>
                <a:lnTo>
                  <a:pt x="81534" y="232041"/>
                </a:lnTo>
                <a:lnTo>
                  <a:pt x="78955" y="222656"/>
                </a:lnTo>
                <a:lnTo>
                  <a:pt x="78193" y="208407"/>
                </a:lnTo>
                <a:lnTo>
                  <a:pt x="78193" y="23609"/>
                </a:lnTo>
                <a:lnTo>
                  <a:pt x="98742" y="23609"/>
                </a:lnTo>
                <a:lnTo>
                  <a:pt x="106807" y="24244"/>
                </a:lnTo>
                <a:lnTo>
                  <a:pt x="127241" y="64681"/>
                </a:lnTo>
                <a:lnTo>
                  <a:pt x="131876" y="64058"/>
                </a:lnTo>
                <a:close/>
              </a:path>
              <a:path w="573404" h="302895">
                <a:moveTo>
                  <a:pt x="220954" y="222783"/>
                </a:moveTo>
                <a:lnTo>
                  <a:pt x="217906" y="218668"/>
                </a:lnTo>
                <a:lnTo>
                  <a:pt x="214503" y="223926"/>
                </a:lnTo>
                <a:lnTo>
                  <a:pt x="213766" y="224942"/>
                </a:lnTo>
                <a:lnTo>
                  <a:pt x="210350" y="227291"/>
                </a:lnTo>
                <a:lnTo>
                  <a:pt x="203327" y="227291"/>
                </a:lnTo>
                <a:lnTo>
                  <a:pt x="202425" y="223926"/>
                </a:lnTo>
                <a:lnTo>
                  <a:pt x="202399" y="222161"/>
                </a:lnTo>
                <a:lnTo>
                  <a:pt x="202399" y="150304"/>
                </a:lnTo>
                <a:lnTo>
                  <a:pt x="202361" y="128333"/>
                </a:lnTo>
                <a:lnTo>
                  <a:pt x="202069" y="119087"/>
                </a:lnTo>
                <a:lnTo>
                  <a:pt x="202018" y="117233"/>
                </a:lnTo>
                <a:lnTo>
                  <a:pt x="200850" y="107022"/>
                </a:lnTo>
                <a:lnTo>
                  <a:pt x="198869" y="98755"/>
                </a:lnTo>
                <a:lnTo>
                  <a:pt x="196037" y="92392"/>
                </a:lnTo>
                <a:lnTo>
                  <a:pt x="193001" y="88290"/>
                </a:lnTo>
                <a:lnTo>
                  <a:pt x="191503" y="86258"/>
                </a:lnTo>
                <a:lnTo>
                  <a:pt x="185458" y="81749"/>
                </a:lnTo>
                <a:lnTo>
                  <a:pt x="178181" y="78968"/>
                </a:lnTo>
                <a:lnTo>
                  <a:pt x="169926" y="78028"/>
                </a:lnTo>
                <a:lnTo>
                  <a:pt x="154597" y="81318"/>
                </a:lnTo>
                <a:lnTo>
                  <a:pt x="141935" y="90246"/>
                </a:lnTo>
                <a:lnTo>
                  <a:pt x="133337" y="103314"/>
                </a:lnTo>
                <a:lnTo>
                  <a:pt x="130162" y="119087"/>
                </a:lnTo>
                <a:lnTo>
                  <a:pt x="130162" y="128333"/>
                </a:lnTo>
                <a:lnTo>
                  <a:pt x="134797" y="136956"/>
                </a:lnTo>
                <a:lnTo>
                  <a:pt x="145669" y="136956"/>
                </a:lnTo>
                <a:lnTo>
                  <a:pt x="149644" y="129768"/>
                </a:lnTo>
                <a:lnTo>
                  <a:pt x="149644" y="110871"/>
                </a:lnTo>
                <a:lnTo>
                  <a:pt x="150888" y="101714"/>
                </a:lnTo>
                <a:lnTo>
                  <a:pt x="154343" y="94576"/>
                </a:lnTo>
                <a:lnTo>
                  <a:pt x="159588" y="89941"/>
                </a:lnTo>
                <a:lnTo>
                  <a:pt x="166204" y="88290"/>
                </a:lnTo>
                <a:lnTo>
                  <a:pt x="172834" y="88290"/>
                </a:lnTo>
                <a:lnTo>
                  <a:pt x="182994" y="117233"/>
                </a:lnTo>
                <a:lnTo>
                  <a:pt x="183083" y="119087"/>
                </a:lnTo>
                <a:lnTo>
                  <a:pt x="183172" y="138595"/>
                </a:lnTo>
                <a:lnTo>
                  <a:pt x="183172" y="150304"/>
                </a:lnTo>
                <a:lnTo>
                  <a:pt x="183172" y="209842"/>
                </a:lnTo>
                <a:lnTo>
                  <a:pt x="163296" y="225856"/>
                </a:lnTo>
                <a:lnTo>
                  <a:pt x="156933" y="223926"/>
                </a:lnTo>
                <a:lnTo>
                  <a:pt x="156705" y="223926"/>
                </a:lnTo>
                <a:lnTo>
                  <a:pt x="151384" y="218160"/>
                </a:lnTo>
                <a:lnTo>
                  <a:pt x="147955" y="209397"/>
                </a:lnTo>
                <a:lnTo>
                  <a:pt x="146723" y="198145"/>
                </a:lnTo>
                <a:lnTo>
                  <a:pt x="148323" y="184772"/>
                </a:lnTo>
                <a:lnTo>
                  <a:pt x="154012" y="173609"/>
                </a:lnTo>
                <a:lnTo>
                  <a:pt x="165176" y="162737"/>
                </a:lnTo>
                <a:lnTo>
                  <a:pt x="183172" y="150304"/>
                </a:lnTo>
                <a:lnTo>
                  <a:pt x="183172" y="138595"/>
                </a:lnTo>
                <a:lnTo>
                  <a:pt x="146329" y="163233"/>
                </a:lnTo>
                <a:lnTo>
                  <a:pt x="127101" y="207784"/>
                </a:lnTo>
                <a:lnTo>
                  <a:pt x="128676" y="222161"/>
                </a:lnTo>
                <a:lnTo>
                  <a:pt x="128739" y="222783"/>
                </a:lnTo>
                <a:lnTo>
                  <a:pt x="128866" y="223926"/>
                </a:lnTo>
                <a:lnTo>
                  <a:pt x="133731" y="236816"/>
                </a:lnTo>
                <a:lnTo>
                  <a:pt x="141084" y="245351"/>
                </a:lnTo>
                <a:lnTo>
                  <a:pt x="150304" y="248450"/>
                </a:lnTo>
                <a:lnTo>
                  <a:pt x="158089" y="247027"/>
                </a:lnTo>
                <a:lnTo>
                  <a:pt x="165849" y="242468"/>
                </a:lnTo>
                <a:lnTo>
                  <a:pt x="174053" y="234327"/>
                </a:lnTo>
                <a:lnTo>
                  <a:pt x="180403" y="225856"/>
                </a:lnTo>
                <a:lnTo>
                  <a:pt x="183172" y="222161"/>
                </a:lnTo>
                <a:lnTo>
                  <a:pt x="184785" y="233629"/>
                </a:lnTo>
                <a:lnTo>
                  <a:pt x="187566" y="241846"/>
                </a:lnTo>
                <a:lnTo>
                  <a:pt x="191541" y="246888"/>
                </a:lnTo>
                <a:lnTo>
                  <a:pt x="191757" y="246888"/>
                </a:lnTo>
                <a:lnTo>
                  <a:pt x="196430" y="248450"/>
                </a:lnTo>
                <a:lnTo>
                  <a:pt x="202984" y="246888"/>
                </a:lnTo>
                <a:lnTo>
                  <a:pt x="209283" y="242150"/>
                </a:lnTo>
                <a:lnTo>
                  <a:pt x="215290" y="234149"/>
                </a:lnTo>
                <a:lnTo>
                  <a:pt x="218706" y="227291"/>
                </a:lnTo>
                <a:lnTo>
                  <a:pt x="220954" y="222783"/>
                </a:lnTo>
                <a:close/>
              </a:path>
              <a:path w="573404" h="302895">
                <a:moveTo>
                  <a:pt x="321157" y="80492"/>
                </a:moveTo>
                <a:lnTo>
                  <a:pt x="288023" y="80492"/>
                </a:lnTo>
                <a:lnTo>
                  <a:pt x="288023" y="86233"/>
                </a:lnTo>
                <a:lnTo>
                  <a:pt x="294652" y="86233"/>
                </a:lnTo>
                <a:lnTo>
                  <a:pt x="297954" y="89725"/>
                </a:lnTo>
                <a:lnTo>
                  <a:pt x="297954" y="96913"/>
                </a:lnTo>
                <a:lnTo>
                  <a:pt x="297662" y="101117"/>
                </a:lnTo>
                <a:lnTo>
                  <a:pt x="296786" y="106692"/>
                </a:lnTo>
                <a:lnTo>
                  <a:pt x="275158" y="199580"/>
                </a:lnTo>
                <a:lnTo>
                  <a:pt x="254876" y="120523"/>
                </a:lnTo>
                <a:lnTo>
                  <a:pt x="250647" y="101638"/>
                </a:lnTo>
                <a:lnTo>
                  <a:pt x="250647" y="89725"/>
                </a:lnTo>
                <a:lnTo>
                  <a:pt x="253555" y="86233"/>
                </a:lnTo>
                <a:lnTo>
                  <a:pt x="261505" y="86233"/>
                </a:lnTo>
                <a:lnTo>
                  <a:pt x="261505" y="80492"/>
                </a:lnTo>
                <a:lnTo>
                  <a:pt x="215519" y="80492"/>
                </a:lnTo>
                <a:lnTo>
                  <a:pt x="215519" y="86233"/>
                </a:lnTo>
                <a:lnTo>
                  <a:pt x="219100" y="86652"/>
                </a:lnTo>
                <a:lnTo>
                  <a:pt x="223888" y="88620"/>
                </a:lnTo>
                <a:lnTo>
                  <a:pt x="227622" y="94729"/>
                </a:lnTo>
                <a:lnTo>
                  <a:pt x="232232" y="109893"/>
                </a:lnTo>
                <a:lnTo>
                  <a:pt x="239636" y="139001"/>
                </a:lnTo>
                <a:lnTo>
                  <a:pt x="264553" y="240233"/>
                </a:lnTo>
                <a:lnTo>
                  <a:pt x="259918" y="258089"/>
                </a:lnTo>
                <a:lnTo>
                  <a:pt x="257530" y="262204"/>
                </a:lnTo>
                <a:lnTo>
                  <a:pt x="254622" y="268973"/>
                </a:lnTo>
                <a:lnTo>
                  <a:pt x="250901" y="273088"/>
                </a:lnTo>
                <a:lnTo>
                  <a:pt x="247992" y="273088"/>
                </a:lnTo>
                <a:lnTo>
                  <a:pt x="239636" y="267944"/>
                </a:lnTo>
                <a:lnTo>
                  <a:pt x="236728" y="266928"/>
                </a:lnTo>
                <a:lnTo>
                  <a:pt x="227444" y="266928"/>
                </a:lnTo>
                <a:lnTo>
                  <a:pt x="221475" y="275551"/>
                </a:lnTo>
                <a:lnTo>
                  <a:pt x="221475" y="294640"/>
                </a:lnTo>
                <a:lnTo>
                  <a:pt x="228371" y="302856"/>
                </a:lnTo>
                <a:lnTo>
                  <a:pt x="236994" y="302856"/>
                </a:lnTo>
                <a:lnTo>
                  <a:pt x="266179" y="270573"/>
                </a:lnTo>
                <a:lnTo>
                  <a:pt x="307797" y="103746"/>
                </a:lnTo>
                <a:lnTo>
                  <a:pt x="311010" y="94297"/>
                </a:lnTo>
                <a:lnTo>
                  <a:pt x="314439" y="89242"/>
                </a:lnTo>
                <a:lnTo>
                  <a:pt x="318897" y="86652"/>
                </a:lnTo>
                <a:lnTo>
                  <a:pt x="321157" y="86233"/>
                </a:lnTo>
                <a:lnTo>
                  <a:pt x="321157" y="80492"/>
                </a:lnTo>
                <a:close/>
              </a:path>
              <a:path w="573404" h="302895">
                <a:moveTo>
                  <a:pt x="373646" y="239610"/>
                </a:moveTo>
                <a:lnTo>
                  <a:pt x="370065" y="239610"/>
                </a:lnTo>
                <a:lnTo>
                  <a:pt x="363181" y="238239"/>
                </a:lnTo>
                <a:lnTo>
                  <a:pt x="359016" y="232791"/>
                </a:lnTo>
                <a:lnTo>
                  <a:pt x="356958" y="221246"/>
                </a:lnTo>
                <a:lnTo>
                  <a:pt x="356412" y="201625"/>
                </a:lnTo>
                <a:lnTo>
                  <a:pt x="356412" y="0"/>
                </a:lnTo>
                <a:lnTo>
                  <a:pt x="339369" y="13144"/>
                </a:lnTo>
                <a:lnTo>
                  <a:pt x="321017" y="25057"/>
                </a:lnTo>
                <a:lnTo>
                  <a:pt x="322351" y="30187"/>
                </a:lnTo>
                <a:lnTo>
                  <a:pt x="328307" y="27724"/>
                </a:lnTo>
                <a:lnTo>
                  <a:pt x="332549" y="27724"/>
                </a:lnTo>
                <a:lnTo>
                  <a:pt x="334937" y="29159"/>
                </a:lnTo>
                <a:lnTo>
                  <a:pt x="337858" y="35318"/>
                </a:lnTo>
                <a:lnTo>
                  <a:pt x="338251" y="38392"/>
                </a:lnTo>
                <a:lnTo>
                  <a:pt x="338251" y="201625"/>
                </a:lnTo>
                <a:lnTo>
                  <a:pt x="337756" y="221246"/>
                </a:lnTo>
                <a:lnTo>
                  <a:pt x="335800" y="232791"/>
                </a:lnTo>
                <a:lnTo>
                  <a:pt x="331660" y="238239"/>
                </a:lnTo>
                <a:lnTo>
                  <a:pt x="324599" y="239610"/>
                </a:lnTo>
                <a:lnTo>
                  <a:pt x="321017" y="239610"/>
                </a:lnTo>
                <a:lnTo>
                  <a:pt x="321017" y="245770"/>
                </a:lnTo>
                <a:lnTo>
                  <a:pt x="373646" y="245770"/>
                </a:lnTo>
                <a:lnTo>
                  <a:pt x="373646" y="239610"/>
                </a:lnTo>
                <a:close/>
              </a:path>
              <a:path w="573404" h="302895">
                <a:moveTo>
                  <a:pt x="486435" y="160566"/>
                </a:moveTo>
                <a:lnTo>
                  <a:pt x="482752" y="127571"/>
                </a:lnTo>
                <a:lnTo>
                  <a:pt x="472503" y="101434"/>
                </a:lnTo>
                <a:lnTo>
                  <a:pt x="465632" y="93827"/>
                </a:lnTo>
                <a:lnTo>
                  <a:pt x="465632" y="171450"/>
                </a:lnTo>
                <a:lnTo>
                  <a:pt x="463651" y="197916"/>
                </a:lnTo>
                <a:lnTo>
                  <a:pt x="458025" y="218109"/>
                </a:lnTo>
                <a:lnTo>
                  <a:pt x="449249" y="230987"/>
                </a:lnTo>
                <a:lnTo>
                  <a:pt x="437794" y="235508"/>
                </a:lnTo>
                <a:lnTo>
                  <a:pt x="425043" y="230098"/>
                </a:lnTo>
                <a:lnTo>
                  <a:pt x="415061" y="214896"/>
                </a:lnTo>
                <a:lnTo>
                  <a:pt x="408571" y="191414"/>
                </a:lnTo>
                <a:lnTo>
                  <a:pt x="406247" y="161175"/>
                </a:lnTo>
                <a:lnTo>
                  <a:pt x="408139" y="131229"/>
                </a:lnTo>
                <a:lnTo>
                  <a:pt x="413600" y="108978"/>
                </a:lnTo>
                <a:lnTo>
                  <a:pt x="422351" y="95123"/>
                </a:lnTo>
                <a:lnTo>
                  <a:pt x="434086" y="90347"/>
                </a:lnTo>
                <a:lnTo>
                  <a:pt x="447014" y="96291"/>
                </a:lnTo>
                <a:lnTo>
                  <a:pt x="456971" y="112953"/>
                </a:lnTo>
                <a:lnTo>
                  <a:pt x="463372" y="138595"/>
                </a:lnTo>
                <a:lnTo>
                  <a:pt x="465632" y="171450"/>
                </a:lnTo>
                <a:lnTo>
                  <a:pt x="465632" y="93827"/>
                </a:lnTo>
                <a:lnTo>
                  <a:pt x="462495" y="90347"/>
                </a:lnTo>
                <a:lnTo>
                  <a:pt x="456971" y="84226"/>
                </a:lnTo>
                <a:lnTo>
                  <a:pt x="437400" y="78028"/>
                </a:lnTo>
                <a:lnTo>
                  <a:pt x="427050" y="79400"/>
                </a:lnTo>
                <a:lnTo>
                  <a:pt x="394779" y="114528"/>
                </a:lnTo>
                <a:lnTo>
                  <a:pt x="385445" y="165290"/>
                </a:lnTo>
                <a:lnTo>
                  <a:pt x="389204" y="197916"/>
                </a:lnTo>
                <a:lnTo>
                  <a:pt x="389242" y="198208"/>
                </a:lnTo>
                <a:lnTo>
                  <a:pt x="399707" y="224574"/>
                </a:lnTo>
                <a:lnTo>
                  <a:pt x="415467" y="242087"/>
                </a:lnTo>
                <a:lnTo>
                  <a:pt x="435140" y="248450"/>
                </a:lnTo>
                <a:lnTo>
                  <a:pt x="455180" y="241579"/>
                </a:lnTo>
                <a:lnTo>
                  <a:pt x="460463" y="235508"/>
                </a:lnTo>
                <a:lnTo>
                  <a:pt x="471474" y="222834"/>
                </a:lnTo>
                <a:lnTo>
                  <a:pt x="482434" y="194906"/>
                </a:lnTo>
                <a:lnTo>
                  <a:pt x="486371" y="161175"/>
                </a:lnTo>
                <a:lnTo>
                  <a:pt x="486435" y="160566"/>
                </a:lnTo>
                <a:close/>
              </a:path>
              <a:path w="573404" h="302895">
                <a:moveTo>
                  <a:pt x="573392" y="85623"/>
                </a:moveTo>
                <a:lnTo>
                  <a:pt x="567690" y="78028"/>
                </a:lnTo>
                <a:lnTo>
                  <a:pt x="559079" y="78028"/>
                </a:lnTo>
                <a:lnTo>
                  <a:pt x="552615" y="79667"/>
                </a:lnTo>
                <a:lnTo>
                  <a:pt x="546201" y="84721"/>
                </a:lnTo>
                <a:lnTo>
                  <a:pt x="539864" y="93357"/>
                </a:lnTo>
                <a:lnTo>
                  <a:pt x="533628" y="105740"/>
                </a:lnTo>
                <a:lnTo>
                  <a:pt x="533628" y="75361"/>
                </a:lnTo>
                <a:lnTo>
                  <a:pt x="516458" y="88519"/>
                </a:lnTo>
                <a:lnTo>
                  <a:pt x="508723" y="93802"/>
                </a:lnTo>
                <a:lnTo>
                  <a:pt x="498106" y="100609"/>
                </a:lnTo>
                <a:lnTo>
                  <a:pt x="499427" y="105740"/>
                </a:lnTo>
                <a:lnTo>
                  <a:pt x="502081" y="104711"/>
                </a:lnTo>
                <a:lnTo>
                  <a:pt x="505396" y="103073"/>
                </a:lnTo>
                <a:lnTo>
                  <a:pt x="506717" y="103073"/>
                </a:lnTo>
                <a:lnTo>
                  <a:pt x="511035" y="104190"/>
                </a:lnTo>
                <a:lnTo>
                  <a:pt x="513664" y="108153"/>
                </a:lnTo>
                <a:lnTo>
                  <a:pt x="514972" y="115900"/>
                </a:lnTo>
                <a:lnTo>
                  <a:pt x="515340" y="128333"/>
                </a:lnTo>
                <a:lnTo>
                  <a:pt x="515340" y="201625"/>
                </a:lnTo>
                <a:lnTo>
                  <a:pt x="514807" y="221246"/>
                </a:lnTo>
                <a:lnTo>
                  <a:pt x="512838" y="232791"/>
                </a:lnTo>
                <a:lnTo>
                  <a:pt x="508800" y="238239"/>
                </a:lnTo>
                <a:lnTo>
                  <a:pt x="502081" y="239610"/>
                </a:lnTo>
                <a:lnTo>
                  <a:pt x="496785" y="239610"/>
                </a:lnTo>
                <a:lnTo>
                  <a:pt x="496785" y="245770"/>
                </a:lnTo>
                <a:lnTo>
                  <a:pt x="553770" y="245770"/>
                </a:lnTo>
                <a:lnTo>
                  <a:pt x="553770" y="239610"/>
                </a:lnTo>
                <a:lnTo>
                  <a:pt x="546887" y="239610"/>
                </a:lnTo>
                <a:lnTo>
                  <a:pt x="540054" y="238239"/>
                </a:lnTo>
                <a:lnTo>
                  <a:pt x="536028" y="232791"/>
                </a:lnTo>
                <a:lnTo>
                  <a:pt x="534111" y="221246"/>
                </a:lnTo>
                <a:lnTo>
                  <a:pt x="533628" y="201625"/>
                </a:lnTo>
                <a:lnTo>
                  <a:pt x="533628" y="124637"/>
                </a:lnTo>
                <a:lnTo>
                  <a:pt x="537641" y="114960"/>
                </a:lnTo>
                <a:lnTo>
                  <a:pt x="541362" y="108102"/>
                </a:lnTo>
                <a:lnTo>
                  <a:pt x="544868" y="104013"/>
                </a:lnTo>
                <a:lnTo>
                  <a:pt x="548208" y="102666"/>
                </a:lnTo>
                <a:lnTo>
                  <a:pt x="549529" y="102666"/>
                </a:lnTo>
                <a:lnTo>
                  <a:pt x="550862" y="103695"/>
                </a:lnTo>
                <a:lnTo>
                  <a:pt x="556818" y="112928"/>
                </a:lnTo>
                <a:lnTo>
                  <a:pt x="558419" y="113957"/>
                </a:lnTo>
                <a:lnTo>
                  <a:pt x="569023" y="113957"/>
                </a:lnTo>
                <a:lnTo>
                  <a:pt x="573392" y="106768"/>
                </a:lnTo>
                <a:lnTo>
                  <a:pt x="573392" y="8562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7" name="object 197"/>
          <p:cNvGrpSpPr/>
          <p:nvPr/>
        </p:nvGrpSpPr>
        <p:grpSpPr>
          <a:xfrm>
            <a:off x="9555763" y="3851788"/>
            <a:ext cx="554355" cy="245110"/>
            <a:chOff x="9555763" y="3851788"/>
            <a:chExt cx="554355" cy="245110"/>
          </a:xfrm>
        </p:grpSpPr>
        <p:pic>
          <p:nvPicPr>
            <p:cNvPr id="198" name="object 19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555763" y="3851788"/>
              <a:ext cx="82576" cy="244952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9670283" y="3853842"/>
              <a:ext cx="83504" cy="242898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778706" y="3851788"/>
              <a:ext cx="330968" cy="244952"/>
            </a:xfrm>
            <a:prstGeom prst="rect">
              <a:avLst/>
            </a:prstGeom>
          </p:spPr>
        </p:pic>
      </p:grpSp>
      <p:sp>
        <p:nvSpPr>
          <p:cNvPr id="201" name="object 201"/>
          <p:cNvSpPr/>
          <p:nvPr/>
        </p:nvSpPr>
        <p:spPr>
          <a:xfrm>
            <a:off x="7055929" y="4279696"/>
            <a:ext cx="556260" cy="243840"/>
          </a:xfrm>
          <a:custGeom>
            <a:avLst/>
            <a:gdLst/>
            <a:ahLst/>
            <a:cxnLst/>
            <a:rect l="l" t="t" r="r" b="b"/>
            <a:pathLst>
              <a:path w="556259" h="243839">
                <a:moveTo>
                  <a:pt x="192862" y="0"/>
                </a:moveTo>
                <a:lnTo>
                  <a:pt x="147459" y="0"/>
                </a:lnTo>
                <a:lnTo>
                  <a:pt x="97091" y="178015"/>
                </a:lnTo>
                <a:lnTo>
                  <a:pt x="44399" y="0"/>
                </a:lnTo>
                <a:lnTo>
                  <a:pt x="0" y="0"/>
                </a:lnTo>
                <a:lnTo>
                  <a:pt x="0" y="6565"/>
                </a:lnTo>
                <a:lnTo>
                  <a:pt x="12636" y="8661"/>
                </a:lnTo>
                <a:lnTo>
                  <a:pt x="17526" y="13652"/>
                </a:lnTo>
                <a:lnTo>
                  <a:pt x="20116" y="22948"/>
                </a:lnTo>
                <a:lnTo>
                  <a:pt x="20878" y="37363"/>
                </a:lnTo>
                <a:lnTo>
                  <a:pt x="20878" y="202653"/>
                </a:lnTo>
                <a:lnTo>
                  <a:pt x="20116" y="217195"/>
                </a:lnTo>
                <a:lnTo>
                  <a:pt x="17526" y="226593"/>
                </a:lnTo>
                <a:lnTo>
                  <a:pt x="12636" y="231724"/>
                </a:lnTo>
                <a:lnTo>
                  <a:pt x="4978" y="233451"/>
                </a:lnTo>
                <a:lnTo>
                  <a:pt x="0" y="233451"/>
                </a:lnTo>
                <a:lnTo>
                  <a:pt x="0" y="240220"/>
                </a:lnTo>
                <a:lnTo>
                  <a:pt x="54343" y="240220"/>
                </a:lnTo>
                <a:lnTo>
                  <a:pt x="54343" y="233451"/>
                </a:lnTo>
                <a:lnTo>
                  <a:pt x="48387" y="233451"/>
                </a:lnTo>
                <a:lnTo>
                  <a:pt x="40728" y="231724"/>
                </a:lnTo>
                <a:lnTo>
                  <a:pt x="35826" y="226593"/>
                </a:lnTo>
                <a:lnTo>
                  <a:pt x="33235" y="217195"/>
                </a:lnTo>
                <a:lnTo>
                  <a:pt x="32473" y="202653"/>
                </a:lnTo>
                <a:lnTo>
                  <a:pt x="32473" y="49682"/>
                </a:lnTo>
                <a:lnTo>
                  <a:pt x="88480" y="240220"/>
                </a:lnTo>
                <a:lnTo>
                  <a:pt x="92125" y="240220"/>
                </a:lnTo>
                <a:lnTo>
                  <a:pt x="147459" y="47625"/>
                </a:lnTo>
                <a:lnTo>
                  <a:pt x="147459" y="202653"/>
                </a:lnTo>
                <a:lnTo>
                  <a:pt x="126911" y="233451"/>
                </a:lnTo>
                <a:lnTo>
                  <a:pt x="126911" y="240220"/>
                </a:lnTo>
                <a:lnTo>
                  <a:pt x="192862" y="240220"/>
                </a:lnTo>
                <a:lnTo>
                  <a:pt x="192862" y="233451"/>
                </a:lnTo>
                <a:lnTo>
                  <a:pt x="187883" y="233451"/>
                </a:lnTo>
                <a:lnTo>
                  <a:pt x="180035" y="231724"/>
                </a:lnTo>
                <a:lnTo>
                  <a:pt x="175044" y="226593"/>
                </a:lnTo>
                <a:lnTo>
                  <a:pt x="172415" y="217195"/>
                </a:lnTo>
                <a:lnTo>
                  <a:pt x="171653" y="202653"/>
                </a:lnTo>
                <a:lnTo>
                  <a:pt x="171653" y="37363"/>
                </a:lnTo>
                <a:lnTo>
                  <a:pt x="172415" y="22948"/>
                </a:lnTo>
                <a:lnTo>
                  <a:pt x="175044" y="13652"/>
                </a:lnTo>
                <a:lnTo>
                  <a:pt x="180035" y="8661"/>
                </a:lnTo>
                <a:lnTo>
                  <a:pt x="192862" y="6565"/>
                </a:lnTo>
                <a:lnTo>
                  <a:pt x="192862" y="0"/>
                </a:lnTo>
                <a:close/>
              </a:path>
              <a:path w="556259" h="243839">
                <a:moveTo>
                  <a:pt x="311378" y="223799"/>
                </a:moveTo>
                <a:lnTo>
                  <a:pt x="310057" y="217017"/>
                </a:lnTo>
                <a:lnTo>
                  <a:pt x="307073" y="218668"/>
                </a:lnTo>
                <a:lnTo>
                  <a:pt x="305409" y="219075"/>
                </a:lnTo>
                <a:lnTo>
                  <a:pt x="303428" y="219075"/>
                </a:lnTo>
                <a:lnTo>
                  <a:pt x="298627" y="217411"/>
                </a:lnTo>
                <a:lnTo>
                  <a:pt x="295808" y="211124"/>
                </a:lnTo>
                <a:lnTo>
                  <a:pt x="294474" y="198285"/>
                </a:lnTo>
                <a:lnTo>
                  <a:pt x="294144" y="176987"/>
                </a:lnTo>
                <a:lnTo>
                  <a:pt x="294144" y="74942"/>
                </a:lnTo>
                <a:lnTo>
                  <a:pt x="256705" y="74942"/>
                </a:lnTo>
                <a:lnTo>
                  <a:pt x="256705" y="80479"/>
                </a:lnTo>
                <a:lnTo>
                  <a:pt x="262343" y="80479"/>
                </a:lnTo>
                <a:lnTo>
                  <a:pt x="269214" y="81953"/>
                </a:lnTo>
                <a:lnTo>
                  <a:pt x="273354" y="87617"/>
                </a:lnTo>
                <a:lnTo>
                  <a:pt x="275386" y="99364"/>
                </a:lnTo>
                <a:lnTo>
                  <a:pt x="275920" y="119087"/>
                </a:lnTo>
                <a:lnTo>
                  <a:pt x="275920" y="197510"/>
                </a:lnTo>
                <a:lnTo>
                  <a:pt x="267271" y="208508"/>
                </a:lnTo>
                <a:lnTo>
                  <a:pt x="260934" y="215074"/>
                </a:lnTo>
                <a:lnTo>
                  <a:pt x="255701" y="218249"/>
                </a:lnTo>
                <a:lnTo>
                  <a:pt x="250405" y="219075"/>
                </a:lnTo>
                <a:lnTo>
                  <a:pt x="242785" y="216877"/>
                </a:lnTo>
                <a:lnTo>
                  <a:pt x="237655" y="209918"/>
                </a:lnTo>
                <a:lnTo>
                  <a:pt x="234746" y="197675"/>
                </a:lnTo>
                <a:lnTo>
                  <a:pt x="233845" y="179654"/>
                </a:lnTo>
                <a:lnTo>
                  <a:pt x="233845" y="74942"/>
                </a:lnTo>
                <a:lnTo>
                  <a:pt x="199047" y="74942"/>
                </a:lnTo>
                <a:lnTo>
                  <a:pt x="199047" y="80479"/>
                </a:lnTo>
                <a:lnTo>
                  <a:pt x="202361" y="80479"/>
                </a:lnTo>
                <a:lnTo>
                  <a:pt x="208991" y="81953"/>
                </a:lnTo>
                <a:lnTo>
                  <a:pt x="212928" y="87617"/>
                </a:lnTo>
                <a:lnTo>
                  <a:pt x="214807" y="99364"/>
                </a:lnTo>
                <a:lnTo>
                  <a:pt x="215277" y="119087"/>
                </a:lnTo>
                <a:lnTo>
                  <a:pt x="215277" y="180060"/>
                </a:lnTo>
                <a:lnTo>
                  <a:pt x="215480" y="193192"/>
                </a:lnTo>
                <a:lnTo>
                  <a:pt x="227876" y="236778"/>
                </a:lnTo>
                <a:lnTo>
                  <a:pt x="241465" y="242684"/>
                </a:lnTo>
                <a:lnTo>
                  <a:pt x="247548" y="241757"/>
                </a:lnTo>
                <a:lnTo>
                  <a:pt x="275920" y="209842"/>
                </a:lnTo>
                <a:lnTo>
                  <a:pt x="275920" y="243713"/>
                </a:lnTo>
                <a:lnTo>
                  <a:pt x="293281" y="232981"/>
                </a:lnTo>
                <a:lnTo>
                  <a:pt x="311378" y="223799"/>
                </a:lnTo>
                <a:close/>
              </a:path>
              <a:path w="556259" h="243839">
                <a:moveTo>
                  <a:pt x="392899" y="196075"/>
                </a:moveTo>
                <a:lnTo>
                  <a:pt x="379196" y="156121"/>
                </a:lnTo>
                <a:lnTo>
                  <a:pt x="356781" y="135509"/>
                </a:lnTo>
                <a:lnTo>
                  <a:pt x="348970" y="128117"/>
                </a:lnTo>
                <a:lnTo>
                  <a:pt x="343725" y="121005"/>
                </a:lnTo>
                <a:lnTo>
                  <a:pt x="340791" y="113703"/>
                </a:lnTo>
                <a:lnTo>
                  <a:pt x="339877" y="105740"/>
                </a:lnTo>
                <a:lnTo>
                  <a:pt x="340995" y="97167"/>
                </a:lnTo>
                <a:lnTo>
                  <a:pt x="344144" y="90335"/>
                </a:lnTo>
                <a:lnTo>
                  <a:pt x="348970" y="85813"/>
                </a:lnTo>
                <a:lnTo>
                  <a:pt x="355117" y="84175"/>
                </a:lnTo>
                <a:lnTo>
                  <a:pt x="364363" y="86842"/>
                </a:lnTo>
                <a:lnTo>
                  <a:pt x="371690" y="94754"/>
                </a:lnTo>
                <a:lnTo>
                  <a:pt x="377024" y="107734"/>
                </a:lnTo>
                <a:lnTo>
                  <a:pt x="380301" y="125653"/>
                </a:lnTo>
                <a:lnTo>
                  <a:pt x="384276" y="125653"/>
                </a:lnTo>
                <a:lnTo>
                  <a:pt x="384276" y="73291"/>
                </a:lnTo>
                <a:lnTo>
                  <a:pt x="379971" y="73291"/>
                </a:lnTo>
                <a:lnTo>
                  <a:pt x="379310" y="76377"/>
                </a:lnTo>
                <a:lnTo>
                  <a:pt x="378320" y="78016"/>
                </a:lnTo>
                <a:lnTo>
                  <a:pt x="375996" y="78016"/>
                </a:lnTo>
                <a:lnTo>
                  <a:pt x="375335" y="77406"/>
                </a:lnTo>
                <a:lnTo>
                  <a:pt x="362737" y="72263"/>
                </a:lnTo>
                <a:lnTo>
                  <a:pt x="355117" y="72263"/>
                </a:lnTo>
                <a:lnTo>
                  <a:pt x="342709" y="75679"/>
                </a:lnTo>
                <a:lnTo>
                  <a:pt x="332841" y="85204"/>
                </a:lnTo>
                <a:lnTo>
                  <a:pt x="326326" y="99809"/>
                </a:lnTo>
                <a:lnTo>
                  <a:pt x="323977" y="118465"/>
                </a:lnTo>
                <a:lnTo>
                  <a:pt x="324599" y="127711"/>
                </a:lnTo>
                <a:lnTo>
                  <a:pt x="326504" y="136207"/>
                </a:lnTo>
                <a:lnTo>
                  <a:pt x="329704" y="144195"/>
                </a:lnTo>
                <a:lnTo>
                  <a:pt x="334238" y="151930"/>
                </a:lnTo>
                <a:lnTo>
                  <a:pt x="338226" y="157480"/>
                </a:lnTo>
                <a:lnTo>
                  <a:pt x="338886" y="157480"/>
                </a:lnTo>
                <a:lnTo>
                  <a:pt x="349161" y="166712"/>
                </a:lnTo>
                <a:lnTo>
                  <a:pt x="374319" y="198488"/>
                </a:lnTo>
                <a:lnTo>
                  <a:pt x="375335" y="207378"/>
                </a:lnTo>
                <a:lnTo>
                  <a:pt x="374103" y="216179"/>
                </a:lnTo>
                <a:lnTo>
                  <a:pt x="370738" y="223126"/>
                </a:lnTo>
                <a:lnTo>
                  <a:pt x="365683" y="227698"/>
                </a:lnTo>
                <a:lnTo>
                  <a:pt x="359422" y="229336"/>
                </a:lnTo>
                <a:lnTo>
                  <a:pt x="349186" y="226288"/>
                </a:lnTo>
                <a:lnTo>
                  <a:pt x="340918" y="217233"/>
                </a:lnTo>
                <a:lnTo>
                  <a:pt x="334683" y="202311"/>
                </a:lnTo>
                <a:lnTo>
                  <a:pt x="330593" y="181711"/>
                </a:lnTo>
                <a:lnTo>
                  <a:pt x="326618" y="181711"/>
                </a:lnTo>
                <a:lnTo>
                  <a:pt x="326618" y="241249"/>
                </a:lnTo>
                <a:lnTo>
                  <a:pt x="330593" y="241249"/>
                </a:lnTo>
                <a:lnTo>
                  <a:pt x="331266" y="237147"/>
                </a:lnTo>
                <a:lnTo>
                  <a:pt x="332257" y="236118"/>
                </a:lnTo>
                <a:lnTo>
                  <a:pt x="336892" y="236118"/>
                </a:lnTo>
                <a:lnTo>
                  <a:pt x="338226" y="237147"/>
                </a:lnTo>
                <a:lnTo>
                  <a:pt x="349821" y="241655"/>
                </a:lnTo>
                <a:lnTo>
                  <a:pt x="353466" y="242684"/>
                </a:lnTo>
                <a:lnTo>
                  <a:pt x="360095" y="242684"/>
                </a:lnTo>
                <a:lnTo>
                  <a:pt x="373329" y="239217"/>
                </a:lnTo>
                <a:lnTo>
                  <a:pt x="383705" y="229552"/>
                </a:lnTo>
                <a:lnTo>
                  <a:pt x="390474" y="214795"/>
                </a:lnTo>
                <a:lnTo>
                  <a:pt x="392899" y="196075"/>
                </a:lnTo>
                <a:close/>
              </a:path>
              <a:path w="556259" h="243839">
                <a:moveTo>
                  <a:pt x="441299" y="8623"/>
                </a:moveTo>
                <a:lnTo>
                  <a:pt x="436003" y="0"/>
                </a:lnTo>
                <a:lnTo>
                  <a:pt x="422744" y="0"/>
                </a:lnTo>
                <a:lnTo>
                  <a:pt x="417106" y="8623"/>
                </a:lnTo>
                <a:lnTo>
                  <a:pt x="417106" y="29146"/>
                </a:lnTo>
                <a:lnTo>
                  <a:pt x="422744" y="37363"/>
                </a:lnTo>
                <a:lnTo>
                  <a:pt x="436003" y="37363"/>
                </a:lnTo>
                <a:lnTo>
                  <a:pt x="441299" y="29146"/>
                </a:lnTo>
                <a:lnTo>
                  <a:pt x="441299" y="8623"/>
                </a:lnTo>
                <a:close/>
              </a:path>
              <a:path w="556259" h="243839">
                <a:moveTo>
                  <a:pt x="456882" y="234061"/>
                </a:moveTo>
                <a:lnTo>
                  <a:pt x="453567" y="234061"/>
                </a:lnTo>
                <a:lnTo>
                  <a:pt x="446544" y="232664"/>
                </a:lnTo>
                <a:lnTo>
                  <a:pt x="442417" y="227164"/>
                </a:lnTo>
                <a:lnTo>
                  <a:pt x="440474" y="215607"/>
                </a:lnTo>
                <a:lnTo>
                  <a:pt x="439978" y="196075"/>
                </a:lnTo>
                <a:lnTo>
                  <a:pt x="439978" y="97523"/>
                </a:lnTo>
                <a:lnTo>
                  <a:pt x="439978" y="69799"/>
                </a:lnTo>
                <a:lnTo>
                  <a:pt x="430288" y="77419"/>
                </a:lnTo>
                <a:lnTo>
                  <a:pt x="422871" y="82943"/>
                </a:lnTo>
                <a:lnTo>
                  <a:pt x="415137" y="88163"/>
                </a:lnTo>
                <a:lnTo>
                  <a:pt x="404520" y="94856"/>
                </a:lnTo>
                <a:lnTo>
                  <a:pt x="405841" y="99987"/>
                </a:lnTo>
                <a:lnTo>
                  <a:pt x="408825" y="98958"/>
                </a:lnTo>
                <a:lnTo>
                  <a:pt x="410159" y="97929"/>
                </a:lnTo>
                <a:lnTo>
                  <a:pt x="411810" y="97523"/>
                </a:lnTo>
                <a:lnTo>
                  <a:pt x="413461" y="97523"/>
                </a:lnTo>
                <a:lnTo>
                  <a:pt x="417563" y="98640"/>
                </a:lnTo>
                <a:lnTo>
                  <a:pt x="420090" y="102577"/>
                </a:lnTo>
                <a:lnTo>
                  <a:pt x="421386" y="110261"/>
                </a:lnTo>
                <a:lnTo>
                  <a:pt x="421754" y="122567"/>
                </a:lnTo>
                <a:lnTo>
                  <a:pt x="421754" y="196075"/>
                </a:lnTo>
                <a:lnTo>
                  <a:pt x="421360" y="209435"/>
                </a:lnTo>
                <a:lnTo>
                  <a:pt x="421132" y="215607"/>
                </a:lnTo>
                <a:lnTo>
                  <a:pt x="421093" y="216662"/>
                </a:lnTo>
                <a:lnTo>
                  <a:pt x="420814" y="220281"/>
                </a:lnTo>
                <a:lnTo>
                  <a:pt x="420420" y="222770"/>
                </a:lnTo>
                <a:lnTo>
                  <a:pt x="418769" y="230987"/>
                </a:lnTo>
                <a:lnTo>
                  <a:pt x="415455" y="234061"/>
                </a:lnTo>
                <a:lnTo>
                  <a:pt x="404190" y="234061"/>
                </a:lnTo>
                <a:lnTo>
                  <a:pt x="404190" y="240220"/>
                </a:lnTo>
                <a:lnTo>
                  <a:pt x="456882" y="240220"/>
                </a:lnTo>
                <a:lnTo>
                  <a:pt x="456882" y="234061"/>
                </a:lnTo>
                <a:close/>
              </a:path>
              <a:path w="556259" h="243839">
                <a:moveTo>
                  <a:pt x="555904" y="176568"/>
                </a:moveTo>
                <a:lnTo>
                  <a:pt x="551929" y="173494"/>
                </a:lnTo>
                <a:lnTo>
                  <a:pt x="546481" y="190487"/>
                </a:lnTo>
                <a:lnTo>
                  <a:pt x="539165" y="202831"/>
                </a:lnTo>
                <a:lnTo>
                  <a:pt x="530085" y="210362"/>
                </a:lnTo>
                <a:lnTo>
                  <a:pt x="519379" y="212915"/>
                </a:lnTo>
                <a:lnTo>
                  <a:pt x="506120" y="208381"/>
                </a:lnTo>
                <a:lnTo>
                  <a:pt x="495985" y="195389"/>
                </a:lnTo>
                <a:lnTo>
                  <a:pt x="489521" y="174891"/>
                </a:lnTo>
                <a:lnTo>
                  <a:pt x="487248" y="147828"/>
                </a:lnTo>
                <a:lnTo>
                  <a:pt x="489153" y="122250"/>
                </a:lnTo>
                <a:lnTo>
                  <a:pt x="494538" y="102628"/>
                </a:lnTo>
                <a:lnTo>
                  <a:pt x="502894" y="90055"/>
                </a:lnTo>
                <a:lnTo>
                  <a:pt x="513753" y="85610"/>
                </a:lnTo>
                <a:lnTo>
                  <a:pt x="519607" y="86817"/>
                </a:lnTo>
                <a:lnTo>
                  <a:pt x="523786" y="90614"/>
                </a:lnTo>
                <a:lnTo>
                  <a:pt x="526542" y="97307"/>
                </a:lnTo>
                <a:lnTo>
                  <a:pt x="528066" y="107175"/>
                </a:lnTo>
                <a:lnTo>
                  <a:pt x="529386" y="119494"/>
                </a:lnTo>
                <a:lnTo>
                  <a:pt x="533374" y="125653"/>
                </a:lnTo>
                <a:lnTo>
                  <a:pt x="547281" y="125653"/>
                </a:lnTo>
                <a:lnTo>
                  <a:pt x="551929" y="119087"/>
                </a:lnTo>
                <a:lnTo>
                  <a:pt x="551929" y="109842"/>
                </a:lnTo>
                <a:lnTo>
                  <a:pt x="549135" y="95313"/>
                </a:lnTo>
                <a:lnTo>
                  <a:pt x="541566" y="83350"/>
                </a:lnTo>
                <a:lnTo>
                  <a:pt x="530364" y="75247"/>
                </a:lnTo>
                <a:lnTo>
                  <a:pt x="516737" y="72263"/>
                </a:lnTo>
                <a:lnTo>
                  <a:pt x="497103" y="78676"/>
                </a:lnTo>
                <a:lnTo>
                  <a:pt x="481698" y="96596"/>
                </a:lnTo>
                <a:lnTo>
                  <a:pt x="471627" y="124066"/>
                </a:lnTo>
                <a:lnTo>
                  <a:pt x="468020" y="159118"/>
                </a:lnTo>
                <a:lnTo>
                  <a:pt x="468706" y="175463"/>
                </a:lnTo>
                <a:lnTo>
                  <a:pt x="478955" y="216001"/>
                </a:lnTo>
                <a:lnTo>
                  <a:pt x="512432" y="242684"/>
                </a:lnTo>
                <a:lnTo>
                  <a:pt x="526389" y="238480"/>
                </a:lnTo>
                <a:lnTo>
                  <a:pt x="538391" y="225958"/>
                </a:lnTo>
                <a:lnTo>
                  <a:pt x="548271" y="205270"/>
                </a:lnTo>
                <a:lnTo>
                  <a:pt x="555904" y="17656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86966" y="4273943"/>
            <a:ext cx="732790" cy="249554"/>
          </a:xfrm>
          <a:custGeom>
            <a:avLst/>
            <a:gdLst/>
            <a:ahLst/>
            <a:cxnLst/>
            <a:rect l="l" t="t" r="r" b="b"/>
            <a:pathLst>
              <a:path w="732790" h="249554">
                <a:moveTo>
                  <a:pt x="119557" y="72885"/>
                </a:moveTo>
                <a:lnTo>
                  <a:pt x="104902" y="23952"/>
                </a:lnTo>
                <a:lnTo>
                  <a:pt x="92379" y="12763"/>
                </a:lnTo>
                <a:lnTo>
                  <a:pt x="92379" y="71856"/>
                </a:lnTo>
                <a:lnTo>
                  <a:pt x="90119" y="92811"/>
                </a:lnTo>
                <a:lnTo>
                  <a:pt x="83769" y="108877"/>
                </a:lnTo>
                <a:lnTo>
                  <a:pt x="73926" y="119151"/>
                </a:lnTo>
                <a:lnTo>
                  <a:pt x="61239" y="122783"/>
                </a:lnTo>
                <a:lnTo>
                  <a:pt x="55664" y="122783"/>
                </a:lnTo>
                <a:lnTo>
                  <a:pt x="51028" y="121145"/>
                </a:lnTo>
                <a:lnTo>
                  <a:pt x="45326" y="117652"/>
                </a:lnTo>
                <a:lnTo>
                  <a:pt x="45326" y="23291"/>
                </a:lnTo>
                <a:lnTo>
                  <a:pt x="45161" y="23291"/>
                </a:lnTo>
                <a:lnTo>
                  <a:pt x="50634" y="20116"/>
                </a:lnTo>
                <a:lnTo>
                  <a:pt x="53949" y="19507"/>
                </a:lnTo>
                <a:lnTo>
                  <a:pt x="58978" y="19507"/>
                </a:lnTo>
                <a:lnTo>
                  <a:pt x="72694" y="23291"/>
                </a:lnTo>
                <a:lnTo>
                  <a:pt x="83235" y="33985"/>
                </a:lnTo>
                <a:lnTo>
                  <a:pt x="89992" y="50520"/>
                </a:lnTo>
                <a:lnTo>
                  <a:pt x="92379" y="71856"/>
                </a:lnTo>
                <a:lnTo>
                  <a:pt x="92379" y="12763"/>
                </a:lnTo>
                <a:lnTo>
                  <a:pt x="86664" y="9613"/>
                </a:lnTo>
                <a:lnTo>
                  <a:pt x="78981" y="7391"/>
                </a:lnTo>
                <a:lnTo>
                  <a:pt x="67589" y="6235"/>
                </a:lnTo>
                <a:lnTo>
                  <a:pt x="49707" y="5753"/>
                </a:lnTo>
                <a:lnTo>
                  <a:pt x="0" y="5753"/>
                </a:lnTo>
                <a:lnTo>
                  <a:pt x="0" y="12319"/>
                </a:lnTo>
                <a:lnTo>
                  <a:pt x="4902" y="12928"/>
                </a:lnTo>
                <a:lnTo>
                  <a:pt x="12585" y="14414"/>
                </a:lnTo>
                <a:lnTo>
                  <a:pt x="17500" y="19507"/>
                </a:lnTo>
                <a:lnTo>
                  <a:pt x="20053" y="28702"/>
                </a:lnTo>
                <a:lnTo>
                  <a:pt x="20802" y="43116"/>
                </a:lnTo>
                <a:lnTo>
                  <a:pt x="20802" y="208407"/>
                </a:lnTo>
                <a:lnTo>
                  <a:pt x="20053" y="222948"/>
                </a:lnTo>
                <a:lnTo>
                  <a:pt x="17475" y="232346"/>
                </a:lnTo>
                <a:lnTo>
                  <a:pt x="12585" y="237477"/>
                </a:lnTo>
                <a:lnTo>
                  <a:pt x="4902" y="239204"/>
                </a:lnTo>
                <a:lnTo>
                  <a:pt x="0" y="239204"/>
                </a:lnTo>
                <a:lnTo>
                  <a:pt x="0" y="245973"/>
                </a:lnTo>
                <a:lnTo>
                  <a:pt x="66929" y="245973"/>
                </a:lnTo>
                <a:lnTo>
                  <a:pt x="66929" y="239204"/>
                </a:lnTo>
                <a:lnTo>
                  <a:pt x="61239" y="239204"/>
                </a:lnTo>
                <a:lnTo>
                  <a:pt x="53606" y="237477"/>
                </a:lnTo>
                <a:lnTo>
                  <a:pt x="48704" y="232346"/>
                </a:lnTo>
                <a:lnTo>
                  <a:pt x="46101" y="222948"/>
                </a:lnTo>
                <a:lnTo>
                  <a:pt x="45326" y="208407"/>
                </a:lnTo>
                <a:lnTo>
                  <a:pt x="45326" y="131000"/>
                </a:lnTo>
                <a:lnTo>
                  <a:pt x="54343" y="136131"/>
                </a:lnTo>
                <a:lnTo>
                  <a:pt x="60566" y="138176"/>
                </a:lnTo>
                <a:lnTo>
                  <a:pt x="68922" y="138176"/>
                </a:lnTo>
                <a:lnTo>
                  <a:pt x="79324" y="136867"/>
                </a:lnTo>
                <a:lnTo>
                  <a:pt x="112001" y="110223"/>
                </a:lnTo>
                <a:lnTo>
                  <a:pt x="118694" y="86715"/>
                </a:lnTo>
                <a:lnTo>
                  <a:pt x="119557" y="72885"/>
                </a:lnTo>
                <a:close/>
              </a:path>
              <a:path w="732790" h="249554">
                <a:moveTo>
                  <a:pt x="224536" y="222770"/>
                </a:moveTo>
                <a:lnTo>
                  <a:pt x="221615" y="218668"/>
                </a:lnTo>
                <a:lnTo>
                  <a:pt x="217639" y="224828"/>
                </a:lnTo>
                <a:lnTo>
                  <a:pt x="213931" y="227495"/>
                </a:lnTo>
                <a:lnTo>
                  <a:pt x="207035" y="227495"/>
                </a:lnTo>
                <a:lnTo>
                  <a:pt x="206032" y="224015"/>
                </a:lnTo>
                <a:lnTo>
                  <a:pt x="205968" y="222364"/>
                </a:lnTo>
                <a:lnTo>
                  <a:pt x="205968" y="150507"/>
                </a:lnTo>
                <a:lnTo>
                  <a:pt x="205943" y="128320"/>
                </a:lnTo>
                <a:lnTo>
                  <a:pt x="205651" y="119087"/>
                </a:lnTo>
                <a:lnTo>
                  <a:pt x="205600" y="117221"/>
                </a:lnTo>
                <a:lnTo>
                  <a:pt x="204444" y="107022"/>
                </a:lnTo>
                <a:lnTo>
                  <a:pt x="202501" y="98742"/>
                </a:lnTo>
                <a:lnTo>
                  <a:pt x="199745" y="92392"/>
                </a:lnTo>
                <a:lnTo>
                  <a:pt x="196684" y="88290"/>
                </a:lnTo>
                <a:lnTo>
                  <a:pt x="195160" y="86245"/>
                </a:lnTo>
                <a:lnTo>
                  <a:pt x="189103" y="81737"/>
                </a:lnTo>
                <a:lnTo>
                  <a:pt x="181813" y="78968"/>
                </a:lnTo>
                <a:lnTo>
                  <a:pt x="173494" y="78016"/>
                </a:lnTo>
                <a:lnTo>
                  <a:pt x="158229" y="81343"/>
                </a:lnTo>
                <a:lnTo>
                  <a:pt x="145567" y="90309"/>
                </a:lnTo>
                <a:lnTo>
                  <a:pt x="136931" y="103403"/>
                </a:lnTo>
                <a:lnTo>
                  <a:pt x="133731" y="119087"/>
                </a:lnTo>
                <a:lnTo>
                  <a:pt x="133731" y="128320"/>
                </a:lnTo>
                <a:lnTo>
                  <a:pt x="138379" y="137160"/>
                </a:lnTo>
                <a:lnTo>
                  <a:pt x="149377" y="137160"/>
                </a:lnTo>
                <a:lnTo>
                  <a:pt x="153352" y="129971"/>
                </a:lnTo>
                <a:lnTo>
                  <a:pt x="153352" y="110896"/>
                </a:lnTo>
                <a:lnTo>
                  <a:pt x="154584" y="101714"/>
                </a:lnTo>
                <a:lnTo>
                  <a:pt x="158013" y="94576"/>
                </a:lnTo>
                <a:lnTo>
                  <a:pt x="163245" y="89941"/>
                </a:lnTo>
                <a:lnTo>
                  <a:pt x="169926" y="88290"/>
                </a:lnTo>
                <a:lnTo>
                  <a:pt x="176542" y="88290"/>
                </a:lnTo>
                <a:lnTo>
                  <a:pt x="186753" y="138595"/>
                </a:lnTo>
                <a:lnTo>
                  <a:pt x="186753" y="150507"/>
                </a:lnTo>
                <a:lnTo>
                  <a:pt x="186753" y="210045"/>
                </a:lnTo>
                <a:lnTo>
                  <a:pt x="182041" y="217284"/>
                </a:lnTo>
                <a:lnTo>
                  <a:pt x="177215" y="222186"/>
                </a:lnTo>
                <a:lnTo>
                  <a:pt x="172173" y="224967"/>
                </a:lnTo>
                <a:lnTo>
                  <a:pt x="166878" y="225856"/>
                </a:lnTo>
                <a:lnTo>
                  <a:pt x="160261" y="223837"/>
                </a:lnTo>
                <a:lnTo>
                  <a:pt x="155016" y="218160"/>
                </a:lnTo>
                <a:lnTo>
                  <a:pt x="151549" y="209397"/>
                </a:lnTo>
                <a:lnTo>
                  <a:pt x="150304" y="198132"/>
                </a:lnTo>
                <a:lnTo>
                  <a:pt x="151904" y="184886"/>
                </a:lnTo>
                <a:lnTo>
                  <a:pt x="157594" y="173774"/>
                </a:lnTo>
                <a:lnTo>
                  <a:pt x="168757" y="162941"/>
                </a:lnTo>
                <a:lnTo>
                  <a:pt x="186753" y="150507"/>
                </a:lnTo>
                <a:lnTo>
                  <a:pt x="186753" y="138595"/>
                </a:lnTo>
                <a:lnTo>
                  <a:pt x="150037" y="163233"/>
                </a:lnTo>
                <a:lnTo>
                  <a:pt x="130822" y="207987"/>
                </a:lnTo>
                <a:lnTo>
                  <a:pt x="132384" y="222186"/>
                </a:lnTo>
                <a:lnTo>
                  <a:pt x="132448" y="222770"/>
                </a:lnTo>
                <a:lnTo>
                  <a:pt x="132562" y="223837"/>
                </a:lnTo>
                <a:lnTo>
                  <a:pt x="132575" y="224015"/>
                </a:lnTo>
                <a:lnTo>
                  <a:pt x="137452" y="236842"/>
                </a:lnTo>
                <a:lnTo>
                  <a:pt x="144805" y="245351"/>
                </a:lnTo>
                <a:lnTo>
                  <a:pt x="154012" y="248437"/>
                </a:lnTo>
                <a:lnTo>
                  <a:pt x="161798" y="247027"/>
                </a:lnTo>
                <a:lnTo>
                  <a:pt x="169545" y="242481"/>
                </a:lnTo>
                <a:lnTo>
                  <a:pt x="177711" y="234403"/>
                </a:lnTo>
                <a:lnTo>
                  <a:pt x="184137" y="225856"/>
                </a:lnTo>
                <a:lnTo>
                  <a:pt x="186753" y="222364"/>
                </a:lnTo>
                <a:lnTo>
                  <a:pt x="188353" y="233807"/>
                </a:lnTo>
                <a:lnTo>
                  <a:pt x="191147" y="241947"/>
                </a:lnTo>
                <a:lnTo>
                  <a:pt x="195097" y="246888"/>
                </a:lnTo>
                <a:lnTo>
                  <a:pt x="195249" y="246888"/>
                </a:lnTo>
                <a:lnTo>
                  <a:pt x="200012" y="248437"/>
                </a:lnTo>
                <a:lnTo>
                  <a:pt x="206616" y="246888"/>
                </a:lnTo>
                <a:lnTo>
                  <a:pt x="212915" y="242150"/>
                </a:lnTo>
                <a:lnTo>
                  <a:pt x="218897" y="234149"/>
                </a:lnTo>
                <a:lnTo>
                  <a:pt x="222186" y="227495"/>
                </a:lnTo>
                <a:lnTo>
                  <a:pt x="224536" y="222770"/>
                </a:lnTo>
                <a:close/>
              </a:path>
              <a:path w="732790" h="249554">
                <a:moveTo>
                  <a:pt x="321691" y="182321"/>
                </a:moveTo>
                <a:lnTo>
                  <a:pt x="317715" y="179247"/>
                </a:lnTo>
                <a:lnTo>
                  <a:pt x="312267" y="196240"/>
                </a:lnTo>
                <a:lnTo>
                  <a:pt x="304952" y="208584"/>
                </a:lnTo>
                <a:lnTo>
                  <a:pt x="295897" y="216115"/>
                </a:lnTo>
                <a:lnTo>
                  <a:pt x="285242" y="218668"/>
                </a:lnTo>
                <a:lnTo>
                  <a:pt x="271932" y="214134"/>
                </a:lnTo>
                <a:lnTo>
                  <a:pt x="261772" y="201142"/>
                </a:lnTo>
                <a:lnTo>
                  <a:pt x="255308" y="180644"/>
                </a:lnTo>
                <a:lnTo>
                  <a:pt x="253022" y="153581"/>
                </a:lnTo>
                <a:lnTo>
                  <a:pt x="254939" y="128003"/>
                </a:lnTo>
                <a:lnTo>
                  <a:pt x="260324" y="108381"/>
                </a:lnTo>
                <a:lnTo>
                  <a:pt x="268681" y="95808"/>
                </a:lnTo>
                <a:lnTo>
                  <a:pt x="279539" y="91363"/>
                </a:lnTo>
                <a:lnTo>
                  <a:pt x="285394" y="92570"/>
                </a:lnTo>
                <a:lnTo>
                  <a:pt x="289572" y="96367"/>
                </a:lnTo>
                <a:lnTo>
                  <a:pt x="292328" y="103060"/>
                </a:lnTo>
                <a:lnTo>
                  <a:pt x="293852" y="112928"/>
                </a:lnTo>
                <a:lnTo>
                  <a:pt x="295173" y="125247"/>
                </a:lnTo>
                <a:lnTo>
                  <a:pt x="299148" y="131406"/>
                </a:lnTo>
                <a:lnTo>
                  <a:pt x="313067" y="131406"/>
                </a:lnTo>
                <a:lnTo>
                  <a:pt x="317715" y="124841"/>
                </a:lnTo>
                <a:lnTo>
                  <a:pt x="317715" y="115595"/>
                </a:lnTo>
                <a:lnTo>
                  <a:pt x="314921" y="101066"/>
                </a:lnTo>
                <a:lnTo>
                  <a:pt x="307352" y="89103"/>
                </a:lnTo>
                <a:lnTo>
                  <a:pt x="296176" y="81000"/>
                </a:lnTo>
                <a:lnTo>
                  <a:pt x="282587" y="78016"/>
                </a:lnTo>
                <a:lnTo>
                  <a:pt x="262940" y="84429"/>
                </a:lnTo>
                <a:lnTo>
                  <a:pt x="247510" y="102349"/>
                </a:lnTo>
                <a:lnTo>
                  <a:pt x="237426" y="129819"/>
                </a:lnTo>
                <a:lnTo>
                  <a:pt x="233807" y="164871"/>
                </a:lnTo>
                <a:lnTo>
                  <a:pt x="234505" y="181216"/>
                </a:lnTo>
                <a:lnTo>
                  <a:pt x="244805" y="221754"/>
                </a:lnTo>
                <a:lnTo>
                  <a:pt x="278206" y="248437"/>
                </a:lnTo>
                <a:lnTo>
                  <a:pt x="292176" y="244233"/>
                </a:lnTo>
                <a:lnTo>
                  <a:pt x="304177" y="231711"/>
                </a:lnTo>
                <a:lnTo>
                  <a:pt x="314058" y="211023"/>
                </a:lnTo>
                <a:lnTo>
                  <a:pt x="321691" y="182321"/>
                </a:lnTo>
                <a:close/>
              </a:path>
              <a:path w="732790" h="249554">
                <a:moveTo>
                  <a:pt x="438454" y="239814"/>
                </a:moveTo>
                <a:lnTo>
                  <a:pt x="407974" y="204292"/>
                </a:lnTo>
                <a:lnTo>
                  <a:pt x="380403" y="145364"/>
                </a:lnTo>
                <a:lnTo>
                  <a:pt x="408495" y="99352"/>
                </a:lnTo>
                <a:lnTo>
                  <a:pt x="414388" y="92417"/>
                </a:lnTo>
                <a:lnTo>
                  <a:pt x="420458" y="88607"/>
                </a:lnTo>
                <a:lnTo>
                  <a:pt x="430771" y="86233"/>
                </a:lnTo>
                <a:lnTo>
                  <a:pt x="430771" y="80695"/>
                </a:lnTo>
                <a:lnTo>
                  <a:pt x="389420" y="80695"/>
                </a:lnTo>
                <a:lnTo>
                  <a:pt x="389420" y="86233"/>
                </a:lnTo>
                <a:lnTo>
                  <a:pt x="394322" y="86855"/>
                </a:lnTo>
                <a:lnTo>
                  <a:pt x="396316" y="89319"/>
                </a:lnTo>
                <a:lnTo>
                  <a:pt x="396316" y="96088"/>
                </a:lnTo>
                <a:lnTo>
                  <a:pt x="394982" y="99580"/>
                </a:lnTo>
                <a:lnTo>
                  <a:pt x="365163" y="151523"/>
                </a:lnTo>
                <a:lnTo>
                  <a:pt x="365163" y="0"/>
                </a:lnTo>
                <a:lnTo>
                  <a:pt x="347967" y="13169"/>
                </a:lnTo>
                <a:lnTo>
                  <a:pt x="329768" y="25247"/>
                </a:lnTo>
                <a:lnTo>
                  <a:pt x="331101" y="30391"/>
                </a:lnTo>
                <a:lnTo>
                  <a:pt x="337324" y="27711"/>
                </a:lnTo>
                <a:lnTo>
                  <a:pt x="342646" y="28778"/>
                </a:lnTo>
                <a:lnTo>
                  <a:pt x="345274" y="32702"/>
                </a:lnTo>
                <a:lnTo>
                  <a:pt x="346621" y="40538"/>
                </a:lnTo>
                <a:lnTo>
                  <a:pt x="347002" y="53378"/>
                </a:lnTo>
                <a:lnTo>
                  <a:pt x="347002" y="201828"/>
                </a:lnTo>
                <a:lnTo>
                  <a:pt x="346506" y="221361"/>
                </a:lnTo>
                <a:lnTo>
                  <a:pt x="344551" y="232918"/>
                </a:lnTo>
                <a:lnTo>
                  <a:pt x="340410" y="238417"/>
                </a:lnTo>
                <a:lnTo>
                  <a:pt x="333349" y="239814"/>
                </a:lnTo>
                <a:lnTo>
                  <a:pt x="330441" y="239814"/>
                </a:lnTo>
                <a:lnTo>
                  <a:pt x="330441" y="245973"/>
                </a:lnTo>
                <a:lnTo>
                  <a:pt x="381736" y="245973"/>
                </a:lnTo>
                <a:lnTo>
                  <a:pt x="381736" y="239814"/>
                </a:lnTo>
                <a:lnTo>
                  <a:pt x="378421" y="239814"/>
                </a:lnTo>
                <a:lnTo>
                  <a:pt x="371767" y="238417"/>
                </a:lnTo>
                <a:lnTo>
                  <a:pt x="367715" y="232918"/>
                </a:lnTo>
                <a:lnTo>
                  <a:pt x="365709" y="221361"/>
                </a:lnTo>
                <a:lnTo>
                  <a:pt x="365163" y="201828"/>
                </a:lnTo>
                <a:lnTo>
                  <a:pt x="365163" y="162204"/>
                </a:lnTo>
                <a:lnTo>
                  <a:pt x="392328" y="222364"/>
                </a:lnTo>
                <a:lnTo>
                  <a:pt x="394716" y="226885"/>
                </a:lnTo>
                <a:lnTo>
                  <a:pt x="396316" y="232016"/>
                </a:lnTo>
                <a:lnTo>
                  <a:pt x="396316" y="238175"/>
                </a:lnTo>
                <a:lnTo>
                  <a:pt x="394716" y="239814"/>
                </a:lnTo>
                <a:lnTo>
                  <a:pt x="389420" y="239814"/>
                </a:lnTo>
                <a:lnTo>
                  <a:pt x="389420" y="245973"/>
                </a:lnTo>
                <a:lnTo>
                  <a:pt x="438454" y="245973"/>
                </a:lnTo>
                <a:lnTo>
                  <a:pt x="438454" y="239814"/>
                </a:lnTo>
                <a:close/>
              </a:path>
              <a:path w="732790" h="249554">
                <a:moveTo>
                  <a:pt x="540118" y="222770"/>
                </a:moveTo>
                <a:lnTo>
                  <a:pt x="537210" y="218668"/>
                </a:lnTo>
                <a:lnTo>
                  <a:pt x="533234" y="224828"/>
                </a:lnTo>
                <a:lnTo>
                  <a:pt x="529513" y="227495"/>
                </a:lnTo>
                <a:lnTo>
                  <a:pt x="522630" y="227495"/>
                </a:lnTo>
                <a:lnTo>
                  <a:pt x="521627" y="224015"/>
                </a:lnTo>
                <a:lnTo>
                  <a:pt x="521563" y="222364"/>
                </a:lnTo>
                <a:lnTo>
                  <a:pt x="521563" y="150507"/>
                </a:lnTo>
                <a:lnTo>
                  <a:pt x="521538" y="128320"/>
                </a:lnTo>
                <a:lnTo>
                  <a:pt x="521246" y="119087"/>
                </a:lnTo>
                <a:lnTo>
                  <a:pt x="521195" y="117221"/>
                </a:lnTo>
                <a:lnTo>
                  <a:pt x="520039" y="107022"/>
                </a:lnTo>
                <a:lnTo>
                  <a:pt x="518096" y="98742"/>
                </a:lnTo>
                <a:lnTo>
                  <a:pt x="515340" y="92392"/>
                </a:lnTo>
                <a:lnTo>
                  <a:pt x="512267" y="88290"/>
                </a:lnTo>
                <a:lnTo>
                  <a:pt x="510755" y="86245"/>
                </a:lnTo>
                <a:lnTo>
                  <a:pt x="504698" y="81737"/>
                </a:lnTo>
                <a:lnTo>
                  <a:pt x="497408" y="78968"/>
                </a:lnTo>
                <a:lnTo>
                  <a:pt x="489089" y="78016"/>
                </a:lnTo>
                <a:lnTo>
                  <a:pt x="473824" y="81343"/>
                </a:lnTo>
                <a:lnTo>
                  <a:pt x="461162" y="90309"/>
                </a:lnTo>
                <a:lnTo>
                  <a:pt x="452526" y="103403"/>
                </a:lnTo>
                <a:lnTo>
                  <a:pt x="449326" y="119087"/>
                </a:lnTo>
                <a:lnTo>
                  <a:pt x="449326" y="128320"/>
                </a:lnTo>
                <a:lnTo>
                  <a:pt x="453974" y="137160"/>
                </a:lnTo>
                <a:lnTo>
                  <a:pt x="464972" y="137160"/>
                </a:lnTo>
                <a:lnTo>
                  <a:pt x="468947" y="129971"/>
                </a:lnTo>
                <a:lnTo>
                  <a:pt x="468947" y="110896"/>
                </a:lnTo>
                <a:lnTo>
                  <a:pt x="470179" y="101714"/>
                </a:lnTo>
                <a:lnTo>
                  <a:pt x="473595" y="94576"/>
                </a:lnTo>
                <a:lnTo>
                  <a:pt x="478840" y="89941"/>
                </a:lnTo>
                <a:lnTo>
                  <a:pt x="485508" y="88290"/>
                </a:lnTo>
                <a:lnTo>
                  <a:pt x="492137" y="88290"/>
                </a:lnTo>
                <a:lnTo>
                  <a:pt x="502348" y="138595"/>
                </a:lnTo>
                <a:lnTo>
                  <a:pt x="502348" y="150507"/>
                </a:lnTo>
                <a:lnTo>
                  <a:pt x="502348" y="210045"/>
                </a:lnTo>
                <a:lnTo>
                  <a:pt x="497636" y="217284"/>
                </a:lnTo>
                <a:lnTo>
                  <a:pt x="492810" y="222186"/>
                </a:lnTo>
                <a:lnTo>
                  <a:pt x="487768" y="224967"/>
                </a:lnTo>
                <a:lnTo>
                  <a:pt x="482460" y="225856"/>
                </a:lnTo>
                <a:lnTo>
                  <a:pt x="475856" y="223837"/>
                </a:lnTo>
                <a:lnTo>
                  <a:pt x="470598" y="218160"/>
                </a:lnTo>
                <a:lnTo>
                  <a:pt x="467144" y="209397"/>
                </a:lnTo>
                <a:lnTo>
                  <a:pt x="465899" y="198132"/>
                </a:lnTo>
                <a:lnTo>
                  <a:pt x="467487" y="184886"/>
                </a:lnTo>
                <a:lnTo>
                  <a:pt x="473189" y="173774"/>
                </a:lnTo>
                <a:lnTo>
                  <a:pt x="484352" y="162941"/>
                </a:lnTo>
                <a:lnTo>
                  <a:pt x="502348" y="150507"/>
                </a:lnTo>
                <a:lnTo>
                  <a:pt x="502348" y="138595"/>
                </a:lnTo>
                <a:lnTo>
                  <a:pt x="465632" y="163233"/>
                </a:lnTo>
                <a:lnTo>
                  <a:pt x="446417" y="207987"/>
                </a:lnTo>
                <a:lnTo>
                  <a:pt x="447967" y="222186"/>
                </a:lnTo>
                <a:lnTo>
                  <a:pt x="448043" y="222770"/>
                </a:lnTo>
                <a:lnTo>
                  <a:pt x="448157" y="223837"/>
                </a:lnTo>
                <a:lnTo>
                  <a:pt x="448170" y="224015"/>
                </a:lnTo>
                <a:lnTo>
                  <a:pt x="453034" y="236842"/>
                </a:lnTo>
                <a:lnTo>
                  <a:pt x="460387" y="245351"/>
                </a:lnTo>
                <a:lnTo>
                  <a:pt x="469607" y="248437"/>
                </a:lnTo>
                <a:lnTo>
                  <a:pt x="477393" y="247027"/>
                </a:lnTo>
                <a:lnTo>
                  <a:pt x="485127" y="242481"/>
                </a:lnTo>
                <a:lnTo>
                  <a:pt x="493293" y="234403"/>
                </a:lnTo>
                <a:lnTo>
                  <a:pt x="499719" y="225856"/>
                </a:lnTo>
                <a:lnTo>
                  <a:pt x="502348" y="222364"/>
                </a:lnTo>
                <a:lnTo>
                  <a:pt x="503948" y="233807"/>
                </a:lnTo>
                <a:lnTo>
                  <a:pt x="506742" y="241947"/>
                </a:lnTo>
                <a:lnTo>
                  <a:pt x="510692" y="246888"/>
                </a:lnTo>
                <a:lnTo>
                  <a:pt x="510844" y="246888"/>
                </a:lnTo>
                <a:lnTo>
                  <a:pt x="515607" y="248437"/>
                </a:lnTo>
                <a:lnTo>
                  <a:pt x="522211" y="246888"/>
                </a:lnTo>
                <a:lnTo>
                  <a:pt x="528510" y="242150"/>
                </a:lnTo>
                <a:lnTo>
                  <a:pt x="534479" y="234149"/>
                </a:lnTo>
                <a:lnTo>
                  <a:pt x="537781" y="227495"/>
                </a:lnTo>
                <a:lnTo>
                  <a:pt x="540118" y="222770"/>
                </a:lnTo>
                <a:close/>
              </a:path>
              <a:path w="732790" h="249554">
                <a:moveTo>
                  <a:pt x="620318" y="85826"/>
                </a:moveTo>
                <a:lnTo>
                  <a:pt x="614743" y="78016"/>
                </a:lnTo>
                <a:lnTo>
                  <a:pt x="606132" y="78016"/>
                </a:lnTo>
                <a:lnTo>
                  <a:pt x="599668" y="79692"/>
                </a:lnTo>
                <a:lnTo>
                  <a:pt x="593242" y="84797"/>
                </a:lnTo>
                <a:lnTo>
                  <a:pt x="586854" y="93446"/>
                </a:lnTo>
                <a:lnTo>
                  <a:pt x="580555" y="105740"/>
                </a:lnTo>
                <a:lnTo>
                  <a:pt x="580555" y="75552"/>
                </a:lnTo>
                <a:lnTo>
                  <a:pt x="563499" y="88696"/>
                </a:lnTo>
                <a:lnTo>
                  <a:pt x="555777" y="93916"/>
                </a:lnTo>
                <a:lnTo>
                  <a:pt x="545160" y="100609"/>
                </a:lnTo>
                <a:lnTo>
                  <a:pt x="546481" y="105740"/>
                </a:lnTo>
                <a:lnTo>
                  <a:pt x="549135" y="104711"/>
                </a:lnTo>
                <a:lnTo>
                  <a:pt x="550722" y="103682"/>
                </a:lnTo>
                <a:lnTo>
                  <a:pt x="552450" y="103276"/>
                </a:lnTo>
                <a:lnTo>
                  <a:pt x="553770" y="103276"/>
                </a:lnTo>
                <a:lnTo>
                  <a:pt x="558025" y="104394"/>
                </a:lnTo>
                <a:lnTo>
                  <a:pt x="560666" y="108331"/>
                </a:lnTo>
                <a:lnTo>
                  <a:pt x="562013" y="116014"/>
                </a:lnTo>
                <a:lnTo>
                  <a:pt x="562394" y="128320"/>
                </a:lnTo>
                <a:lnTo>
                  <a:pt x="562394" y="201828"/>
                </a:lnTo>
                <a:lnTo>
                  <a:pt x="561848" y="221361"/>
                </a:lnTo>
                <a:lnTo>
                  <a:pt x="559841" y="232918"/>
                </a:lnTo>
                <a:lnTo>
                  <a:pt x="555790" y="238417"/>
                </a:lnTo>
                <a:lnTo>
                  <a:pt x="549135" y="239814"/>
                </a:lnTo>
                <a:lnTo>
                  <a:pt x="543839" y="239814"/>
                </a:lnTo>
                <a:lnTo>
                  <a:pt x="543839" y="245973"/>
                </a:lnTo>
                <a:lnTo>
                  <a:pt x="600824" y="245973"/>
                </a:lnTo>
                <a:lnTo>
                  <a:pt x="600824" y="239814"/>
                </a:lnTo>
                <a:lnTo>
                  <a:pt x="593801" y="239814"/>
                </a:lnTo>
                <a:lnTo>
                  <a:pt x="586981" y="238417"/>
                </a:lnTo>
                <a:lnTo>
                  <a:pt x="582955" y="232918"/>
                </a:lnTo>
                <a:lnTo>
                  <a:pt x="581037" y="221361"/>
                </a:lnTo>
                <a:lnTo>
                  <a:pt x="580555" y="201828"/>
                </a:lnTo>
                <a:lnTo>
                  <a:pt x="580555" y="124841"/>
                </a:lnTo>
                <a:lnTo>
                  <a:pt x="584631" y="115049"/>
                </a:lnTo>
                <a:lnTo>
                  <a:pt x="588391" y="108127"/>
                </a:lnTo>
                <a:lnTo>
                  <a:pt x="591870" y="104013"/>
                </a:lnTo>
                <a:lnTo>
                  <a:pt x="595134" y="102666"/>
                </a:lnTo>
                <a:lnTo>
                  <a:pt x="596455" y="102666"/>
                </a:lnTo>
                <a:lnTo>
                  <a:pt x="597776" y="103682"/>
                </a:lnTo>
                <a:lnTo>
                  <a:pt x="603745" y="112928"/>
                </a:lnTo>
                <a:lnTo>
                  <a:pt x="605472" y="113957"/>
                </a:lnTo>
                <a:lnTo>
                  <a:pt x="616077" y="113957"/>
                </a:lnTo>
                <a:lnTo>
                  <a:pt x="620318" y="106768"/>
                </a:lnTo>
                <a:lnTo>
                  <a:pt x="620318" y="85826"/>
                </a:lnTo>
                <a:close/>
              </a:path>
              <a:path w="732790" h="249554">
                <a:moveTo>
                  <a:pt x="732447" y="228523"/>
                </a:moveTo>
                <a:lnTo>
                  <a:pt x="731227" y="223799"/>
                </a:lnTo>
                <a:lnTo>
                  <a:pt x="730859" y="222364"/>
                </a:lnTo>
                <a:lnTo>
                  <a:pt x="728865" y="223393"/>
                </a:lnTo>
                <a:lnTo>
                  <a:pt x="726478" y="223799"/>
                </a:lnTo>
                <a:lnTo>
                  <a:pt x="721842" y="223799"/>
                </a:lnTo>
                <a:lnTo>
                  <a:pt x="716038" y="205790"/>
                </a:lnTo>
                <a:lnTo>
                  <a:pt x="715924" y="199758"/>
                </a:lnTo>
                <a:lnTo>
                  <a:pt x="715886" y="90957"/>
                </a:lnTo>
                <a:lnTo>
                  <a:pt x="715886" y="27711"/>
                </a:lnTo>
                <a:lnTo>
                  <a:pt x="715886" y="0"/>
                </a:lnTo>
                <a:lnTo>
                  <a:pt x="705853" y="7607"/>
                </a:lnTo>
                <a:lnTo>
                  <a:pt x="698284" y="13169"/>
                </a:lnTo>
                <a:lnTo>
                  <a:pt x="690562" y="18453"/>
                </a:lnTo>
                <a:lnTo>
                  <a:pt x="680097" y="25247"/>
                </a:lnTo>
                <a:lnTo>
                  <a:pt x="681418" y="30391"/>
                </a:lnTo>
                <a:lnTo>
                  <a:pt x="684072" y="29362"/>
                </a:lnTo>
                <a:lnTo>
                  <a:pt x="685787" y="28333"/>
                </a:lnTo>
                <a:lnTo>
                  <a:pt x="687781" y="27711"/>
                </a:lnTo>
                <a:lnTo>
                  <a:pt x="691756" y="27711"/>
                </a:lnTo>
                <a:lnTo>
                  <a:pt x="694004" y="29768"/>
                </a:lnTo>
                <a:lnTo>
                  <a:pt x="697064" y="35928"/>
                </a:lnTo>
                <a:lnTo>
                  <a:pt x="697318" y="38595"/>
                </a:lnTo>
                <a:lnTo>
                  <a:pt x="697318" y="90957"/>
                </a:lnTo>
                <a:lnTo>
                  <a:pt x="697318" y="210451"/>
                </a:lnTo>
                <a:lnTo>
                  <a:pt x="691756" y="220306"/>
                </a:lnTo>
                <a:lnTo>
                  <a:pt x="684733" y="224828"/>
                </a:lnTo>
                <a:lnTo>
                  <a:pt x="676516" y="224828"/>
                </a:lnTo>
                <a:lnTo>
                  <a:pt x="664070" y="219849"/>
                </a:lnTo>
                <a:lnTo>
                  <a:pt x="654545" y="205790"/>
                </a:lnTo>
                <a:lnTo>
                  <a:pt x="648449" y="183946"/>
                </a:lnTo>
                <a:lnTo>
                  <a:pt x="646290" y="155638"/>
                </a:lnTo>
                <a:lnTo>
                  <a:pt x="648373" y="129082"/>
                </a:lnTo>
                <a:lnTo>
                  <a:pt x="654202" y="108305"/>
                </a:lnTo>
                <a:lnTo>
                  <a:pt x="663130" y="94767"/>
                </a:lnTo>
                <a:lnTo>
                  <a:pt x="674522" y="89928"/>
                </a:lnTo>
                <a:lnTo>
                  <a:pt x="681812" y="89928"/>
                </a:lnTo>
                <a:lnTo>
                  <a:pt x="697115" y="126707"/>
                </a:lnTo>
                <a:lnTo>
                  <a:pt x="697318" y="210451"/>
                </a:lnTo>
                <a:lnTo>
                  <a:pt x="697318" y="90957"/>
                </a:lnTo>
                <a:lnTo>
                  <a:pt x="673468" y="78016"/>
                </a:lnTo>
                <a:lnTo>
                  <a:pt x="655104" y="85293"/>
                </a:lnTo>
                <a:lnTo>
                  <a:pt x="639914" y="104940"/>
                </a:lnTo>
                <a:lnTo>
                  <a:pt x="629564" y="133718"/>
                </a:lnTo>
                <a:lnTo>
                  <a:pt x="625754" y="168363"/>
                </a:lnTo>
                <a:lnTo>
                  <a:pt x="628738" y="198551"/>
                </a:lnTo>
                <a:lnTo>
                  <a:pt x="628853" y="199758"/>
                </a:lnTo>
                <a:lnTo>
                  <a:pt x="637260" y="224828"/>
                </a:lnTo>
                <a:lnTo>
                  <a:pt x="637374" y="225183"/>
                </a:lnTo>
                <a:lnTo>
                  <a:pt x="650125" y="242227"/>
                </a:lnTo>
                <a:lnTo>
                  <a:pt x="665911" y="248437"/>
                </a:lnTo>
                <a:lnTo>
                  <a:pt x="673671" y="247065"/>
                </a:lnTo>
                <a:lnTo>
                  <a:pt x="681177" y="242849"/>
                </a:lnTo>
                <a:lnTo>
                  <a:pt x="681875" y="242227"/>
                </a:lnTo>
                <a:lnTo>
                  <a:pt x="689038" y="235445"/>
                </a:lnTo>
                <a:lnTo>
                  <a:pt x="697318" y="224828"/>
                </a:lnTo>
                <a:lnTo>
                  <a:pt x="697318" y="249466"/>
                </a:lnTo>
                <a:lnTo>
                  <a:pt x="706666" y="242849"/>
                </a:lnTo>
                <a:lnTo>
                  <a:pt x="713943" y="238074"/>
                </a:lnTo>
                <a:lnTo>
                  <a:pt x="721690" y="233756"/>
                </a:lnTo>
                <a:lnTo>
                  <a:pt x="732447" y="22852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3" name="object 203"/>
          <p:cNvGrpSpPr/>
          <p:nvPr/>
        </p:nvGrpSpPr>
        <p:grpSpPr>
          <a:xfrm>
            <a:off x="9555763" y="4277631"/>
            <a:ext cx="554355" cy="245110"/>
            <a:chOff x="9555763" y="4277631"/>
            <a:chExt cx="554355" cy="245110"/>
          </a:xfrm>
        </p:grpSpPr>
        <p:pic>
          <p:nvPicPr>
            <p:cNvPr id="204" name="object 204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9555763" y="4277631"/>
              <a:ext cx="82576" cy="244746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662993" y="4277631"/>
              <a:ext cx="446681" cy="244746"/>
            </a:xfrm>
            <a:prstGeom prst="rect">
              <a:avLst/>
            </a:prstGeom>
          </p:spPr>
        </p:pic>
      </p:grpSp>
      <p:sp>
        <p:nvSpPr>
          <p:cNvPr id="206" name="object 206"/>
          <p:cNvSpPr/>
          <p:nvPr/>
        </p:nvSpPr>
        <p:spPr>
          <a:xfrm>
            <a:off x="7055929" y="4705324"/>
            <a:ext cx="730885" cy="243204"/>
          </a:xfrm>
          <a:custGeom>
            <a:avLst/>
            <a:gdLst/>
            <a:ahLst/>
            <a:cxnLst/>
            <a:rect l="l" t="t" r="r" b="b"/>
            <a:pathLst>
              <a:path w="730884" h="243204">
                <a:moveTo>
                  <a:pt x="127241" y="53454"/>
                </a:moveTo>
                <a:lnTo>
                  <a:pt x="124929" y="0"/>
                </a:lnTo>
                <a:lnTo>
                  <a:pt x="0" y="0"/>
                </a:lnTo>
                <a:lnTo>
                  <a:pt x="0" y="6781"/>
                </a:lnTo>
                <a:lnTo>
                  <a:pt x="4978" y="7188"/>
                </a:lnTo>
                <a:lnTo>
                  <a:pt x="12636" y="8674"/>
                </a:lnTo>
                <a:lnTo>
                  <a:pt x="17526" y="13677"/>
                </a:lnTo>
                <a:lnTo>
                  <a:pt x="20116" y="23025"/>
                </a:lnTo>
                <a:lnTo>
                  <a:pt x="20878" y="37541"/>
                </a:lnTo>
                <a:lnTo>
                  <a:pt x="20878" y="202819"/>
                </a:lnTo>
                <a:lnTo>
                  <a:pt x="20116" y="217309"/>
                </a:lnTo>
                <a:lnTo>
                  <a:pt x="17526" y="226695"/>
                </a:lnTo>
                <a:lnTo>
                  <a:pt x="12636" y="231838"/>
                </a:lnTo>
                <a:lnTo>
                  <a:pt x="4978" y="233616"/>
                </a:lnTo>
                <a:lnTo>
                  <a:pt x="0" y="233616"/>
                </a:lnTo>
                <a:lnTo>
                  <a:pt x="0" y="240296"/>
                </a:lnTo>
                <a:lnTo>
                  <a:pt x="66611" y="240296"/>
                </a:lnTo>
                <a:lnTo>
                  <a:pt x="66611" y="233616"/>
                </a:lnTo>
                <a:lnTo>
                  <a:pt x="61302" y="233616"/>
                </a:lnTo>
                <a:lnTo>
                  <a:pt x="53644" y="231838"/>
                </a:lnTo>
                <a:lnTo>
                  <a:pt x="48755" y="226695"/>
                </a:lnTo>
                <a:lnTo>
                  <a:pt x="46164" y="217309"/>
                </a:lnTo>
                <a:lnTo>
                  <a:pt x="45402" y="202819"/>
                </a:lnTo>
                <a:lnTo>
                  <a:pt x="45402" y="121208"/>
                </a:lnTo>
                <a:lnTo>
                  <a:pt x="82842" y="121208"/>
                </a:lnTo>
                <a:lnTo>
                  <a:pt x="92138" y="122758"/>
                </a:lnTo>
                <a:lnTo>
                  <a:pt x="98082" y="128270"/>
                </a:lnTo>
                <a:lnTo>
                  <a:pt x="101295" y="138963"/>
                </a:lnTo>
                <a:lnTo>
                  <a:pt x="102400" y="156108"/>
                </a:lnTo>
                <a:lnTo>
                  <a:pt x="106375" y="156108"/>
                </a:lnTo>
                <a:lnTo>
                  <a:pt x="106375" y="69367"/>
                </a:lnTo>
                <a:lnTo>
                  <a:pt x="102400" y="69367"/>
                </a:lnTo>
                <a:lnTo>
                  <a:pt x="101396" y="85788"/>
                </a:lnTo>
                <a:lnTo>
                  <a:pt x="98082" y="100164"/>
                </a:lnTo>
                <a:lnTo>
                  <a:pt x="92456" y="104787"/>
                </a:lnTo>
                <a:lnTo>
                  <a:pt x="45402" y="104787"/>
                </a:lnTo>
                <a:lnTo>
                  <a:pt x="45402" y="14376"/>
                </a:lnTo>
                <a:lnTo>
                  <a:pt x="88480" y="14376"/>
                </a:lnTo>
                <a:lnTo>
                  <a:pt x="103365" y="16243"/>
                </a:lnTo>
                <a:lnTo>
                  <a:pt x="113411" y="22694"/>
                </a:lnTo>
                <a:lnTo>
                  <a:pt x="119608" y="35013"/>
                </a:lnTo>
                <a:lnTo>
                  <a:pt x="122936" y="54483"/>
                </a:lnTo>
                <a:lnTo>
                  <a:pt x="127241" y="53454"/>
                </a:lnTo>
                <a:close/>
              </a:path>
              <a:path w="730884" h="243204">
                <a:moveTo>
                  <a:pt x="170573" y="8839"/>
                </a:moveTo>
                <a:lnTo>
                  <a:pt x="165277" y="0"/>
                </a:lnTo>
                <a:lnTo>
                  <a:pt x="152019" y="0"/>
                </a:lnTo>
                <a:lnTo>
                  <a:pt x="146380" y="8839"/>
                </a:lnTo>
                <a:lnTo>
                  <a:pt x="146380" y="29362"/>
                </a:lnTo>
                <a:lnTo>
                  <a:pt x="152019" y="37541"/>
                </a:lnTo>
                <a:lnTo>
                  <a:pt x="165277" y="37541"/>
                </a:lnTo>
                <a:lnTo>
                  <a:pt x="170573" y="29362"/>
                </a:lnTo>
                <a:lnTo>
                  <a:pt x="170573" y="8839"/>
                </a:lnTo>
                <a:close/>
              </a:path>
              <a:path w="730884" h="243204">
                <a:moveTo>
                  <a:pt x="186156" y="234137"/>
                </a:moveTo>
                <a:lnTo>
                  <a:pt x="182841" y="234137"/>
                </a:lnTo>
                <a:lnTo>
                  <a:pt x="175818" y="232752"/>
                </a:lnTo>
                <a:lnTo>
                  <a:pt x="171691" y="227266"/>
                </a:lnTo>
                <a:lnTo>
                  <a:pt x="169748" y="215734"/>
                </a:lnTo>
                <a:lnTo>
                  <a:pt x="169252" y="196151"/>
                </a:lnTo>
                <a:lnTo>
                  <a:pt x="169252" y="97599"/>
                </a:lnTo>
                <a:lnTo>
                  <a:pt x="169252" y="69875"/>
                </a:lnTo>
                <a:lnTo>
                  <a:pt x="159562" y="77482"/>
                </a:lnTo>
                <a:lnTo>
                  <a:pt x="152146" y="83032"/>
                </a:lnTo>
                <a:lnTo>
                  <a:pt x="144411" y="88277"/>
                </a:lnTo>
                <a:lnTo>
                  <a:pt x="133794" y="95034"/>
                </a:lnTo>
                <a:lnTo>
                  <a:pt x="135115" y="100164"/>
                </a:lnTo>
                <a:lnTo>
                  <a:pt x="138099" y="99136"/>
                </a:lnTo>
                <a:lnTo>
                  <a:pt x="139433" y="98107"/>
                </a:lnTo>
                <a:lnTo>
                  <a:pt x="141084" y="97599"/>
                </a:lnTo>
                <a:lnTo>
                  <a:pt x="142735" y="97599"/>
                </a:lnTo>
                <a:lnTo>
                  <a:pt x="146837" y="98704"/>
                </a:lnTo>
                <a:lnTo>
                  <a:pt x="149364" y="102666"/>
                </a:lnTo>
                <a:lnTo>
                  <a:pt x="150660" y="110375"/>
                </a:lnTo>
                <a:lnTo>
                  <a:pt x="151028" y="122745"/>
                </a:lnTo>
                <a:lnTo>
                  <a:pt x="151028" y="196151"/>
                </a:lnTo>
                <a:lnTo>
                  <a:pt x="150634" y="209562"/>
                </a:lnTo>
                <a:lnTo>
                  <a:pt x="150406" y="215734"/>
                </a:lnTo>
                <a:lnTo>
                  <a:pt x="150368" y="216814"/>
                </a:lnTo>
                <a:lnTo>
                  <a:pt x="150088" y="220408"/>
                </a:lnTo>
                <a:lnTo>
                  <a:pt x="149694" y="222846"/>
                </a:lnTo>
                <a:lnTo>
                  <a:pt x="148043" y="231051"/>
                </a:lnTo>
                <a:lnTo>
                  <a:pt x="144729" y="234137"/>
                </a:lnTo>
                <a:lnTo>
                  <a:pt x="133464" y="234137"/>
                </a:lnTo>
                <a:lnTo>
                  <a:pt x="133464" y="240296"/>
                </a:lnTo>
                <a:lnTo>
                  <a:pt x="186156" y="240296"/>
                </a:lnTo>
                <a:lnTo>
                  <a:pt x="186156" y="234137"/>
                </a:lnTo>
                <a:close/>
              </a:path>
              <a:path w="730884" h="243204">
                <a:moveTo>
                  <a:pt x="305435" y="234137"/>
                </a:moveTo>
                <a:lnTo>
                  <a:pt x="296811" y="234137"/>
                </a:lnTo>
                <a:lnTo>
                  <a:pt x="293497" y="231571"/>
                </a:lnTo>
                <a:lnTo>
                  <a:pt x="291211" y="223850"/>
                </a:lnTo>
                <a:lnTo>
                  <a:pt x="290677" y="219443"/>
                </a:lnTo>
                <a:lnTo>
                  <a:pt x="290182" y="194614"/>
                </a:lnTo>
                <a:lnTo>
                  <a:pt x="290182" y="138150"/>
                </a:lnTo>
                <a:lnTo>
                  <a:pt x="289979" y="122428"/>
                </a:lnTo>
                <a:lnTo>
                  <a:pt x="282600" y="84569"/>
                </a:lnTo>
                <a:lnTo>
                  <a:pt x="264337" y="72440"/>
                </a:lnTo>
                <a:lnTo>
                  <a:pt x="255905" y="74218"/>
                </a:lnTo>
                <a:lnTo>
                  <a:pt x="247319" y="79692"/>
                </a:lnTo>
                <a:lnTo>
                  <a:pt x="238290" y="89115"/>
                </a:lnTo>
                <a:lnTo>
                  <a:pt x="228549" y="102730"/>
                </a:lnTo>
                <a:lnTo>
                  <a:pt x="228549" y="69875"/>
                </a:lnTo>
                <a:lnTo>
                  <a:pt x="211442" y="83032"/>
                </a:lnTo>
                <a:lnTo>
                  <a:pt x="203720" y="88277"/>
                </a:lnTo>
                <a:lnTo>
                  <a:pt x="193090" y="95034"/>
                </a:lnTo>
                <a:lnTo>
                  <a:pt x="194424" y="100164"/>
                </a:lnTo>
                <a:lnTo>
                  <a:pt x="197065" y="99136"/>
                </a:lnTo>
                <a:lnTo>
                  <a:pt x="200050" y="97599"/>
                </a:lnTo>
                <a:lnTo>
                  <a:pt x="201714" y="97599"/>
                </a:lnTo>
                <a:lnTo>
                  <a:pt x="205994" y="98704"/>
                </a:lnTo>
                <a:lnTo>
                  <a:pt x="208622" y="102666"/>
                </a:lnTo>
                <a:lnTo>
                  <a:pt x="209956" y="110375"/>
                </a:lnTo>
                <a:lnTo>
                  <a:pt x="210324" y="122745"/>
                </a:lnTo>
                <a:lnTo>
                  <a:pt x="210324" y="196151"/>
                </a:lnTo>
                <a:lnTo>
                  <a:pt x="209791" y="215734"/>
                </a:lnTo>
                <a:lnTo>
                  <a:pt x="207797" y="227266"/>
                </a:lnTo>
                <a:lnTo>
                  <a:pt x="203758" y="232752"/>
                </a:lnTo>
                <a:lnTo>
                  <a:pt x="197065" y="234137"/>
                </a:lnTo>
                <a:lnTo>
                  <a:pt x="192760" y="234137"/>
                </a:lnTo>
                <a:lnTo>
                  <a:pt x="192760" y="240296"/>
                </a:lnTo>
                <a:lnTo>
                  <a:pt x="244792" y="240296"/>
                </a:lnTo>
                <a:lnTo>
                  <a:pt x="244792" y="234137"/>
                </a:lnTo>
                <a:lnTo>
                  <a:pt x="235508" y="234137"/>
                </a:lnTo>
                <a:lnTo>
                  <a:pt x="231863" y="231051"/>
                </a:lnTo>
                <a:lnTo>
                  <a:pt x="228549" y="116078"/>
                </a:lnTo>
                <a:lnTo>
                  <a:pt x="236753" y="105562"/>
                </a:lnTo>
                <a:lnTo>
                  <a:pt x="243459" y="98945"/>
                </a:lnTo>
                <a:lnTo>
                  <a:pt x="249428" y="95504"/>
                </a:lnTo>
                <a:lnTo>
                  <a:pt x="255397" y="94513"/>
                </a:lnTo>
                <a:lnTo>
                  <a:pt x="263436" y="96481"/>
                </a:lnTo>
                <a:lnTo>
                  <a:pt x="268528" y="103301"/>
                </a:lnTo>
                <a:lnTo>
                  <a:pt x="271183" y="116382"/>
                </a:lnTo>
                <a:lnTo>
                  <a:pt x="271957" y="137121"/>
                </a:lnTo>
                <a:lnTo>
                  <a:pt x="271957" y="194614"/>
                </a:lnTo>
                <a:lnTo>
                  <a:pt x="271221" y="219443"/>
                </a:lnTo>
                <a:lnTo>
                  <a:pt x="270751" y="223850"/>
                </a:lnTo>
                <a:lnTo>
                  <a:pt x="268643" y="231571"/>
                </a:lnTo>
                <a:lnTo>
                  <a:pt x="265671" y="234137"/>
                </a:lnTo>
                <a:lnTo>
                  <a:pt x="255727" y="234137"/>
                </a:lnTo>
                <a:lnTo>
                  <a:pt x="255727" y="240296"/>
                </a:lnTo>
                <a:lnTo>
                  <a:pt x="305435" y="240296"/>
                </a:lnTo>
                <a:lnTo>
                  <a:pt x="305435" y="234137"/>
                </a:lnTo>
                <a:close/>
              </a:path>
              <a:path w="730884" h="243204">
                <a:moveTo>
                  <a:pt x="412076" y="217195"/>
                </a:moveTo>
                <a:lnTo>
                  <a:pt x="409105" y="213093"/>
                </a:lnTo>
                <a:lnTo>
                  <a:pt x="405130" y="219252"/>
                </a:lnTo>
                <a:lnTo>
                  <a:pt x="401472" y="221818"/>
                </a:lnTo>
                <a:lnTo>
                  <a:pt x="394525" y="221818"/>
                </a:lnTo>
                <a:lnTo>
                  <a:pt x="393573" y="218389"/>
                </a:lnTo>
                <a:lnTo>
                  <a:pt x="393534" y="216687"/>
                </a:lnTo>
                <a:lnTo>
                  <a:pt x="393534" y="144818"/>
                </a:lnTo>
                <a:lnTo>
                  <a:pt x="393496" y="122745"/>
                </a:lnTo>
                <a:lnTo>
                  <a:pt x="384187" y="82715"/>
                </a:lnTo>
                <a:lnTo>
                  <a:pt x="382676" y="80670"/>
                </a:lnTo>
                <a:lnTo>
                  <a:pt x="376631" y="76161"/>
                </a:lnTo>
                <a:lnTo>
                  <a:pt x="369341" y="73393"/>
                </a:lnTo>
                <a:lnTo>
                  <a:pt x="361061" y="72440"/>
                </a:lnTo>
                <a:lnTo>
                  <a:pt x="345757" y="75755"/>
                </a:lnTo>
                <a:lnTo>
                  <a:pt x="333095" y="84696"/>
                </a:lnTo>
                <a:lnTo>
                  <a:pt x="324485" y="97777"/>
                </a:lnTo>
                <a:lnTo>
                  <a:pt x="321297" y="113512"/>
                </a:lnTo>
                <a:lnTo>
                  <a:pt x="321297" y="122745"/>
                </a:lnTo>
                <a:lnTo>
                  <a:pt x="325932" y="131470"/>
                </a:lnTo>
                <a:lnTo>
                  <a:pt x="336867" y="131470"/>
                </a:lnTo>
                <a:lnTo>
                  <a:pt x="340842" y="124282"/>
                </a:lnTo>
                <a:lnTo>
                  <a:pt x="340842" y="105295"/>
                </a:lnTo>
                <a:lnTo>
                  <a:pt x="342087" y="96139"/>
                </a:lnTo>
                <a:lnTo>
                  <a:pt x="345528" y="89001"/>
                </a:lnTo>
                <a:lnTo>
                  <a:pt x="350774" y="84366"/>
                </a:lnTo>
                <a:lnTo>
                  <a:pt x="357416" y="82715"/>
                </a:lnTo>
                <a:lnTo>
                  <a:pt x="364045" y="82715"/>
                </a:lnTo>
                <a:lnTo>
                  <a:pt x="374142" y="111645"/>
                </a:lnTo>
                <a:lnTo>
                  <a:pt x="374230" y="113512"/>
                </a:lnTo>
                <a:lnTo>
                  <a:pt x="374307" y="133007"/>
                </a:lnTo>
                <a:lnTo>
                  <a:pt x="374307" y="144818"/>
                </a:lnTo>
                <a:lnTo>
                  <a:pt x="374307" y="204368"/>
                </a:lnTo>
                <a:lnTo>
                  <a:pt x="369570" y="211620"/>
                </a:lnTo>
                <a:lnTo>
                  <a:pt x="364744" y="216560"/>
                </a:lnTo>
                <a:lnTo>
                  <a:pt x="359727" y="219379"/>
                </a:lnTo>
                <a:lnTo>
                  <a:pt x="354431" y="220281"/>
                </a:lnTo>
                <a:lnTo>
                  <a:pt x="347789" y="218249"/>
                </a:lnTo>
                <a:lnTo>
                  <a:pt x="342544" y="212572"/>
                </a:lnTo>
                <a:lnTo>
                  <a:pt x="339102" y="203822"/>
                </a:lnTo>
                <a:lnTo>
                  <a:pt x="337858" y="192557"/>
                </a:lnTo>
                <a:lnTo>
                  <a:pt x="339458" y="179247"/>
                </a:lnTo>
                <a:lnTo>
                  <a:pt x="345147" y="168109"/>
                </a:lnTo>
                <a:lnTo>
                  <a:pt x="356311" y="157264"/>
                </a:lnTo>
                <a:lnTo>
                  <a:pt x="374307" y="144818"/>
                </a:lnTo>
                <a:lnTo>
                  <a:pt x="374307" y="133007"/>
                </a:lnTo>
                <a:lnTo>
                  <a:pt x="337527" y="157657"/>
                </a:lnTo>
                <a:lnTo>
                  <a:pt x="318312" y="202311"/>
                </a:lnTo>
                <a:lnTo>
                  <a:pt x="319874" y="216560"/>
                </a:lnTo>
                <a:lnTo>
                  <a:pt x="319938" y="217195"/>
                </a:lnTo>
                <a:lnTo>
                  <a:pt x="341503" y="242862"/>
                </a:lnTo>
                <a:lnTo>
                  <a:pt x="349288" y="241439"/>
                </a:lnTo>
                <a:lnTo>
                  <a:pt x="357035" y="236893"/>
                </a:lnTo>
                <a:lnTo>
                  <a:pt x="365226" y="228790"/>
                </a:lnTo>
                <a:lnTo>
                  <a:pt x="371614" y="220281"/>
                </a:lnTo>
                <a:lnTo>
                  <a:pt x="374307" y="216687"/>
                </a:lnTo>
                <a:lnTo>
                  <a:pt x="375920" y="228130"/>
                </a:lnTo>
                <a:lnTo>
                  <a:pt x="378701" y="236321"/>
                </a:lnTo>
                <a:lnTo>
                  <a:pt x="382676" y="241300"/>
                </a:lnTo>
                <a:lnTo>
                  <a:pt x="382854" y="241300"/>
                </a:lnTo>
                <a:lnTo>
                  <a:pt x="387565" y="242862"/>
                </a:lnTo>
                <a:lnTo>
                  <a:pt x="394144" y="241300"/>
                </a:lnTo>
                <a:lnTo>
                  <a:pt x="400443" y="236575"/>
                </a:lnTo>
                <a:lnTo>
                  <a:pt x="406438" y="228574"/>
                </a:lnTo>
                <a:lnTo>
                  <a:pt x="409778" y="221818"/>
                </a:lnTo>
                <a:lnTo>
                  <a:pt x="412076" y="217195"/>
                </a:lnTo>
                <a:close/>
              </a:path>
              <a:path w="730884" h="243204">
                <a:moveTo>
                  <a:pt x="529526" y="234137"/>
                </a:moveTo>
                <a:lnTo>
                  <a:pt x="520954" y="234137"/>
                </a:lnTo>
                <a:lnTo>
                  <a:pt x="517639" y="231571"/>
                </a:lnTo>
                <a:lnTo>
                  <a:pt x="515353" y="223850"/>
                </a:lnTo>
                <a:lnTo>
                  <a:pt x="514819" y="219443"/>
                </a:lnTo>
                <a:lnTo>
                  <a:pt x="514324" y="194614"/>
                </a:lnTo>
                <a:lnTo>
                  <a:pt x="514324" y="138150"/>
                </a:lnTo>
                <a:lnTo>
                  <a:pt x="514121" y="122428"/>
                </a:lnTo>
                <a:lnTo>
                  <a:pt x="506742" y="84569"/>
                </a:lnTo>
                <a:lnTo>
                  <a:pt x="488480" y="72440"/>
                </a:lnTo>
                <a:lnTo>
                  <a:pt x="480047" y="74218"/>
                </a:lnTo>
                <a:lnTo>
                  <a:pt x="471449" y="79692"/>
                </a:lnTo>
                <a:lnTo>
                  <a:pt x="462432" y="89115"/>
                </a:lnTo>
                <a:lnTo>
                  <a:pt x="452691" y="102730"/>
                </a:lnTo>
                <a:lnTo>
                  <a:pt x="452691" y="69875"/>
                </a:lnTo>
                <a:lnTo>
                  <a:pt x="435584" y="83032"/>
                </a:lnTo>
                <a:lnTo>
                  <a:pt x="427850" y="88277"/>
                </a:lnTo>
                <a:lnTo>
                  <a:pt x="417233" y="95034"/>
                </a:lnTo>
                <a:lnTo>
                  <a:pt x="418553" y="100164"/>
                </a:lnTo>
                <a:lnTo>
                  <a:pt x="421208" y="99136"/>
                </a:lnTo>
                <a:lnTo>
                  <a:pt x="424192" y="97599"/>
                </a:lnTo>
                <a:lnTo>
                  <a:pt x="425843" y="97599"/>
                </a:lnTo>
                <a:lnTo>
                  <a:pt x="430123" y="98704"/>
                </a:lnTo>
                <a:lnTo>
                  <a:pt x="432765" y="102666"/>
                </a:lnTo>
                <a:lnTo>
                  <a:pt x="434098" y="110375"/>
                </a:lnTo>
                <a:lnTo>
                  <a:pt x="434467" y="122745"/>
                </a:lnTo>
                <a:lnTo>
                  <a:pt x="434467" y="196151"/>
                </a:lnTo>
                <a:lnTo>
                  <a:pt x="433933" y="215734"/>
                </a:lnTo>
                <a:lnTo>
                  <a:pt x="431939" y="227266"/>
                </a:lnTo>
                <a:lnTo>
                  <a:pt x="427888" y="232752"/>
                </a:lnTo>
                <a:lnTo>
                  <a:pt x="421208" y="234137"/>
                </a:lnTo>
                <a:lnTo>
                  <a:pt x="416902" y="234137"/>
                </a:lnTo>
                <a:lnTo>
                  <a:pt x="416902" y="240296"/>
                </a:lnTo>
                <a:lnTo>
                  <a:pt x="468922" y="240296"/>
                </a:lnTo>
                <a:lnTo>
                  <a:pt x="468922" y="234137"/>
                </a:lnTo>
                <a:lnTo>
                  <a:pt x="459651" y="234137"/>
                </a:lnTo>
                <a:lnTo>
                  <a:pt x="456006" y="231051"/>
                </a:lnTo>
                <a:lnTo>
                  <a:pt x="452691" y="116078"/>
                </a:lnTo>
                <a:lnTo>
                  <a:pt x="460883" y="105562"/>
                </a:lnTo>
                <a:lnTo>
                  <a:pt x="467601" y="98945"/>
                </a:lnTo>
                <a:lnTo>
                  <a:pt x="473570" y="95504"/>
                </a:lnTo>
                <a:lnTo>
                  <a:pt x="479526" y="94513"/>
                </a:lnTo>
                <a:lnTo>
                  <a:pt x="487565" y="96481"/>
                </a:lnTo>
                <a:lnTo>
                  <a:pt x="492658" y="103301"/>
                </a:lnTo>
                <a:lnTo>
                  <a:pt x="495325" y="116382"/>
                </a:lnTo>
                <a:lnTo>
                  <a:pt x="496100" y="137121"/>
                </a:lnTo>
                <a:lnTo>
                  <a:pt x="496100" y="194614"/>
                </a:lnTo>
                <a:lnTo>
                  <a:pt x="495350" y="219443"/>
                </a:lnTo>
                <a:lnTo>
                  <a:pt x="494880" y="223850"/>
                </a:lnTo>
                <a:lnTo>
                  <a:pt x="492785" y="231571"/>
                </a:lnTo>
                <a:lnTo>
                  <a:pt x="489800" y="234137"/>
                </a:lnTo>
                <a:lnTo>
                  <a:pt x="479856" y="234137"/>
                </a:lnTo>
                <a:lnTo>
                  <a:pt x="479856" y="240296"/>
                </a:lnTo>
                <a:lnTo>
                  <a:pt x="529526" y="240296"/>
                </a:lnTo>
                <a:lnTo>
                  <a:pt x="529526" y="234137"/>
                </a:lnTo>
                <a:close/>
              </a:path>
              <a:path w="730884" h="243204">
                <a:moveTo>
                  <a:pt x="630262" y="176644"/>
                </a:moveTo>
                <a:lnTo>
                  <a:pt x="626287" y="173570"/>
                </a:lnTo>
                <a:lnTo>
                  <a:pt x="620839" y="190563"/>
                </a:lnTo>
                <a:lnTo>
                  <a:pt x="613524" y="202946"/>
                </a:lnTo>
                <a:lnTo>
                  <a:pt x="604481" y="210527"/>
                </a:lnTo>
                <a:lnTo>
                  <a:pt x="593813" y="213093"/>
                </a:lnTo>
                <a:lnTo>
                  <a:pt x="580504" y="208534"/>
                </a:lnTo>
                <a:lnTo>
                  <a:pt x="570344" y="195503"/>
                </a:lnTo>
                <a:lnTo>
                  <a:pt x="563880" y="174980"/>
                </a:lnTo>
                <a:lnTo>
                  <a:pt x="561606" y="147904"/>
                </a:lnTo>
                <a:lnTo>
                  <a:pt x="563511" y="122389"/>
                </a:lnTo>
                <a:lnTo>
                  <a:pt x="568896" y="102793"/>
                </a:lnTo>
                <a:lnTo>
                  <a:pt x="577253" y="90220"/>
                </a:lnTo>
                <a:lnTo>
                  <a:pt x="588111" y="85788"/>
                </a:lnTo>
                <a:lnTo>
                  <a:pt x="593966" y="86995"/>
                </a:lnTo>
                <a:lnTo>
                  <a:pt x="598157" y="90792"/>
                </a:lnTo>
                <a:lnTo>
                  <a:pt x="600900" y="97485"/>
                </a:lnTo>
                <a:lnTo>
                  <a:pt x="602424" y="107353"/>
                </a:lnTo>
                <a:lnTo>
                  <a:pt x="603745" y="119672"/>
                </a:lnTo>
                <a:lnTo>
                  <a:pt x="607733" y="125831"/>
                </a:lnTo>
                <a:lnTo>
                  <a:pt x="621639" y="125831"/>
                </a:lnTo>
                <a:lnTo>
                  <a:pt x="626287" y="119151"/>
                </a:lnTo>
                <a:lnTo>
                  <a:pt x="626287" y="109918"/>
                </a:lnTo>
                <a:lnTo>
                  <a:pt x="623493" y="95402"/>
                </a:lnTo>
                <a:lnTo>
                  <a:pt x="615924" y="83477"/>
                </a:lnTo>
                <a:lnTo>
                  <a:pt x="604761" y="75412"/>
                </a:lnTo>
                <a:lnTo>
                  <a:pt x="591159" y="72440"/>
                </a:lnTo>
                <a:lnTo>
                  <a:pt x="571512" y="78854"/>
                </a:lnTo>
                <a:lnTo>
                  <a:pt x="556082" y="96761"/>
                </a:lnTo>
                <a:lnTo>
                  <a:pt x="545998" y="124193"/>
                </a:lnTo>
                <a:lnTo>
                  <a:pt x="542378" y="159194"/>
                </a:lnTo>
                <a:lnTo>
                  <a:pt x="543077" y="175526"/>
                </a:lnTo>
                <a:lnTo>
                  <a:pt x="553389" y="216166"/>
                </a:lnTo>
                <a:lnTo>
                  <a:pt x="586790" y="242862"/>
                </a:lnTo>
                <a:lnTo>
                  <a:pt x="600748" y="238645"/>
                </a:lnTo>
                <a:lnTo>
                  <a:pt x="612749" y="226110"/>
                </a:lnTo>
                <a:lnTo>
                  <a:pt x="622630" y="205397"/>
                </a:lnTo>
                <a:lnTo>
                  <a:pt x="630262" y="176644"/>
                </a:lnTo>
                <a:close/>
              </a:path>
              <a:path w="730884" h="243204">
                <a:moveTo>
                  <a:pt x="730859" y="176644"/>
                </a:moveTo>
                <a:lnTo>
                  <a:pt x="727544" y="172542"/>
                </a:lnTo>
                <a:lnTo>
                  <a:pt x="720750" y="190131"/>
                </a:lnTo>
                <a:lnTo>
                  <a:pt x="712952" y="202819"/>
                </a:lnTo>
                <a:lnTo>
                  <a:pt x="704227" y="210502"/>
                </a:lnTo>
                <a:lnTo>
                  <a:pt x="694677" y="213093"/>
                </a:lnTo>
                <a:lnTo>
                  <a:pt x="681863" y="207848"/>
                </a:lnTo>
                <a:lnTo>
                  <a:pt x="671728" y="193065"/>
                </a:lnTo>
                <a:lnTo>
                  <a:pt x="664946" y="170218"/>
                </a:lnTo>
                <a:lnTo>
                  <a:pt x="662203" y="140716"/>
                </a:lnTo>
                <a:lnTo>
                  <a:pt x="727544" y="140716"/>
                </a:lnTo>
                <a:lnTo>
                  <a:pt x="726071" y="126339"/>
                </a:lnTo>
                <a:lnTo>
                  <a:pt x="714273" y="87845"/>
                </a:lnTo>
                <a:lnTo>
                  <a:pt x="703287" y="76720"/>
                </a:lnTo>
                <a:lnTo>
                  <a:pt x="703287" y="126339"/>
                </a:lnTo>
                <a:lnTo>
                  <a:pt x="662597" y="126339"/>
                </a:lnTo>
                <a:lnTo>
                  <a:pt x="664946" y="110147"/>
                </a:lnTo>
                <a:lnTo>
                  <a:pt x="669455" y="98044"/>
                </a:lnTo>
                <a:lnTo>
                  <a:pt x="675906" y="90462"/>
                </a:lnTo>
                <a:lnTo>
                  <a:pt x="684072" y="87845"/>
                </a:lnTo>
                <a:lnTo>
                  <a:pt x="691959" y="90462"/>
                </a:lnTo>
                <a:lnTo>
                  <a:pt x="697953" y="98044"/>
                </a:lnTo>
                <a:lnTo>
                  <a:pt x="701814" y="110147"/>
                </a:lnTo>
                <a:lnTo>
                  <a:pt x="703287" y="126339"/>
                </a:lnTo>
                <a:lnTo>
                  <a:pt x="703287" y="76720"/>
                </a:lnTo>
                <a:lnTo>
                  <a:pt x="657593" y="96761"/>
                </a:lnTo>
                <a:lnTo>
                  <a:pt x="644969" y="157657"/>
                </a:lnTo>
                <a:lnTo>
                  <a:pt x="648093" y="190131"/>
                </a:lnTo>
                <a:lnTo>
                  <a:pt x="648208" y="191325"/>
                </a:lnTo>
                <a:lnTo>
                  <a:pt x="657186" y="218351"/>
                </a:lnTo>
                <a:lnTo>
                  <a:pt x="670750" y="236334"/>
                </a:lnTo>
                <a:lnTo>
                  <a:pt x="687781" y="242862"/>
                </a:lnTo>
                <a:lnTo>
                  <a:pt x="702487" y="238290"/>
                </a:lnTo>
                <a:lnTo>
                  <a:pt x="714984" y="225158"/>
                </a:lnTo>
                <a:lnTo>
                  <a:pt x="720585" y="213093"/>
                </a:lnTo>
                <a:lnTo>
                  <a:pt x="724649" y="204317"/>
                </a:lnTo>
                <a:lnTo>
                  <a:pt x="730859" y="17664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86966" y="4705324"/>
            <a:ext cx="654050" cy="243204"/>
          </a:xfrm>
          <a:custGeom>
            <a:avLst/>
            <a:gdLst/>
            <a:ahLst/>
            <a:cxnLst/>
            <a:rect l="l" t="t" r="r" b="b"/>
            <a:pathLst>
              <a:path w="654050" h="243204">
                <a:moveTo>
                  <a:pt x="119557" y="67310"/>
                </a:moveTo>
                <a:lnTo>
                  <a:pt x="117932" y="48056"/>
                </a:lnTo>
                <a:lnTo>
                  <a:pt x="113055" y="31788"/>
                </a:lnTo>
                <a:lnTo>
                  <a:pt x="104902" y="18402"/>
                </a:lnTo>
                <a:lnTo>
                  <a:pt x="100101" y="13970"/>
                </a:lnTo>
                <a:lnTo>
                  <a:pt x="93446" y="7810"/>
                </a:lnTo>
                <a:lnTo>
                  <a:pt x="92379" y="7226"/>
                </a:lnTo>
                <a:lnTo>
                  <a:pt x="92379" y="66281"/>
                </a:lnTo>
                <a:lnTo>
                  <a:pt x="90119" y="87210"/>
                </a:lnTo>
                <a:lnTo>
                  <a:pt x="83769" y="103238"/>
                </a:lnTo>
                <a:lnTo>
                  <a:pt x="75387" y="111963"/>
                </a:lnTo>
                <a:lnTo>
                  <a:pt x="73875" y="113512"/>
                </a:lnTo>
                <a:lnTo>
                  <a:pt x="61239" y="117106"/>
                </a:lnTo>
                <a:lnTo>
                  <a:pt x="55664" y="117106"/>
                </a:lnTo>
                <a:lnTo>
                  <a:pt x="51028" y="115557"/>
                </a:lnTo>
                <a:lnTo>
                  <a:pt x="45326" y="111963"/>
                </a:lnTo>
                <a:lnTo>
                  <a:pt x="45326" y="17462"/>
                </a:lnTo>
                <a:lnTo>
                  <a:pt x="50634" y="14376"/>
                </a:lnTo>
                <a:lnTo>
                  <a:pt x="53949" y="13970"/>
                </a:lnTo>
                <a:lnTo>
                  <a:pt x="58978" y="13970"/>
                </a:lnTo>
                <a:lnTo>
                  <a:pt x="72694" y="17741"/>
                </a:lnTo>
                <a:lnTo>
                  <a:pt x="83235" y="28384"/>
                </a:lnTo>
                <a:lnTo>
                  <a:pt x="89992" y="44894"/>
                </a:lnTo>
                <a:lnTo>
                  <a:pt x="92379" y="66281"/>
                </a:lnTo>
                <a:lnTo>
                  <a:pt x="92379" y="7226"/>
                </a:lnTo>
                <a:lnTo>
                  <a:pt x="86664" y="4076"/>
                </a:lnTo>
                <a:lnTo>
                  <a:pt x="78981" y="1828"/>
                </a:lnTo>
                <a:lnTo>
                  <a:pt x="67589" y="622"/>
                </a:lnTo>
                <a:lnTo>
                  <a:pt x="49707" y="0"/>
                </a:lnTo>
                <a:lnTo>
                  <a:pt x="0" y="0"/>
                </a:lnTo>
                <a:lnTo>
                  <a:pt x="0" y="6781"/>
                </a:lnTo>
                <a:lnTo>
                  <a:pt x="4902" y="7188"/>
                </a:lnTo>
                <a:lnTo>
                  <a:pt x="12585" y="8674"/>
                </a:lnTo>
                <a:lnTo>
                  <a:pt x="17475" y="13677"/>
                </a:lnTo>
                <a:lnTo>
                  <a:pt x="20053" y="23025"/>
                </a:lnTo>
                <a:lnTo>
                  <a:pt x="20802" y="37541"/>
                </a:lnTo>
                <a:lnTo>
                  <a:pt x="20802" y="202819"/>
                </a:lnTo>
                <a:lnTo>
                  <a:pt x="20053" y="217309"/>
                </a:lnTo>
                <a:lnTo>
                  <a:pt x="17475" y="226695"/>
                </a:lnTo>
                <a:lnTo>
                  <a:pt x="12585" y="231838"/>
                </a:lnTo>
                <a:lnTo>
                  <a:pt x="4902" y="233616"/>
                </a:lnTo>
                <a:lnTo>
                  <a:pt x="0" y="233616"/>
                </a:lnTo>
                <a:lnTo>
                  <a:pt x="0" y="240296"/>
                </a:lnTo>
                <a:lnTo>
                  <a:pt x="66929" y="240296"/>
                </a:lnTo>
                <a:lnTo>
                  <a:pt x="66929" y="233616"/>
                </a:lnTo>
                <a:lnTo>
                  <a:pt x="61239" y="233616"/>
                </a:lnTo>
                <a:lnTo>
                  <a:pt x="53606" y="231838"/>
                </a:lnTo>
                <a:lnTo>
                  <a:pt x="48704" y="226695"/>
                </a:lnTo>
                <a:lnTo>
                  <a:pt x="46101" y="217309"/>
                </a:lnTo>
                <a:lnTo>
                  <a:pt x="45326" y="202819"/>
                </a:lnTo>
                <a:lnTo>
                  <a:pt x="45326" y="125310"/>
                </a:lnTo>
                <a:lnTo>
                  <a:pt x="54343" y="130441"/>
                </a:lnTo>
                <a:lnTo>
                  <a:pt x="60566" y="132499"/>
                </a:lnTo>
                <a:lnTo>
                  <a:pt x="68922" y="132499"/>
                </a:lnTo>
                <a:lnTo>
                  <a:pt x="79324" y="131191"/>
                </a:lnTo>
                <a:lnTo>
                  <a:pt x="112001" y="104622"/>
                </a:lnTo>
                <a:lnTo>
                  <a:pt x="118694" y="81102"/>
                </a:lnTo>
                <a:lnTo>
                  <a:pt x="119557" y="67310"/>
                </a:lnTo>
                <a:close/>
              </a:path>
              <a:path w="654050" h="243204">
                <a:moveTo>
                  <a:pt x="224536" y="217195"/>
                </a:moveTo>
                <a:lnTo>
                  <a:pt x="221615" y="213093"/>
                </a:lnTo>
                <a:lnTo>
                  <a:pt x="217639" y="219252"/>
                </a:lnTo>
                <a:lnTo>
                  <a:pt x="213931" y="221818"/>
                </a:lnTo>
                <a:lnTo>
                  <a:pt x="207035" y="221818"/>
                </a:lnTo>
                <a:lnTo>
                  <a:pt x="206019" y="218389"/>
                </a:lnTo>
                <a:lnTo>
                  <a:pt x="205968" y="216687"/>
                </a:lnTo>
                <a:lnTo>
                  <a:pt x="205968" y="144818"/>
                </a:lnTo>
                <a:lnTo>
                  <a:pt x="205943" y="122745"/>
                </a:lnTo>
                <a:lnTo>
                  <a:pt x="205651" y="113512"/>
                </a:lnTo>
                <a:lnTo>
                  <a:pt x="205600" y="111645"/>
                </a:lnTo>
                <a:lnTo>
                  <a:pt x="204444" y="101447"/>
                </a:lnTo>
                <a:lnTo>
                  <a:pt x="202501" y="93167"/>
                </a:lnTo>
                <a:lnTo>
                  <a:pt x="199745" y="86817"/>
                </a:lnTo>
                <a:lnTo>
                  <a:pt x="196684" y="82715"/>
                </a:lnTo>
                <a:lnTo>
                  <a:pt x="195160" y="80670"/>
                </a:lnTo>
                <a:lnTo>
                  <a:pt x="189103" y="76161"/>
                </a:lnTo>
                <a:lnTo>
                  <a:pt x="181813" y="73393"/>
                </a:lnTo>
                <a:lnTo>
                  <a:pt x="173494" y="72440"/>
                </a:lnTo>
                <a:lnTo>
                  <a:pt x="158229" y="75755"/>
                </a:lnTo>
                <a:lnTo>
                  <a:pt x="145567" y="84696"/>
                </a:lnTo>
                <a:lnTo>
                  <a:pt x="136931" y="97777"/>
                </a:lnTo>
                <a:lnTo>
                  <a:pt x="133731" y="113512"/>
                </a:lnTo>
                <a:lnTo>
                  <a:pt x="133731" y="122745"/>
                </a:lnTo>
                <a:lnTo>
                  <a:pt x="138379" y="131470"/>
                </a:lnTo>
                <a:lnTo>
                  <a:pt x="149377" y="131470"/>
                </a:lnTo>
                <a:lnTo>
                  <a:pt x="153352" y="124282"/>
                </a:lnTo>
                <a:lnTo>
                  <a:pt x="153352" y="105295"/>
                </a:lnTo>
                <a:lnTo>
                  <a:pt x="154584" y="96139"/>
                </a:lnTo>
                <a:lnTo>
                  <a:pt x="158013" y="89001"/>
                </a:lnTo>
                <a:lnTo>
                  <a:pt x="163245" y="84366"/>
                </a:lnTo>
                <a:lnTo>
                  <a:pt x="169926" y="82715"/>
                </a:lnTo>
                <a:lnTo>
                  <a:pt x="176542" y="82715"/>
                </a:lnTo>
                <a:lnTo>
                  <a:pt x="186753" y="133007"/>
                </a:lnTo>
                <a:lnTo>
                  <a:pt x="186753" y="144818"/>
                </a:lnTo>
                <a:lnTo>
                  <a:pt x="186753" y="204368"/>
                </a:lnTo>
                <a:lnTo>
                  <a:pt x="182041" y="211620"/>
                </a:lnTo>
                <a:lnTo>
                  <a:pt x="177215" y="216560"/>
                </a:lnTo>
                <a:lnTo>
                  <a:pt x="172173" y="219379"/>
                </a:lnTo>
                <a:lnTo>
                  <a:pt x="166878" y="220281"/>
                </a:lnTo>
                <a:lnTo>
                  <a:pt x="160261" y="218249"/>
                </a:lnTo>
                <a:lnTo>
                  <a:pt x="155016" y="212572"/>
                </a:lnTo>
                <a:lnTo>
                  <a:pt x="151549" y="203822"/>
                </a:lnTo>
                <a:lnTo>
                  <a:pt x="150304" y="192557"/>
                </a:lnTo>
                <a:lnTo>
                  <a:pt x="151904" y="179247"/>
                </a:lnTo>
                <a:lnTo>
                  <a:pt x="157594" y="168109"/>
                </a:lnTo>
                <a:lnTo>
                  <a:pt x="168757" y="157264"/>
                </a:lnTo>
                <a:lnTo>
                  <a:pt x="186753" y="144818"/>
                </a:lnTo>
                <a:lnTo>
                  <a:pt x="186753" y="133007"/>
                </a:lnTo>
                <a:lnTo>
                  <a:pt x="150037" y="157657"/>
                </a:lnTo>
                <a:lnTo>
                  <a:pt x="130822" y="202311"/>
                </a:lnTo>
                <a:lnTo>
                  <a:pt x="132384" y="216560"/>
                </a:lnTo>
                <a:lnTo>
                  <a:pt x="132448" y="217195"/>
                </a:lnTo>
                <a:lnTo>
                  <a:pt x="132562" y="218249"/>
                </a:lnTo>
                <a:lnTo>
                  <a:pt x="132575" y="218389"/>
                </a:lnTo>
                <a:lnTo>
                  <a:pt x="137452" y="231254"/>
                </a:lnTo>
                <a:lnTo>
                  <a:pt x="144805" y="239776"/>
                </a:lnTo>
                <a:lnTo>
                  <a:pt x="154012" y="242862"/>
                </a:lnTo>
                <a:lnTo>
                  <a:pt x="161798" y="241439"/>
                </a:lnTo>
                <a:lnTo>
                  <a:pt x="169545" y="236893"/>
                </a:lnTo>
                <a:lnTo>
                  <a:pt x="177711" y="228790"/>
                </a:lnTo>
                <a:lnTo>
                  <a:pt x="184073" y="220281"/>
                </a:lnTo>
                <a:lnTo>
                  <a:pt x="186753" y="216687"/>
                </a:lnTo>
                <a:lnTo>
                  <a:pt x="188366" y="228130"/>
                </a:lnTo>
                <a:lnTo>
                  <a:pt x="191147" y="236321"/>
                </a:lnTo>
                <a:lnTo>
                  <a:pt x="195110" y="241300"/>
                </a:lnTo>
                <a:lnTo>
                  <a:pt x="195287" y="241300"/>
                </a:lnTo>
                <a:lnTo>
                  <a:pt x="200012" y="242862"/>
                </a:lnTo>
                <a:lnTo>
                  <a:pt x="206616" y="241300"/>
                </a:lnTo>
                <a:lnTo>
                  <a:pt x="212915" y="236575"/>
                </a:lnTo>
                <a:lnTo>
                  <a:pt x="218897" y="228574"/>
                </a:lnTo>
                <a:lnTo>
                  <a:pt x="222237" y="221818"/>
                </a:lnTo>
                <a:lnTo>
                  <a:pt x="224536" y="217195"/>
                </a:lnTo>
                <a:close/>
              </a:path>
              <a:path w="654050" h="243204">
                <a:moveTo>
                  <a:pt x="266280" y="8839"/>
                </a:moveTo>
                <a:lnTo>
                  <a:pt x="260985" y="0"/>
                </a:lnTo>
                <a:lnTo>
                  <a:pt x="247726" y="0"/>
                </a:lnTo>
                <a:lnTo>
                  <a:pt x="242163" y="8839"/>
                </a:lnTo>
                <a:lnTo>
                  <a:pt x="242163" y="29362"/>
                </a:lnTo>
                <a:lnTo>
                  <a:pt x="247726" y="37541"/>
                </a:lnTo>
                <a:lnTo>
                  <a:pt x="260985" y="37541"/>
                </a:lnTo>
                <a:lnTo>
                  <a:pt x="266280" y="29362"/>
                </a:lnTo>
                <a:lnTo>
                  <a:pt x="266280" y="8839"/>
                </a:lnTo>
                <a:close/>
              </a:path>
              <a:path w="654050" h="243204">
                <a:moveTo>
                  <a:pt x="281927" y="234137"/>
                </a:moveTo>
                <a:lnTo>
                  <a:pt x="278612" y="234137"/>
                </a:lnTo>
                <a:lnTo>
                  <a:pt x="271551" y="232752"/>
                </a:lnTo>
                <a:lnTo>
                  <a:pt x="267411" y="227266"/>
                </a:lnTo>
                <a:lnTo>
                  <a:pt x="265455" y="215734"/>
                </a:lnTo>
                <a:lnTo>
                  <a:pt x="264960" y="196151"/>
                </a:lnTo>
                <a:lnTo>
                  <a:pt x="264960" y="97599"/>
                </a:lnTo>
                <a:lnTo>
                  <a:pt x="264960" y="69875"/>
                </a:lnTo>
                <a:lnTo>
                  <a:pt x="255308" y="77482"/>
                </a:lnTo>
                <a:lnTo>
                  <a:pt x="247904" y="83032"/>
                </a:lnTo>
                <a:lnTo>
                  <a:pt x="240182" y="88277"/>
                </a:lnTo>
                <a:lnTo>
                  <a:pt x="229565" y="95034"/>
                </a:lnTo>
                <a:lnTo>
                  <a:pt x="230898" y="100164"/>
                </a:lnTo>
                <a:lnTo>
                  <a:pt x="233807" y="99136"/>
                </a:lnTo>
                <a:lnTo>
                  <a:pt x="235140" y="98107"/>
                </a:lnTo>
                <a:lnTo>
                  <a:pt x="236855" y="97599"/>
                </a:lnTo>
                <a:lnTo>
                  <a:pt x="238442" y="97599"/>
                </a:lnTo>
                <a:lnTo>
                  <a:pt x="242544" y="98704"/>
                </a:lnTo>
                <a:lnTo>
                  <a:pt x="245110" y="102666"/>
                </a:lnTo>
                <a:lnTo>
                  <a:pt x="246430" y="110375"/>
                </a:lnTo>
                <a:lnTo>
                  <a:pt x="246799" y="122745"/>
                </a:lnTo>
                <a:lnTo>
                  <a:pt x="246799" y="196151"/>
                </a:lnTo>
                <a:lnTo>
                  <a:pt x="246405" y="209562"/>
                </a:lnTo>
                <a:lnTo>
                  <a:pt x="246176" y="215734"/>
                </a:lnTo>
                <a:lnTo>
                  <a:pt x="246138" y="216814"/>
                </a:lnTo>
                <a:lnTo>
                  <a:pt x="245872" y="220408"/>
                </a:lnTo>
                <a:lnTo>
                  <a:pt x="245478" y="222846"/>
                </a:lnTo>
                <a:lnTo>
                  <a:pt x="243751" y="231051"/>
                </a:lnTo>
                <a:lnTo>
                  <a:pt x="240436" y="234137"/>
                </a:lnTo>
                <a:lnTo>
                  <a:pt x="229171" y="234137"/>
                </a:lnTo>
                <a:lnTo>
                  <a:pt x="229171" y="240296"/>
                </a:lnTo>
                <a:lnTo>
                  <a:pt x="281927" y="240296"/>
                </a:lnTo>
                <a:lnTo>
                  <a:pt x="281927" y="234137"/>
                </a:lnTo>
                <a:close/>
              </a:path>
              <a:path w="654050" h="243204">
                <a:moveTo>
                  <a:pt x="401612" y="234137"/>
                </a:moveTo>
                <a:lnTo>
                  <a:pt x="393001" y="234137"/>
                </a:lnTo>
                <a:lnTo>
                  <a:pt x="389686" y="231571"/>
                </a:lnTo>
                <a:lnTo>
                  <a:pt x="387426" y="223850"/>
                </a:lnTo>
                <a:lnTo>
                  <a:pt x="386918" y="219443"/>
                </a:lnTo>
                <a:lnTo>
                  <a:pt x="386372" y="194614"/>
                </a:lnTo>
                <a:lnTo>
                  <a:pt x="386372" y="138150"/>
                </a:lnTo>
                <a:lnTo>
                  <a:pt x="386181" y="122428"/>
                </a:lnTo>
                <a:lnTo>
                  <a:pt x="378828" y="84569"/>
                </a:lnTo>
                <a:lnTo>
                  <a:pt x="360527" y="72440"/>
                </a:lnTo>
                <a:lnTo>
                  <a:pt x="352094" y="74218"/>
                </a:lnTo>
                <a:lnTo>
                  <a:pt x="343522" y="79692"/>
                </a:lnTo>
                <a:lnTo>
                  <a:pt x="334505" y="89115"/>
                </a:lnTo>
                <a:lnTo>
                  <a:pt x="324739" y="102730"/>
                </a:lnTo>
                <a:lnTo>
                  <a:pt x="324739" y="69875"/>
                </a:lnTo>
                <a:lnTo>
                  <a:pt x="307682" y="83032"/>
                </a:lnTo>
                <a:lnTo>
                  <a:pt x="299961" y="88277"/>
                </a:lnTo>
                <a:lnTo>
                  <a:pt x="289344" y="95034"/>
                </a:lnTo>
                <a:lnTo>
                  <a:pt x="290677" y="100164"/>
                </a:lnTo>
                <a:lnTo>
                  <a:pt x="293319" y="99136"/>
                </a:lnTo>
                <a:lnTo>
                  <a:pt x="294906" y="98107"/>
                </a:lnTo>
                <a:lnTo>
                  <a:pt x="296240" y="97599"/>
                </a:lnTo>
                <a:lnTo>
                  <a:pt x="297967" y="97599"/>
                </a:lnTo>
                <a:lnTo>
                  <a:pt x="302209" y="98704"/>
                </a:lnTo>
                <a:lnTo>
                  <a:pt x="304850" y="102666"/>
                </a:lnTo>
                <a:lnTo>
                  <a:pt x="306197" y="110375"/>
                </a:lnTo>
                <a:lnTo>
                  <a:pt x="306578" y="122745"/>
                </a:lnTo>
                <a:lnTo>
                  <a:pt x="306578" y="196151"/>
                </a:lnTo>
                <a:lnTo>
                  <a:pt x="306031" y="215734"/>
                </a:lnTo>
                <a:lnTo>
                  <a:pt x="304025" y="227266"/>
                </a:lnTo>
                <a:lnTo>
                  <a:pt x="299974" y="232752"/>
                </a:lnTo>
                <a:lnTo>
                  <a:pt x="293319" y="234137"/>
                </a:lnTo>
                <a:lnTo>
                  <a:pt x="288950" y="234137"/>
                </a:lnTo>
                <a:lnTo>
                  <a:pt x="288950" y="240296"/>
                </a:lnTo>
                <a:lnTo>
                  <a:pt x="341033" y="240296"/>
                </a:lnTo>
                <a:lnTo>
                  <a:pt x="341033" y="234137"/>
                </a:lnTo>
                <a:lnTo>
                  <a:pt x="331762" y="234137"/>
                </a:lnTo>
                <a:lnTo>
                  <a:pt x="328053" y="231051"/>
                </a:lnTo>
                <a:lnTo>
                  <a:pt x="324739" y="116078"/>
                </a:lnTo>
                <a:lnTo>
                  <a:pt x="332968" y="105562"/>
                </a:lnTo>
                <a:lnTo>
                  <a:pt x="339674" y="98945"/>
                </a:lnTo>
                <a:lnTo>
                  <a:pt x="345643" y="95504"/>
                </a:lnTo>
                <a:lnTo>
                  <a:pt x="351637" y="94513"/>
                </a:lnTo>
                <a:lnTo>
                  <a:pt x="359651" y="96481"/>
                </a:lnTo>
                <a:lnTo>
                  <a:pt x="364744" y="103301"/>
                </a:lnTo>
                <a:lnTo>
                  <a:pt x="367436" y="116382"/>
                </a:lnTo>
                <a:lnTo>
                  <a:pt x="368211" y="137121"/>
                </a:lnTo>
                <a:lnTo>
                  <a:pt x="368211" y="194614"/>
                </a:lnTo>
                <a:lnTo>
                  <a:pt x="367461" y="219443"/>
                </a:lnTo>
                <a:lnTo>
                  <a:pt x="367004" y="223850"/>
                </a:lnTo>
                <a:lnTo>
                  <a:pt x="364896" y="231571"/>
                </a:lnTo>
                <a:lnTo>
                  <a:pt x="361848" y="234137"/>
                </a:lnTo>
                <a:lnTo>
                  <a:pt x="351904" y="234137"/>
                </a:lnTo>
                <a:lnTo>
                  <a:pt x="351904" y="240296"/>
                </a:lnTo>
                <a:lnTo>
                  <a:pt x="401612" y="240296"/>
                </a:lnTo>
                <a:lnTo>
                  <a:pt x="401612" y="234137"/>
                </a:lnTo>
                <a:close/>
              </a:path>
              <a:path w="654050" h="243204">
                <a:moveTo>
                  <a:pt x="473456" y="210527"/>
                </a:moveTo>
                <a:lnTo>
                  <a:pt x="470141" y="205905"/>
                </a:lnTo>
                <a:lnTo>
                  <a:pt x="465239" y="217195"/>
                </a:lnTo>
                <a:lnTo>
                  <a:pt x="460590" y="221818"/>
                </a:lnTo>
                <a:lnTo>
                  <a:pt x="452640" y="221818"/>
                </a:lnTo>
                <a:lnTo>
                  <a:pt x="450253" y="220281"/>
                </a:lnTo>
                <a:lnTo>
                  <a:pt x="443623" y="87845"/>
                </a:lnTo>
                <a:lnTo>
                  <a:pt x="465505" y="87845"/>
                </a:lnTo>
                <a:lnTo>
                  <a:pt x="465505" y="75006"/>
                </a:lnTo>
                <a:lnTo>
                  <a:pt x="443623" y="75006"/>
                </a:lnTo>
                <a:lnTo>
                  <a:pt x="443623" y="28333"/>
                </a:lnTo>
                <a:lnTo>
                  <a:pt x="438327" y="28333"/>
                </a:lnTo>
                <a:lnTo>
                  <a:pt x="433616" y="47117"/>
                </a:lnTo>
                <a:lnTo>
                  <a:pt x="427672" y="60896"/>
                </a:lnTo>
                <a:lnTo>
                  <a:pt x="419366" y="71615"/>
                </a:lnTo>
                <a:lnTo>
                  <a:pt x="407581" y="81165"/>
                </a:lnTo>
                <a:lnTo>
                  <a:pt x="407581" y="87845"/>
                </a:lnTo>
                <a:lnTo>
                  <a:pt x="424141" y="87845"/>
                </a:lnTo>
                <a:lnTo>
                  <a:pt x="424281" y="201066"/>
                </a:lnTo>
                <a:lnTo>
                  <a:pt x="424764" y="210464"/>
                </a:lnTo>
                <a:lnTo>
                  <a:pt x="446278" y="242862"/>
                </a:lnTo>
                <a:lnTo>
                  <a:pt x="454482" y="240919"/>
                </a:lnTo>
                <a:lnTo>
                  <a:pt x="461657" y="234975"/>
                </a:lnTo>
                <a:lnTo>
                  <a:pt x="467944" y="224891"/>
                </a:lnTo>
                <a:lnTo>
                  <a:pt x="473456" y="210527"/>
                </a:lnTo>
                <a:close/>
              </a:path>
              <a:path w="654050" h="243204">
                <a:moveTo>
                  <a:pt x="567829" y="176644"/>
                </a:moveTo>
                <a:lnTo>
                  <a:pt x="564515" y="172542"/>
                </a:lnTo>
                <a:lnTo>
                  <a:pt x="557720" y="190131"/>
                </a:lnTo>
                <a:lnTo>
                  <a:pt x="549910" y="202819"/>
                </a:lnTo>
                <a:lnTo>
                  <a:pt x="541197" y="210502"/>
                </a:lnTo>
                <a:lnTo>
                  <a:pt x="531634" y="213093"/>
                </a:lnTo>
                <a:lnTo>
                  <a:pt x="518833" y="207848"/>
                </a:lnTo>
                <a:lnTo>
                  <a:pt x="508698" y="193065"/>
                </a:lnTo>
                <a:lnTo>
                  <a:pt x="501916" y="170218"/>
                </a:lnTo>
                <a:lnTo>
                  <a:pt x="499160" y="140716"/>
                </a:lnTo>
                <a:lnTo>
                  <a:pt x="564515" y="140716"/>
                </a:lnTo>
                <a:lnTo>
                  <a:pt x="563041" y="126339"/>
                </a:lnTo>
                <a:lnTo>
                  <a:pt x="561606" y="112293"/>
                </a:lnTo>
                <a:lnTo>
                  <a:pt x="553847" y="90792"/>
                </a:lnTo>
                <a:lnTo>
                  <a:pt x="551230" y="87845"/>
                </a:lnTo>
                <a:lnTo>
                  <a:pt x="541807" y="77190"/>
                </a:lnTo>
                <a:lnTo>
                  <a:pt x="540258" y="76733"/>
                </a:lnTo>
                <a:lnTo>
                  <a:pt x="540258" y="126339"/>
                </a:lnTo>
                <a:lnTo>
                  <a:pt x="499567" y="126339"/>
                </a:lnTo>
                <a:lnTo>
                  <a:pt x="501916" y="110147"/>
                </a:lnTo>
                <a:lnTo>
                  <a:pt x="506425" y="98044"/>
                </a:lnTo>
                <a:lnTo>
                  <a:pt x="512876" y="90462"/>
                </a:lnTo>
                <a:lnTo>
                  <a:pt x="521042" y="87845"/>
                </a:lnTo>
                <a:lnTo>
                  <a:pt x="528929" y="90462"/>
                </a:lnTo>
                <a:lnTo>
                  <a:pt x="534924" y="98044"/>
                </a:lnTo>
                <a:lnTo>
                  <a:pt x="538784" y="110147"/>
                </a:lnTo>
                <a:lnTo>
                  <a:pt x="540258" y="126339"/>
                </a:lnTo>
                <a:lnTo>
                  <a:pt x="540258" y="76733"/>
                </a:lnTo>
                <a:lnTo>
                  <a:pt x="494563" y="96761"/>
                </a:lnTo>
                <a:lnTo>
                  <a:pt x="481939" y="157657"/>
                </a:lnTo>
                <a:lnTo>
                  <a:pt x="485063" y="190131"/>
                </a:lnTo>
                <a:lnTo>
                  <a:pt x="485178" y="191325"/>
                </a:lnTo>
                <a:lnTo>
                  <a:pt x="494144" y="218351"/>
                </a:lnTo>
                <a:lnTo>
                  <a:pt x="507707" y="236334"/>
                </a:lnTo>
                <a:lnTo>
                  <a:pt x="524751" y="242862"/>
                </a:lnTo>
                <a:lnTo>
                  <a:pt x="539457" y="238290"/>
                </a:lnTo>
                <a:lnTo>
                  <a:pt x="551954" y="225158"/>
                </a:lnTo>
                <a:lnTo>
                  <a:pt x="557542" y="213093"/>
                </a:lnTo>
                <a:lnTo>
                  <a:pt x="561619" y="204317"/>
                </a:lnTo>
                <a:lnTo>
                  <a:pt x="567829" y="176644"/>
                </a:lnTo>
                <a:close/>
              </a:path>
              <a:path w="654050" h="243204">
                <a:moveTo>
                  <a:pt x="653453" y="80137"/>
                </a:moveTo>
                <a:lnTo>
                  <a:pt x="647750" y="72440"/>
                </a:lnTo>
                <a:lnTo>
                  <a:pt x="639140" y="72440"/>
                </a:lnTo>
                <a:lnTo>
                  <a:pt x="632675" y="74104"/>
                </a:lnTo>
                <a:lnTo>
                  <a:pt x="626262" y="79184"/>
                </a:lnTo>
                <a:lnTo>
                  <a:pt x="619925" y="87820"/>
                </a:lnTo>
                <a:lnTo>
                  <a:pt x="613689" y="100164"/>
                </a:lnTo>
                <a:lnTo>
                  <a:pt x="613689" y="69875"/>
                </a:lnTo>
                <a:lnTo>
                  <a:pt x="596519" y="83032"/>
                </a:lnTo>
                <a:lnTo>
                  <a:pt x="588784" y="88277"/>
                </a:lnTo>
                <a:lnTo>
                  <a:pt x="578167" y="95034"/>
                </a:lnTo>
                <a:lnTo>
                  <a:pt x="579488" y="100164"/>
                </a:lnTo>
                <a:lnTo>
                  <a:pt x="582142" y="99136"/>
                </a:lnTo>
                <a:lnTo>
                  <a:pt x="583869" y="98107"/>
                </a:lnTo>
                <a:lnTo>
                  <a:pt x="585457" y="97599"/>
                </a:lnTo>
                <a:lnTo>
                  <a:pt x="586778" y="97599"/>
                </a:lnTo>
                <a:lnTo>
                  <a:pt x="591096" y="98704"/>
                </a:lnTo>
                <a:lnTo>
                  <a:pt x="593725" y="102666"/>
                </a:lnTo>
                <a:lnTo>
                  <a:pt x="595033" y="110375"/>
                </a:lnTo>
                <a:lnTo>
                  <a:pt x="595401" y="122745"/>
                </a:lnTo>
                <a:lnTo>
                  <a:pt x="595401" y="196151"/>
                </a:lnTo>
                <a:lnTo>
                  <a:pt x="594868" y="215734"/>
                </a:lnTo>
                <a:lnTo>
                  <a:pt x="592899" y="227266"/>
                </a:lnTo>
                <a:lnTo>
                  <a:pt x="588848" y="232752"/>
                </a:lnTo>
                <a:lnTo>
                  <a:pt x="582142" y="234137"/>
                </a:lnTo>
                <a:lnTo>
                  <a:pt x="576834" y="234137"/>
                </a:lnTo>
                <a:lnTo>
                  <a:pt x="576834" y="240296"/>
                </a:lnTo>
                <a:lnTo>
                  <a:pt x="633831" y="240296"/>
                </a:lnTo>
                <a:lnTo>
                  <a:pt x="633831" y="234137"/>
                </a:lnTo>
                <a:lnTo>
                  <a:pt x="626935" y="234137"/>
                </a:lnTo>
                <a:lnTo>
                  <a:pt x="620115" y="232752"/>
                </a:lnTo>
                <a:lnTo>
                  <a:pt x="616089" y="227266"/>
                </a:lnTo>
                <a:lnTo>
                  <a:pt x="614172" y="215734"/>
                </a:lnTo>
                <a:lnTo>
                  <a:pt x="613689" y="196151"/>
                </a:lnTo>
                <a:lnTo>
                  <a:pt x="613689" y="119151"/>
                </a:lnTo>
                <a:lnTo>
                  <a:pt x="617702" y="109423"/>
                </a:lnTo>
                <a:lnTo>
                  <a:pt x="621423" y="102539"/>
                </a:lnTo>
                <a:lnTo>
                  <a:pt x="624928" y="98437"/>
                </a:lnTo>
                <a:lnTo>
                  <a:pt x="628269" y="97078"/>
                </a:lnTo>
                <a:lnTo>
                  <a:pt x="629589" y="97078"/>
                </a:lnTo>
                <a:lnTo>
                  <a:pt x="630923" y="98107"/>
                </a:lnTo>
                <a:lnTo>
                  <a:pt x="636879" y="107353"/>
                </a:lnTo>
                <a:lnTo>
                  <a:pt x="638467" y="108369"/>
                </a:lnTo>
                <a:lnTo>
                  <a:pt x="649071" y="108369"/>
                </a:lnTo>
                <a:lnTo>
                  <a:pt x="653453" y="101193"/>
                </a:lnTo>
                <a:lnTo>
                  <a:pt x="653453" y="8013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464167" y="4703279"/>
            <a:ext cx="645795" cy="245110"/>
          </a:xfrm>
          <a:custGeom>
            <a:avLst/>
            <a:gdLst/>
            <a:ahLst/>
            <a:cxnLst/>
            <a:rect l="l" t="t" r="r" b="b"/>
            <a:pathLst>
              <a:path w="645795" h="245110">
                <a:moveTo>
                  <a:pt x="58318" y="235661"/>
                </a:moveTo>
                <a:lnTo>
                  <a:pt x="55664" y="235661"/>
                </a:lnTo>
                <a:lnTo>
                  <a:pt x="48260" y="234022"/>
                </a:lnTo>
                <a:lnTo>
                  <a:pt x="43345" y="228676"/>
                </a:lnTo>
                <a:lnTo>
                  <a:pt x="40614" y="218998"/>
                </a:lnTo>
                <a:lnTo>
                  <a:pt x="39763" y="204355"/>
                </a:lnTo>
                <a:lnTo>
                  <a:pt x="39763" y="0"/>
                </a:lnTo>
                <a:lnTo>
                  <a:pt x="35394" y="0"/>
                </a:lnTo>
                <a:lnTo>
                  <a:pt x="32080" y="2044"/>
                </a:lnTo>
                <a:lnTo>
                  <a:pt x="31813" y="2667"/>
                </a:lnTo>
                <a:lnTo>
                  <a:pt x="23863" y="9232"/>
                </a:lnTo>
                <a:lnTo>
                  <a:pt x="23190" y="10261"/>
                </a:lnTo>
                <a:lnTo>
                  <a:pt x="7556" y="22174"/>
                </a:lnTo>
                <a:lnTo>
                  <a:pt x="0" y="28333"/>
                </a:lnTo>
                <a:lnTo>
                  <a:pt x="1587" y="33934"/>
                </a:lnTo>
                <a:lnTo>
                  <a:pt x="7556" y="29768"/>
                </a:lnTo>
                <a:lnTo>
                  <a:pt x="10210" y="28740"/>
                </a:lnTo>
                <a:lnTo>
                  <a:pt x="14846" y="28740"/>
                </a:lnTo>
                <a:lnTo>
                  <a:pt x="17233" y="30797"/>
                </a:lnTo>
                <a:lnTo>
                  <a:pt x="18554" y="33426"/>
                </a:lnTo>
                <a:lnTo>
                  <a:pt x="19367" y="36195"/>
                </a:lnTo>
                <a:lnTo>
                  <a:pt x="19850" y="40614"/>
                </a:lnTo>
                <a:lnTo>
                  <a:pt x="20142" y="63195"/>
                </a:lnTo>
                <a:lnTo>
                  <a:pt x="20142" y="204355"/>
                </a:lnTo>
                <a:lnTo>
                  <a:pt x="19304" y="218998"/>
                </a:lnTo>
                <a:lnTo>
                  <a:pt x="16573" y="228676"/>
                </a:lnTo>
                <a:lnTo>
                  <a:pt x="11645" y="234022"/>
                </a:lnTo>
                <a:lnTo>
                  <a:pt x="4241" y="235661"/>
                </a:lnTo>
                <a:lnTo>
                  <a:pt x="1587" y="235661"/>
                </a:lnTo>
                <a:lnTo>
                  <a:pt x="1587" y="242341"/>
                </a:lnTo>
                <a:lnTo>
                  <a:pt x="58318" y="242341"/>
                </a:lnTo>
                <a:lnTo>
                  <a:pt x="58318" y="235661"/>
                </a:lnTo>
                <a:close/>
              </a:path>
              <a:path w="645795" h="245110">
                <a:moveTo>
                  <a:pt x="180797" y="199732"/>
                </a:moveTo>
                <a:lnTo>
                  <a:pt x="176822" y="199732"/>
                </a:lnTo>
                <a:lnTo>
                  <a:pt x="171729" y="208229"/>
                </a:lnTo>
                <a:lnTo>
                  <a:pt x="166179" y="213398"/>
                </a:lnTo>
                <a:lnTo>
                  <a:pt x="158889" y="215976"/>
                </a:lnTo>
                <a:lnTo>
                  <a:pt x="148590" y="216674"/>
                </a:lnTo>
                <a:lnTo>
                  <a:pt x="107899" y="216674"/>
                </a:lnTo>
                <a:lnTo>
                  <a:pt x="137833" y="169100"/>
                </a:lnTo>
                <a:lnTo>
                  <a:pt x="157581" y="129857"/>
                </a:lnTo>
                <a:lnTo>
                  <a:pt x="168452" y="95910"/>
                </a:lnTo>
                <a:lnTo>
                  <a:pt x="171780" y="64223"/>
                </a:lnTo>
                <a:lnTo>
                  <a:pt x="168732" y="38608"/>
                </a:lnTo>
                <a:lnTo>
                  <a:pt x="160261" y="18262"/>
                </a:lnTo>
                <a:lnTo>
                  <a:pt x="147459" y="4838"/>
                </a:lnTo>
                <a:lnTo>
                  <a:pt x="131356" y="0"/>
                </a:lnTo>
                <a:lnTo>
                  <a:pt x="122783" y="1346"/>
                </a:lnTo>
                <a:lnTo>
                  <a:pt x="97472" y="30137"/>
                </a:lnTo>
                <a:lnTo>
                  <a:pt x="90258" y="65252"/>
                </a:lnTo>
                <a:lnTo>
                  <a:pt x="94246" y="66268"/>
                </a:lnTo>
                <a:lnTo>
                  <a:pt x="99250" y="48768"/>
                </a:lnTo>
                <a:lnTo>
                  <a:pt x="105816" y="36271"/>
                </a:lnTo>
                <a:lnTo>
                  <a:pt x="114058" y="28778"/>
                </a:lnTo>
                <a:lnTo>
                  <a:pt x="124066" y="26276"/>
                </a:lnTo>
                <a:lnTo>
                  <a:pt x="135432" y="30480"/>
                </a:lnTo>
                <a:lnTo>
                  <a:pt x="144945" y="41846"/>
                </a:lnTo>
                <a:lnTo>
                  <a:pt x="151460" y="58508"/>
                </a:lnTo>
                <a:lnTo>
                  <a:pt x="153885" y="78587"/>
                </a:lnTo>
                <a:lnTo>
                  <a:pt x="150850" y="105562"/>
                </a:lnTo>
                <a:lnTo>
                  <a:pt x="142011" y="135763"/>
                </a:lnTo>
                <a:lnTo>
                  <a:pt x="127774" y="168173"/>
                </a:lnTo>
                <a:lnTo>
                  <a:pt x="108559" y="201790"/>
                </a:lnTo>
                <a:lnTo>
                  <a:pt x="90932" y="228485"/>
                </a:lnTo>
                <a:lnTo>
                  <a:pt x="87617" y="234645"/>
                </a:lnTo>
                <a:lnTo>
                  <a:pt x="85623" y="237718"/>
                </a:lnTo>
                <a:lnTo>
                  <a:pt x="85623" y="242341"/>
                </a:lnTo>
                <a:lnTo>
                  <a:pt x="169799" y="242341"/>
                </a:lnTo>
                <a:lnTo>
                  <a:pt x="175387" y="221996"/>
                </a:lnTo>
                <a:lnTo>
                  <a:pt x="180797" y="199732"/>
                </a:lnTo>
                <a:close/>
              </a:path>
              <a:path w="645795" h="245110">
                <a:moveTo>
                  <a:pt x="298234" y="122224"/>
                </a:moveTo>
                <a:lnTo>
                  <a:pt x="294728" y="74460"/>
                </a:lnTo>
                <a:lnTo>
                  <a:pt x="294614" y="72809"/>
                </a:lnTo>
                <a:lnTo>
                  <a:pt x="284492" y="34163"/>
                </a:lnTo>
                <a:lnTo>
                  <a:pt x="276364" y="20980"/>
                </a:lnTo>
                <a:lnTo>
                  <a:pt x="276364" y="122732"/>
                </a:lnTo>
                <a:lnTo>
                  <a:pt x="274650" y="169760"/>
                </a:lnTo>
                <a:lnTo>
                  <a:pt x="274612" y="170624"/>
                </a:lnTo>
                <a:lnTo>
                  <a:pt x="269455" y="203771"/>
                </a:lnTo>
                <a:lnTo>
                  <a:pt x="269354" y="204419"/>
                </a:lnTo>
                <a:lnTo>
                  <a:pt x="260629" y="224218"/>
                </a:lnTo>
                <a:lnTo>
                  <a:pt x="260540" y="224447"/>
                </a:lnTo>
                <a:lnTo>
                  <a:pt x="227736" y="203771"/>
                </a:lnTo>
                <a:lnTo>
                  <a:pt x="220980" y="122732"/>
                </a:lnTo>
                <a:lnTo>
                  <a:pt x="220954" y="122224"/>
                </a:lnTo>
                <a:lnTo>
                  <a:pt x="222656" y="74460"/>
                </a:lnTo>
                <a:lnTo>
                  <a:pt x="227787" y="40449"/>
                </a:lnTo>
                <a:lnTo>
                  <a:pt x="236385" y="20104"/>
                </a:lnTo>
                <a:lnTo>
                  <a:pt x="248526" y="13347"/>
                </a:lnTo>
                <a:lnTo>
                  <a:pt x="254762" y="15036"/>
                </a:lnTo>
                <a:lnTo>
                  <a:pt x="272275" y="53517"/>
                </a:lnTo>
                <a:lnTo>
                  <a:pt x="275882" y="95872"/>
                </a:lnTo>
                <a:lnTo>
                  <a:pt x="276352" y="122224"/>
                </a:lnTo>
                <a:lnTo>
                  <a:pt x="276364" y="122732"/>
                </a:lnTo>
                <a:lnTo>
                  <a:pt x="276364" y="20980"/>
                </a:lnTo>
                <a:lnTo>
                  <a:pt x="271665" y="13347"/>
                </a:lnTo>
                <a:lnTo>
                  <a:pt x="268986" y="8991"/>
                </a:lnTo>
                <a:lnTo>
                  <a:pt x="249186" y="0"/>
                </a:lnTo>
                <a:lnTo>
                  <a:pt x="228574" y="8839"/>
                </a:lnTo>
                <a:lnTo>
                  <a:pt x="212674" y="33782"/>
                </a:lnTo>
                <a:lnTo>
                  <a:pt x="202438" y="72377"/>
                </a:lnTo>
                <a:lnTo>
                  <a:pt x="198818" y="122224"/>
                </a:lnTo>
                <a:lnTo>
                  <a:pt x="199732" y="148666"/>
                </a:lnTo>
                <a:lnTo>
                  <a:pt x="206870" y="193471"/>
                </a:lnTo>
                <a:lnTo>
                  <a:pt x="228739" y="236308"/>
                </a:lnTo>
                <a:lnTo>
                  <a:pt x="247459" y="244906"/>
                </a:lnTo>
                <a:lnTo>
                  <a:pt x="268262" y="236131"/>
                </a:lnTo>
                <a:lnTo>
                  <a:pt x="271538" y="231051"/>
                </a:lnTo>
                <a:lnTo>
                  <a:pt x="284276" y="211289"/>
                </a:lnTo>
                <a:lnTo>
                  <a:pt x="294589" y="172580"/>
                </a:lnTo>
                <a:lnTo>
                  <a:pt x="298196" y="122732"/>
                </a:lnTo>
                <a:lnTo>
                  <a:pt x="298234" y="122224"/>
                </a:lnTo>
                <a:close/>
              </a:path>
              <a:path w="645795" h="245110">
                <a:moveTo>
                  <a:pt x="413943" y="122224"/>
                </a:moveTo>
                <a:lnTo>
                  <a:pt x="410464" y="74460"/>
                </a:lnTo>
                <a:lnTo>
                  <a:pt x="410349" y="72809"/>
                </a:lnTo>
                <a:lnTo>
                  <a:pt x="400253" y="34163"/>
                </a:lnTo>
                <a:lnTo>
                  <a:pt x="392074" y="20878"/>
                </a:lnTo>
                <a:lnTo>
                  <a:pt x="392074" y="122732"/>
                </a:lnTo>
                <a:lnTo>
                  <a:pt x="390359" y="169760"/>
                </a:lnTo>
                <a:lnTo>
                  <a:pt x="376402" y="224218"/>
                </a:lnTo>
                <a:lnTo>
                  <a:pt x="363969" y="231051"/>
                </a:lnTo>
                <a:lnTo>
                  <a:pt x="352005" y="224218"/>
                </a:lnTo>
                <a:lnTo>
                  <a:pt x="343522" y="203771"/>
                </a:lnTo>
                <a:lnTo>
                  <a:pt x="338480" y="169760"/>
                </a:lnTo>
                <a:lnTo>
                  <a:pt x="336816" y="122732"/>
                </a:lnTo>
                <a:lnTo>
                  <a:pt x="336804" y="122224"/>
                </a:lnTo>
                <a:lnTo>
                  <a:pt x="338480" y="74460"/>
                </a:lnTo>
                <a:lnTo>
                  <a:pt x="343560" y="40449"/>
                </a:lnTo>
                <a:lnTo>
                  <a:pt x="352120" y="20104"/>
                </a:lnTo>
                <a:lnTo>
                  <a:pt x="364236" y="13347"/>
                </a:lnTo>
                <a:lnTo>
                  <a:pt x="370497" y="15036"/>
                </a:lnTo>
                <a:lnTo>
                  <a:pt x="388048" y="53517"/>
                </a:lnTo>
                <a:lnTo>
                  <a:pt x="391591" y="95872"/>
                </a:lnTo>
                <a:lnTo>
                  <a:pt x="392061" y="122224"/>
                </a:lnTo>
                <a:lnTo>
                  <a:pt x="392074" y="122732"/>
                </a:lnTo>
                <a:lnTo>
                  <a:pt x="392074" y="20878"/>
                </a:lnTo>
                <a:lnTo>
                  <a:pt x="387438" y="13347"/>
                </a:lnTo>
                <a:lnTo>
                  <a:pt x="384759" y="8991"/>
                </a:lnTo>
                <a:lnTo>
                  <a:pt x="364896" y="0"/>
                </a:lnTo>
                <a:lnTo>
                  <a:pt x="344335" y="8839"/>
                </a:lnTo>
                <a:lnTo>
                  <a:pt x="328434" y="33782"/>
                </a:lnTo>
                <a:lnTo>
                  <a:pt x="318173" y="72377"/>
                </a:lnTo>
                <a:lnTo>
                  <a:pt x="314528" y="122224"/>
                </a:lnTo>
                <a:lnTo>
                  <a:pt x="315468" y="148666"/>
                </a:lnTo>
                <a:lnTo>
                  <a:pt x="322694" y="193471"/>
                </a:lnTo>
                <a:lnTo>
                  <a:pt x="344589" y="236308"/>
                </a:lnTo>
                <a:lnTo>
                  <a:pt x="363308" y="244906"/>
                </a:lnTo>
                <a:lnTo>
                  <a:pt x="384086" y="236131"/>
                </a:lnTo>
                <a:lnTo>
                  <a:pt x="387350" y="231051"/>
                </a:lnTo>
                <a:lnTo>
                  <a:pt x="400062" y="211289"/>
                </a:lnTo>
                <a:lnTo>
                  <a:pt x="410324" y="172580"/>
                </a:lnTo>
                <a:lnTo>
                  <a:pt x="413905" y="122732"/>
                </a:lnTo>
                <a:lnTo>
                  <a:pt x="413943" y="122224"/>
                </a:lnTo>
                <a:close/>
              </a:path>
              <a:path w="645795" h="245110">
                <a:moveTo>
                  <a:pt x="529793" y="122224"/>
                </a:moveTo>
                <a:lnTo>
                  <a:pt x="526288" y="74460"/>
                </a:lnTo>
                <a:lnTo>
                  <a:pt x="526173" y="72809"/>
                </a:lnTo>
                <a:lnTo>
                  <a:pt x="516051" y="34163"/>
                </a:lnTo>
                <a:lnTo>
                  <a:pt x="507923" y="20980"/>
                </a:lnTo>
                <a:lnTo>
                  <a:pt x="507923" y="122732"/>
                </a:lnTo>
                <a:lnTo>
                  <a:pt x="506209" y="169760"/>
                </a:lnTo>
                <a:lnTo>
                  <a:pt x="506171" y="170624"/>
                </a:lnTo>
                <a:lnTo>
                  <a:pt x="501015" y="203771"/>
                </a:lnTo>
                <a:lnTo>
                  <a:pt x="500913" y="204419"/>
                </a:lnTo>
                <a:lnTo>
                  <a:pt x="492188" y="224218"/>
                </a:lnTo>
                <a:lnTo>
                  <a:pt x="492099" y="224447"/>
                </a:lnTo>
                <a:lnTo>
                  <a:pt x="459295" y="203771"/>
                </a:lnTo>
                <a:lnTo>
                  <a:pt x="452526" y="122732"/>
                </a:lnTo>
                <a:lnTo>
                  <a:pt x="452513" y="122224"/>
                </a:lnTo>
                <a:lnTo>
                  <a:pt x="454215" y="74460"/>
                </a:lnTo>
                <a:lnTo>
                  <a:pt x="459346" y="40449"/>
                </a:lnTo>
                <a:lnTo>
                  <a:pt x="467944" y="20104"/>
                </a:lnTo>
                <a:lnTo>
                  <a:pt x="480085" y="13347"/>
                </a:lnTo>
                <a:lnTo>
                  <a:pt x="486321" y="15036"/>
                </a:lnTo>
                <a:lnTo>
                  <a:pt x="503834" y="53517"/>
                </a:lnTo>
                <a:lnTo>
                  <a:pt x="507441" y="95872"/>
                </a:lnTo>
                <a:lnTo>
                  <a:pt x="507911" y="122224"/>
                </a:lnTo>
                <a:lnTo>
                  <a:pt x="507923" y="122732"/>
                </a:lnTo>
                <a:lnTo>
                  <a:pt x="507923" y="20980"/>
                </a:lnTo>
                <a:lnTo>
                  <a:pt x="503224" y="13347"/>
                </a:lnTo>
                <a:lnTo>
                  <a:pt x="500545" y="8991"/>
                </a:lnTo>
                <a:lnTo>
                  <a:pt x="480745" y="0"/>
                </a:lnTo>
                <a:lnTo>
                  <a:pt x="460121" y="8839"/>
                </a:lnTo>
                <a:lnTo>
                  <a:pt x="444233" y="33782"/>
                </a:lnTo>
                <a:lnTo>
                  <a:pt x="433997" y="72377"/>
                </a:lnTo>
                <a:lnTo>
                  <a:pt x="430377" y="122224"/>
                </a:lnTo>
                <a:lnTo>
                  <a:pt x="431292" y="148666"/>
                </a:lnTo>
                <a:lnTo>
                  <a:pt x="438429" y="193471"/>
                </a:lnTo>
                <a:lnTo>
                  <a:pt x="460298" y="236308"/>
                </a:lnTo>
                <a:lnTo>
                  <a:pt x="479018" y="244906"/>
                </a:lnTo>
                <a:lnTo>
                  <a:pt x="499821" y="236131"/>
                </a:lnTo>
                <a:lnTo>
                  <a:pt x="503097" y="231051"/>
                </a:lnTo>
                <a:lnTo>
                  <a:pt x="515835" y="211289"/>
                </a:lnTo>
                <a:lnTo>
                  <a:pt x="526148" y="172580"/>
                </a:lnTo>
                <a:lnTo>
                  <a:pt x="529755" y="122732"/>
                </a:lnTo>
                <a:lnTo>
                  <a:pt x="529793" y="122224"/>
                </a:lnTo>
                <a:close/>
              </a:path>
              <a:path w="645795" h="245110">
                <a:moveTo>
                  <a:pt x="645502" y="122224"/>
                </a:moveTo>
                <a:lnTo>
                  <a:pt x="642023" y="74460"/>
                </a:lnTo>
                <a:lnTo>
                  <a:pt x="641896" y="72809"/>
                </a:lnTo>
                <a:lnTo>
                  <a:pt x="631812" y="34163"/>
                </a:lnTo>
                <a:lnTo>
                  <a:pt x="623633" y="20878"/>
                </a:lnTo>
                <a:lnTo>
                  <a:pt x="623633" y="122732"/>
                </a:lnTo>
                <a:lnTo>
                  <a:pt x="621919" y="169760"/>
                </a:lnTo>
                <a:lnTo>
                  <a:pt x="607961" y="224218"/>
                </a:lnTo>
                <a:lnTo>
                  <a:pt x="595528" y="231051"/>
                </a:lnTo>
                <a:lnTo>
                  <a:pt x="583565" y="224218"/>
                </a:lnTo>
                <a:lnTo>
                  <a:pt x="575081" y="203771"/>
                </a:lnTo>
                <a:lnTo>
                  <a:pt x="570026" y="169760"/>
                </a:lnTo>
                <a:lnTo>
                  <a:pt x="568375" y="122732"/>
                </a:lnTo>
                <a:lnTo>
                  <a:pt x="568363" y="122224"/>
                </a:lnTo>
                <a:lnTo>
                  <a:pt x="570039" y="74460"/>
                </a:lnTo>
                <a:lnTo>
                  <a:pt x="575119" y="40449"/>
                </a:lnTo>
                <a:lnTo>
                  <a:pt x="583679" y="20104"/>
                </a:lnTo>
                <a:lnTo>
                  <a:pt x="595795" y="13347"/>
                </a:lnTo>
                <a:lnTo>
                  <a:pt x="602056" y="15036"/>
                </a:lnTo>
                <a:lnTo>
                  <a:pt x="619607" y="53517"/>
                </a:lnTo>
                <a:lnTo>
                  <a:pt x="621741" y="72377"/>
                </a:lnTo>
                <a:lnTo>
                  <a:pt x="621779" y="72631"/>
                </a:lnTo>
                <a:lnTo>
                  <a:pt x="623150" y="95872"/>
                </a:lnTo>
                <a:lnTo>
                  <a:pt x="623620" y="122224"/>
                </a:lnTo>
                <a:lnTo>
                  <a:pt x="623633" y="122732"/>
                </a:lnTo>
                <a:lnTo>
                  <a:pt x="623633" y="20878"/>
                </a:lnTo>
                <a:lnTo>
                  <a:pt x="618998" y="13347"/>
                </a:lnTo>
                <a:lnTo>
                  <a:pt x="616318" y="8991"/>
                </a:lnTo>
                <a:lnTo>
                  <a:pt x="596455" y="0"/>
                </a:lnTo>
                <a:lnTo>
                  <a:pt x="575894" y="8839"/>
                </a:lnTo>
                <a:lnTo>
                  <a:pt x="559993" y="33782"/>
                </a:lnTo>
                <a:lnTo>
                  <a:pt x="549732" y="72377"/>
                </a:lnTo>
                <a:lnTo>
                  <a:pt x="546087" y="122224"/>
                </a:lnTo>
                <a:lnTo>
                  <a:pt x="547027" y="148666"/>
                </a:lnTo>
                <a:lnTo>
                  <a:pt x="554253" y="193471"/>
                </a:lnTo>
                <a:lnTo>
                  <a:pt x="576148" y="236308"/>
                </a:lnTo>
                <a:lnTo>
                  <a:pt x="594868" y="244906"/>
                </a:lnTo>
                <a:lnTo>
                  <a:pt x="615645" y="236131"/>
                </a:lnTo>
                <a:lnTo>
                  <a:pt x="618909" y="231051"/>
                </a:lnTo>
                <a:lnTo>
                  <a:pt x="631621" y="211289"/>
                </a:lnTo>
                <a:lnTo>
                  <a:pt x="641883" y="172580"/>
                </a:lnTo>
                <a:lnTo>
                  <a:pt x="645464" y="122732"/>
                </a:lnTo>
                <a:lnTo>
                  <a:pt x="645502" y="12222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55929" y="5131155"/>
            <a:ext cx="687705" cy="297815"/>
          </a:xfrm>
          <a:custGeom>
            <a:avLst/>
            <a:gdLst/>
            <a:ahLst/>
            <a:cxnLst/>
            <a:rect l="l" t="t" r="r" b="b"/>
            <a:pathLst>
              <a:path w="687704" h="297814">
                <a:moveTo>
                  <a:pt x="160388" y="0"/>
                </a:moveTo>
                <a:lnTo>
                  <a:pt x="93446" y="0"/>
                </a:lnTo>
                <a:lnTo>
                  <a:pt x="93446" y="6667"/>
                </a:lnTo>
                <a:lnTo>
                  <a:pt x="98755" y="7188"/>
                </a:lnTo>
                <a:lnTo>
                  <a:pt x="106464" y="8661"/>
                </a:lnTo>
                <a:lnTo>
                  <a:pt x="111467" y="13665"/>
                </a:lnTo>
                <a:lnTo>
                  <a:pt x="114173" y="22987"/>
                </a:lnTo>
                <a:lnTo>
                  <a:pt x="114985" y="37465"/>
                </a:lnTo>
                <a:lnTo>
                  <a:pt x="114985" y="109842"/>
                </a:lnTo>
                <a:lnTo>
                  <a:pt x="45402" y="109842"/>
                </a:lnTo>
                <a:lnTo>
                  <a:pt x="45402" y="37465"/>
                </a:lnTo>
                <a:lnTo>
                  <a:pt x="66611" y="6667"/>
                </a:lnTo>
                <a:lnTo>
                  <a:pt x="66611" y="0"/>
                </a:lnTo>
                <a:lnTo>
                  <a:pt x="0" y="0"/>
                </a:lnTo>
                <a:lnTo>
                  <a:pt x="0" y="6667"/>
                </a:lnTo>
                <a:lnTo>
                  <a:pt x="4978" y="7188"/>
                </a:lnTo>
                <a:lnTo>
                  <a:pt x="12636" y="8661"/>
                </a:lnTo>
                <a:lnTo>
                  <a:pt x="17526" y="13665"/>
                </a:lnTo>
                <a:lnTo>
                  <a:pt x="20116" y="22987"/>
                </a:lnTo>
                <a:lnTo>
                  <a:pt x="20878" y="37465"/>
                </a:lnTo>
                <a:lnTo>
                  <a:pt x="20878" y="202755"/>
                </a:lnTo>
                <a:lnTo>
                  <a:pt x="20116" y="217233"/>
                </a:lnTo>
                <a:lnTo>
                  <a:pt x="17526" y="226618"/>
                </a:lnTo>
                <a:lnTo>
                  <a:pt x="12636" y="231775"/>
                </a:lnTo>
                <a:lnTo>
                  <a:pt x="4978" y="233553"/>
                </a:lnTo>
                <a:lnTo>
                  <a:pt x="0" y="233553"/>
                </a:lnTo>
                <a:lnTo>
                  <a:pt x="0" y="240220"/>
                </a:lnTo>
                <a:lnTo>
                  <a:pt x="66611" y="240220"/>
                </a:lnTo>
                <a:lnTo>
                  <a:pt x="66611" y="233553"/>
                </a:lnTo>
                <a:lnTo>
                  <a:pt x="61302" y="233553"/>
                </a:lnTo>
                <a:lnTo>
                  <a:pt x="53644" y="231775"/>
                </a:lnTo>
                <a:lnTo>
                  <a:pt x="48755" y="226618"/>
                </a:lnTo>
                <a:lnTo>
                  <a:pt x="46164" y="217233"/>
                </a:lnTo>
                <a:lnTo>
                  <a:pt x="45402" y="202755"/>
                </a:lnTo>
                <a:lnTo>
                  <a:pt x="45402" y="126276"/>
                </a:lnTo>
                <a:lnTo>
                  <a:pt x="114985" y="126276"/>
                </a:lnTo>
                <a:lnTo>
                  <a:pt x="114985" y="202755"/>
                </a:lnTo>
                <a:lnTo>
                  <a:pt x="114173" y="217233"/>
                </a:lnTo>
                <a:lnTo>
                  <a:pt x="111467" y="226618"/>
                </a:lnTo>
                <a:lnTo>
                  <a:pt x="106464" y="231775"/>
                </a:lnTo>
                <a:lnTo>
                  <a:pt x="98755" y="233553"/>
                </a:lnTo>
                <a:lnTo>
                  <a:pt x="93446" y="233553"/>
                </a:lnTo>
                <a:lnTo>
                  <a:pt x="93446" y="240220"/>
                </a:lnTo>
                <a:lnTo>
                  <a:pt x="160388" y="240220"/>
                </a:lnTo>
                <a:lnTo>
                  <a:pt x="160388" y="233553"/>
                </a:lnTo>
                <a:lnTo>
                  <a:pt x="155079" y="233553"/>
                </a:lnTo>
                <a:lnTo>
                  <a:pt x="147421" y="231775"/>
                </a:lnTo>
                <a:lnTo>
                  <a:pt x="142532" y="226618"/>
                </a:lnTo>
                <a:lnTo>
                  <a:pt x="139941" y="217233"/>
                </a:lnTo>
                <a:lnTo>
                  <a:pt x="139179" y="202755"/>
                </a:lnTo>
                <a:lnTo>
                  <a:pt x="139179" y="37465"/>
                </a:lnTo>
                <a:lnTo>
                  <a:pt x="160388" y="6667"/>
                </a:lnTo>
                <a:lnTo>
                  <a:pt x="160388" y="0"/>
                </a:lnTo>
                <a:close/>
              </a:path>
              <a:path w="687704" h="297814">
                <a:moveTo>
                  <a:pt x="206870" y="8724"/>
                </a:moveTo>
                <a:lnTo>
                  <a:pt x="201561" y="0"/>
                </a:lnTo>
                <a:lnTo>
                  <a:pt x="188315" y="0"/>
                </a:lnTo>
                <a:lnTo>
                  <a:pt x="182676" y="8724"/>
                </a:lnTo>
                <a:lnTo>
                  <a:pt x="182676" y="29248"/>
                </a:lnTo>
                <a:lnTo>
                  <a:pt x="188315" y="37465"/>
                </a:lnTo>
                <a:lnTo>
                  <a:pt x="201561" y="37465"/>
                </a:lnTo>
                <a:lnTo>
                  <a:pt x="206870" y="29248"/>
                </a:lnTo>
                <a:lnTo>
                  <a:pt x="206870" y="8724"/>
                </a:lnTo>
                <a:close/>
              </a:path>
              <a:path w="687704" h="297814">
                <a:moveTo>
                  <a:pt x="222440" y="234061"/>
                </a:moveTo>
                <a:lnTo>
                  <a:pt x="219125" y="234061"/>
                </a:lnTo>
                <a:lnTo>
                  <a:pt x="212115" y="232676"/>
                </a:lnTo>
                <a:lnTo>
                  <a:pt x="207987" y="227203"/>
                </a:lnTo>
                <a:lnTo>
                  <a:pt x="206032" y="215658"/>
                </a:lnTo>
                <a:lnTo>
                  <a:pt x="205536" y="196075"/>
                </a:lnTo>
                <a:lnTo>
                  <a:pt x="205536" y="97523"/>
                </a:lnTo>
                <a:lnTo>
                  <a:pt x="205536" y="69811"/>
                </a:lnTo>
                <a:lnTo>
                  <a:pt x="195859" y="77419"/>
                </a:lnTo>
                <a:lnTo>
                  <a:pt x="188429" y="82956"/>
                </a:lnTo>
                <a:lnTo>
                  <a:pt x="180708" y="88214"/>
                </a:lnTo>
                <a:lnTo>
                  <a:pt x="170091" y="94957"/>
                </a:lnTo>
                <a:lnTo>
                  <a:pt x="171411" y="100088"/>
                </a:lnTo>
                <a:lnTo>
                  <a:pt x="174396" y="99060"/>
                </a:lnTo>
                <a:lnTo>
                  <a:pt x="175717" y="98044"/>
                </a:lnTo>
                <a:lnTo>
                  <a:pt x="177380" y="97523"/>
                </a:lnTo>
                <a:lnTo>
                  <a:pt x="179031" y="97523"/>
                </a:lnTo>
                <a:lnTo>
                  <a:pt x="183121" y="98640"/>
                </a:lnTo>
                <a:lnTo>
                  <a:pt x="185661" y="102590"/>
                </a:lnTo>
                <a:lnTo>
                  <a:pt x="186956" y="110299"/>
                </a:lnTo>
                <a:lnTo>
                  <a:pt x="187312" y="122682"/>
                </a:lnTo>
                <a:lnTo>
                  <a:pt x="187312" y="196075"/>
                </a:lnTo>
                <a:lnTo>
                  <a:pt x="186918" y="209486"/>
                </a:lnTo>
                <a:lnTo>
                  <a:pt x="186690" y="215658"/>
                </a:lnTo>
                <a:lnTo>
                  <a:pt x="186651" y="216738"/>
                </a:lnTo>
                <a:lnTo>
                  <a:pt x="186385" y="220332"/>
                </a:lnTo>
                <a:lnTo>
                  <a:pt x="185991" y="222770"/>
                </a:lnTo>
                <a:lnTo>
                  <a:pt x="184340" y="230987"/>
                </a:lnTo>
                <a:lnTo>
                  <a:pt x="181025" y="234061"/>
                </a:lnTo>
                <a:lnTo>
                  <a:pt x="169748" y="234061"/>
                </a:lnTo>
                <a:lnTo>
                  <a:pt x="169748" y="240220"/>
                </a:lnTo>
                <a:lnTo>
                  <a:pt x="222440" y="240220"/>
                </a:lnTo>
                <a:lnTo>
                  <a:pt x="222440" y="234061"/>
                </a:lnTo>
                <a:close/>
              </a:path>
              <a:path w="687704" h="297814">
                <a:moveTo>
                  <a:pt x="304431" y="196075"/>
                </a:moveTo>
                <a:lnTo>
                  <a:pt x="290741" y="156159"/>
                </a:lnTo>
                <a:lnTo>
                  <a:pt x="268312" y="135509"/>
                </a:lnTo>
                <a:lnTo>
                  <a:pt x="260502" y="128117"/>
                </a:lnTo>
                <a:lnTo>
                  <a:pt x="255270" y="121005"/>
                </a:lnTo>
                <a:lnTo>
                  <a:pt x="252336" y="113715"/>
                </a:lnTo>
                <a:lnTo>
                  <a:pt x="251421" y="105740"/>
                </a:lnTo>
                <a:lnTo>
                  <a:pt x="252539" y="97167"/>
                </a:lnTo>
                <a:lnTo>
                  <a:pt x="255676" y="90335"/>
                </a:lnTo>
                <a:lnTo>
                  <a:pt x="260502" y="85813"/>
                </a:lnTo>
                <a:lnTo>
                  <a:pt x="266661" y="84175"/>
                </a:lnTo>
                <a:lnTo>
                  <a:pt x="275907" y="86855"/>
                </a:lnTo>
                <a:lnTo>
                  <a:pt x="283222" y="94767"/>
                </a:lnTo>
                <a:lnTo>
                  <a:pt x="288556" y="107784"/>
                </a:lnTo>
                <a:lnTo>
                  <a:pt x="291846" y="125755"/>
                </a:lnTo>
                <a:lnTo>
                  <a:pt x="295821" y="125755"/>
                </a:lnTo>
                <a:lnTo>
                  <a:pt x="295821" y="73393"/>
                </a:lnTo>
                <a:lnTo>
                  <a:pt x="291515" y="73393"/>
                </a:lnTo>
                <a:lnTo>
                  <a:pt x="290842" y="76479"/>
                </a:lnTo>
                <a:lnTo>
                  <a:pt x="289852" y="78016"/>
                </a:lnTo>
                <a:lnTo>
                  <a:pt x="287540" y="78016"/>
                </a:lnTo>
                <a:lnTo>
                  <a:pt x="286867" y="77508"/>
                </a:lnTo>
                <a:lnTo>
                  <a:pt x="274281" y="72377"/>
                </a:lnTo>
                <a:lnTo>
                  <a:pt x="266661" y="72377"/>
                </a:lnTo>
                <a:lnTo>
                  <a:pt x="254241" y="75768"/>
                </a:lnTo>
                <a:lnTo>
                  <a:pt x="244373" y="85267"/>
                </a:lnTo>
                <a:lnTo>
                  <a:pt x="237858" y="99872"/>
                </a:lnTo>
                <a:lnTo>
                  <a:pt x="235508" y="118567"/>
                </a:lnTo>
                <a:lnTo>
                  <a:pt x="236131" y="127749"/>
                </a:lnTo>
                <a:lnTo>
                  <a:pt x="238036" y="136220"/>
                </a:lnTo>
                <a:lnTo>
                  <a:pt x="241236" y="144195"/>
                </a:lnTo>
                <a:lnTo>
                  <a:pt x="245783" y="151930"/>
                </a:lnTo>
                <a:lnTo>
                  <a:pt x="249758" y="157581"/>
                </a:lnTo>
                <a:lnTo>
                  <a:pt x="250418" y="157581"/>
                </a:lnTo>
                <a:lnTo>
                  <a:pt x="260692" y="166827"/>
                </a:lnTo>
                <a:lnTo>
                  <a:pt x="285864" y="198488"/>
                </a:lnTo>
                <a:lnTo>
                  <a:pt x="286867" y="207378"/>
                </a:lnTo>
                <a:lnTo>
                  <a:pt x="285648" y="216230"/>
                </a:lnTo>
                <a:lnTo>
                  <a:pt x="282270" y="223227"/>
                </a:lnTo>
                <a:lnTo>
                  <a:pt x="277228" y="227799"/>
                </a:lnTo>
                <a:lnTo>
                  <a:pt x="270967" y="229450"/>
                </a:lnTo>
                <a:lnTo>
                  <a:pt x="260731" y="226390"/>
                </a:lnTo>
                <a:lnTo>
                  <a:pt x="252450" y="217322"/>
                </a:lnTo>
                <a:lnTo>
                  <a:pt x="246227" y="202374"/>
                </a:lnTo>
                <a:lnTo>
                  <a:pt x="242138" y="181711"/>
                </a:lnTo>
                <a:lnTo>
                  <a:pt x="238163" y="181711"/>
                </a:lnTo>
                <a:lnTo>
                  <a:pt x="238163" y="241249"/>
                </a:lnTo>
                <a:lnTo>
                  <a:pt x="242138" y="241249"/>
                </a:lnTo>
                <a:lnTo>
                  <a:pt x="242798" y="237147"/>
                </a:lnTo>
                <a:lnTo>
                  <a:pt x="243789" y="236118"/>
                </a:lnTo>
                <a:lnTo>
                  <a:pt x="248437" y="236118"/>
                </a:lnTo>
                <a:lnTo>
                  <a:pt x="249758" y="237147"/>
                </a:lnTo>
                <a:lnTo>
                  <a:pt x="261353" y="241769"/>
                </a:lnTo>
                <a:lnTo>
                  <a:pt x="264998" y="242785"/>
                </a:lnTo>
                <a:lnTo>
                  <a:pt x="271627" y="242785"/>
                </a:lnTo>
                <a:lnTo>
                  <a:pt x="284861" y="239318"/>
                </a:lnTo>
                <a:lnTo>
                  <a:pt x="295236" y="229641"/>
                </a:lnTo>
                <a:lnTo>
                  <a:pt x="302006" y="214858"/>
                </a:lnTo>
                <a:lnTo>
                  <a:pt x="304431" y="196075"/>
                </a:lnTo>
                <a:close/>
              </a:path>
              <a:path w="687704" h="297814">
                <a:moveTo>
                  <a:pt x="377748" y="210451"/>
                </a:moveTo>
                <a:lnTo>
                  <a:pt x="374434" y="205828"/>
                </a:lnTo>
                <a:lnTo>
                  <a:pt x="369468" y="217131"/>
                </a:lnTo>
                <a:lnTo>
                  <a:pt x="364820" y="221742"/>
                </a:lnTo>
                <a:lnTo>
                  <a:pt x="356870" y="221742"/>
                </a:lnTo>
                <a:lnTo>
                  <a:pt x="354545" y="220205"/>
                </a:lnTo>
                <a:lnTo>
                  <a:pt x="347929" y="189915"/>
                </a:lnTo>
                <a:lnTo>
                  <a:pt x="347929" y="87769"/>
                </a:lnTo>
                <a:lnTo>
                  <a:pt x="369798" y="87769"/>
                </a:lnTo>
                <a:lnTo>
                  <a:pt x="369798" y="74942"/>
                </a:lnTo>
                <a:lnTo>
                  <a:pt x="347929" y="74942"/>
                </a:lnTo>
                <a:lnTo>
                  <a:pt x="347929" y="28232"/>
                </a:lnTo>
                <a:lnTo>
                  <a:pt x="342620" y="28232"/>
                </a:lnTo>
                <a:lnTo>
                  <a:pt x="337896" y="47028"/>
                </a:lnTo>
                <a:lnTo>
                  <a:pt x="331939" y="60820"/>
                </a:lnTo>
                <a:lnTo>
                  <a:pt x="323608" y="71539"/>
                </a:lnTo>
                <a:lnTo>
                  <a:pt x="311810" y="81102"/>
                </a:lnTo>
                <a:lnTo>
                  <a:pt x="311810" y="87769"/>
                </a:lnTo>
                <a:lnTo>
                  <a:pt x="328371" y="87769"/>
                </a:lnTo>
                <a:lnTo>
                  <a:pt x="328510" y="201002"/>
                </a:lnTo>
                <a:lnTo>
                  <a:pt x="328993" y="210388"/>
                </a:lnTo>
                <a:lnTo>
                  <a:pt x="350570" y="242785"/>
                </a:lnTo>
                <a:lnTo>
                  <a:pt x="358736" y="240842"/>
                </a:lnTo>
                <a:lnTo>
                  <a:pt x="365899" y="234899"/>
                </a:lnTo>
                <a:lnTo>
                  <a:pt x="372198" y="224815"/>
                </a:lnTo>
                <a:lnTo>
                  <a:pt x="377748" y="210451"/>
                </a:lnTo>
                <a:close/>
              </a:path>
              <a:path w="687704" h="297814">
                <a:moveTo>
                  <a:pt x="487286" y="155016"/>
                </a:moveTo>
                <a:lnTo>
                  <a:pt x="483577" y="121958"/>
                </a:lnTo>
                <a:lnTo>
                  <a:pt x="473329" y="95796"/>
                </a:lnTo>
                <a:lnTo>
                  <a:pt x="466407" y="88138"/>
                </a:lnTo>
                <a:lnTo>
                  <a:pt x="466407" y="165798"/>
                </a:lnTo>
                <a:lnTo>
                  <a:pt x="464439" y="192278"/>
                </a:lnTo>
                <a:lnTo>
                  <a:pt x="458825" y="212509"/>
                </a:lnTo>
                <a:lnTo>
                  <a:pt x="450049" y="225425"/>
                </a:lnTo>
                <a:lnTo>
                  <a:pt x="438569" y="229958"/>
                </a:lnTo>
                <a:lnTo>
                  <a:pt x="425818" y="224536"/>
                </a:lnTo>
                <a:lnTo>
                  <a:pt x="415874" y="209296"/>
                </a:lnTo>
                <a:lnTo>
                  <a:pt x="409397" y="185788"/>
                </a:lnTo>
                <a:lnTo>
                  <a:pt x="407085" y="155524"/>
                </a:lnTo>
                <a:lnTo>
                  <a:pt x="408965" y="125615"/>
                </a:lnTo>
                <a:lnTo>
                  <a:pt x="414426" y="103365"/>
                </a:lnTo>
                <a:lnTo>
                  <a:pt x="423164" y="89484"/>
                </a:lnTo>
                <a:lnTo>
                  <a:pt x="434924" y="84696"/>
                </a:lnTo>
                <a:lnTo>
                  <a:pt x="447814" y="90652"/>
                </a:lnTo>
                <a:lnTo>
                  <a:pt x="457746" y="107340"/>
                </a:lnTo>
                <a:lnTo>
                  <a:pt x="464146" y="132981"/>
                </a:lnTo>
                <a:lnTo>
                  <a:pt x="466407" y="165798"/>
                </a:lnTo>
                <a:lnTo>
                  <a:pt x="466407" y="88138"/>
                </a:lnTo>
                <a:lnTo>
                  <a:pt x="463308" y="84696"/>
                </a:lnTo>
                <a:lnTo>
                  <a:pt x="457784" y="78574"/>
                </a:lnTo>
                <a:lnTo>
                  <a:pt x="438238" y="72377"/>
                </a:lnTo>
                <a:lnTo>
                  <a:pt x="427901" y="73748"/>
                </a:lnTo>
                <a:lnTo>
                  <a:pt x="395579" y="108966"/>
                </a:lnTo>
                <a:lnTo>
                  <a:pt x="386219" y="159639"/>
                </a:lnTo>
                <a:lnTo>
                  <a:pt x="389991" y="192278"/>
                </a:lnTo>
                <a:lnTo>
                  <a:pt x="390017" y="192557"/>
                </a:lnTo>
                <a:lnTo>
                  <a:pt x="400507" y="218922"/>
                </a:lnTo>
                <a:lnTo>
                  <a:pt x="416267" y="236435"/>
                </a:lnTo>
                <a:lnTo>
                  <a:pt x="435914" y="242785"/>
                </a:lnTo>
                <a:lnTo>
                  <a:pt x="455968" y="235927"/>
                </a:lnTo>
                <a:lnTo>
                  <a:pt x="461175" y="229958"/>
                </a:lnTo>
                <a:lnTo>
                  <a:pt x="472287" y="217195"/>
                </a:lnTo>
                <a:lnTo>
                  <a:pt x="483260" y="189306"/>
                </a:lnTo>
                <a:lnTo>
                  <a:pt x="487222" y="155524"/>
                </a:lnTo>
                <a:lnTo>
                  <a:pt x="487286" y="155016"/>
                </a:lnTo>
                <a:close/>
              </a:path>
              <a:path w="687704" h="297814">
                <a:moveTo>
                  <a:pt x="574332" y="80073"/>
                </a:moveTo>
                <a:lnTo>
                  <a:pt x="568756" y="72377"/>
                </a:lnTo>
                <a:lnTo>
                  <a:pt x="560146" y="72377"/>
                </a:lnTo>
                <a:lnTo>
                  <a:pt x="553681" y="74028"/>
                </a:lnTo>
                <a:lnTo>
                  <a:pt x="547255" y="79108"/>
                </a:lnTo>
                <a:lnTo>
                  <a:pt x="540867" y="87744"/>
                </a:lnTo>
                <a:lnTo>
                  <a:pt x="534555" y="100088"/>
                </a:lnTo>
                <a:lnTo>
                  <a:pt x="534555" y="69811"/>
                </a:lnTo>
                <a:lnTo>
                  <a:pt x="517474" y="82956"/>
                </a:lnTo>
                <a:lnTo>
                  <a:pt x="509752" y="88214"/>
                </a:lnTo>
                <a:lnTo>
                  <a:pt x="499135" y="94957"/>
                </a:lnTo>
                <a:lnTo>
                  <a:pt x="500456" y="100088"/>
                </a:lnTo>
                <a:lnTo>
                  <a:pt x="503110" y="99060"/>
                </a:lnTo>
                <a:lnTo>
                  <a:pt x="504761" y="98044"/>
                </a:lnTo>
                <a:lnTo>
                  <a:pt x="506425" y="97523"/>
                </a:lnTo>
                <a:lnTo>
                  <a:pt x="507746" y="97523"/>
                </a:lnTo>
                <a:lnTo>
                  <a:pt x="512025" y="98640"/>
                </a:lnTo>
                <a:lnTo>
                  <a:pt x="514667" y="102590"/>
                </a:lnTo>
                <a:lnTo>
                  <a:pt x="516001" y="110299"/>
                </a:lnTo>
                <a:lnTo>
                  <a:pt x="516369" y="122682"/>
                </a:lnTo>
                <a:lnTo>
                  <a:pt x="516369" y="196075"/>
                </a:lnTo>
                <a:lnTo>
                  <a:pt x="515835" y="215658"/>
                </a:lnTo>
                <a:lnTo>
                  <a:pt x="513842" y="227203"/>
                </a:lnTo>
                <a:lnTo>
                  <a:pt x="509790" y="232676"/>
                </a:lnTo>
                <a:lnTo>
                  <a:pt x="503110" y="234061"/>
                </a:lnTo>
                <a:lnTo>
                  <a:pt x="497801" y="234061"/>
                </a:lnTo>
                <a:lnTo>
                  <a:pt x="497801" y="240220"/>
                </a:lnTo>
                <a:lnTo>
                  <a:pt x="554837" y="240220"/>
                </a:lnTo>
                <a:lnTo>
                  <a:pt x="554837" y="234061"/>
                </a:lnTo>
                <a:lnTo>
                  <a:pt x="547814" y="234061"/>
                </a:lnTo>
                <a:lnTo>
                  <a:pt x="540994" y="232676"/>
                </a:lnTo>
                <a:lnTo>
                  <a:pt x="536968" y="227203"/>
                </a:lnTo>
                <a:lnTo>
                  <a:pt x="535051" y="215658"/>
                </a:lnTo>
                <a:lnTo>
                  <a:pt x="534555" y="196075"/>
                </a:lnTo>
                <a:lnTo>
                  <a:pt x="534555" y="119087"/>
                </a:lnTo>
                <a:lnTo>
                  <a:pt x="538645" y="109359"/>
                </a:lnTo>
                <a:lnTo>
                  <a:pt x="542404" y="102463"/>
                </a:lnTo>
                <a:lnTo>
                  <a:pt x="545871" y="98361"/>
                </a:lnTo>
                <a:lnTo>
                  <a:pt x="549148" y="97015"/>
                </a:lnTo>
                <a:lnTo>
                  <a:pt x="550468" y="97015"/>
                </a:lnTo>
                <a:lnTo>
                  <a:pt x="551789" y="98044"/>
                </a:lnTo>
                <a:lnTo>
                  <a:pt x="557758" y="107276"/>
                </a:lnTo>
                <a:lnTo>
                  <a:pt x="559485" y="108305"/>
                </a:lnTo>
                <a:lnTo>
                  <a:pt x="570090" y="108305"/>
                </a:lnTo>
                <a:lnTo>
                  <a:pt x="574332" y="101117"/>
                </a:lnTo>
                <a:lnTo>
                  <a:pt x="574332" y="80073"/>
                </a:lnTo>
                <a:close/>
              </a:path>
              <a:path w="687704" h="297814">
                <a:moveTo>
                  <a:pt x="687387" y="74942"/>
                </a:moveTo>
                <a:lnTo>
                  <a:pt x="654253" y="74942"/>
                </a:lnTo>
                <a:lnTo>
                  <a:pt x="654253" y="80581"/>
                </a:lnTo>
                <a:lnTo>
                  <a:pt x="660882" y="80581"/>
                </a:lnTo>
                <a:lnTo>
                  <a:pt x="664197" y="84175"/>
                </a:lnTo>
                <a:lnTo>
                  <a:pt x="664197" y="91363"/>
                </a:lnTo>
                <a:lnTo>
                  <a:pt x="663879" y="95516"/>
                </a:lnTo>
                <a:lnTo>
                  <a:pt x="661504" y="108038"/>
                </a:lnTo>
                <a:lnTo>
                  <a:pt x="641261" y="194030"/>
                </a:lnTo>
                <a:lnTo>
                  <a:pt x="618070" y="102654"/>
                </a:lnTo>
                <a:lnTo>
                  <a:pt x="616737" y="95986"/>
                </a:lnTo>
                <a:lnTo>
                  <a:pt x="616737" y="84175"/>
                </a:lnTo>
                <a:lnTo>
                  <a:pt x="619785" y="80581"/>
                </a:lnTo>
                <a:lnTo>
                  <a:pt x="627748" y="80581"/>
                </a:lnTo>
                <a:lnTo>
                  <a:pt x="627748" y="74942"/>
                </a:lnTo>
                <a:lnTo>
                  <a:pt x="581621" y="74942"/>
                </a:lnTo>
                <a:lnTo>
                  <a:pt x="581621" y="80581"/>
                </a:lnTo>
                <a:lnTo>
                  <a:pt x="585330" y="81102"/>
                </a:lnTo>
                <a:lnTo>
                  <a:pt x="590118" y="83070"/>
                </a:lnTo>
                <a:lnTo>
                  <a:pt x="593864" y="89179"/>
                </a:lnTo>
                <a:lnTo>
                  <a:pt x="598462" y="104343"/>
                </a:lnTo>
                <a:lnTo>
                  <a:pt x="605866" y="133451"/>
                </a:lnTo>
                <a:lnTo>
                  <a:pt x="630656" y="234581"/>
                </a:lnTo>
                <a:lnTo>
                  <a:pt x="626021" y="252539"/>
                </a:lnTo>
                <a:lnTo>
                  <a:pt x="623760" y="256654"/>
                </a:lnTo>
                <a:lnTo>
                  <a:pt x="620712" y="263321"/>
                </a:lnTo>
                <a:lnTo>
                  <a:pt x="617143" y="267436"/>
                </a:lnTo>
                <a:lnTo>
                  <a:pt x="614095" y="267436"/>
                </a:lnTo>
                <a:lnTo>
                  <a:pt x="611174" y="265887"/>
                </a:lnTo>
                <a:lnTo>
                  <a:pt x="605866" y="262293"/>
                </a:lnTo>
                <a:lnTo>
                  <a:pt x="602818" y="261277"/>
                </a:lnTo>
                <a:lnTo>
                  <a:pt x="593547" y="261277"/>
                </a:lnTo>
                <a:lnTo>
                  <a:pt x="587578" y="270002"/>
                </a:lnTo>
                <a:lnTo>
                  <a:pt x="587578" y="288988"/>
                </a:lnTo>
                <a:lnTo>
                  <a:pt x="594601" y="297205"/>
                </a:lnTo>
                <a:lnTo>
                  <a:pt x="603224" y="297205"/>
                </a:lnTo>
                <a:lnTo>
                  <a:pt x="632345" y="264922"/>
                </a:lnTo>
                <a:lnTo>
                  <a:pt x="674027" y="98132"/>
                </a:lnTo>
                <a:lnTo>
                  <a:pt x="677227" y="88671"/>
                </a:lnTo>
                <a:lnTo>
                  <a:pt x="680618" y="83629"/>
                </a:lnTo>
                <a:lnTo>
                  <a:pt x="684999" y="81102"/>
                </a:lnTo>
                <a:lnTo>
                  <a:pt x="687387" y="80581"/>
                </a:lnTo>
                <a:lnTo>
                  <a:pt x="687387" y="7494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86966" y="5131155"/>
            <a:ext cx="654050" cy="243204"/>
          </a:xfrm>
          <a:custGeom>
            <a:avLst/>
            <a:gdLst/>
            <a:ahLst/>
            <a:cxnLst/>
            <a:rect l="l" t="t" r="r" b="b"/>
            <a:pathLst>
              <a:path w="654050" h="243204">
                <a:moveTo>
                  <a:pt x="119557" y="67233"/>
                </a:moveTo>
                <a:lnTo>
                  <a:pt x="104902" y="18300"/>
                </a:lnTo>
                <a:lnTo>
                  <a:pt x="92379" y="7112"/>
                </a:lnTo>
                <a:lnTo>
                  <a:pt x="92379" y="66217"/>
                </a:lnTo>
                <a:lnTo>
                  <a:pt x="90119" y="87147"/>
                </a:lnTo>
                <a:lnTo>
                  <a:pt x="83769" y="103174"/>
                </a:lnTo>
                <a:lnTo>
                  <a:pt x="75387" y="111899"/>
                </a:lnTo>
                <a:lnTo>
                  <a:pt x="73875" y="113436"/>
                </a:lnTo>
                <a:lnTo>
                  <a:pt x="61239" y="117030"/>
                </a:lnTo>
                <a:lnTo>
                  <a:pt x="55664" y="117030"/>
                </a:lnTo>
                <a:lnTo>
                  <a:pt x="51028" y="115493"/>
                </a:lnTo>
                <a:lnTo>
                  <a:pt x="45326" y="111899"/>
                </a:lnTo>
                <a:lnTo>
                  <a:pt x="45326" y="17449"/>
                </a:lnTo>
                <a:lnTo>
                  <a:pt x="50634" y="14363"/>
                </a:lnTo>
                <a:lnTo>
                  <a:pt x="53949" y="13855"/>
                </a:lnTo>
                <a:lnTo>
                  <a:pt x="58978" y="13855"/>
                </a:lnTo>
                <a:lnTo>
                  <a:pt x="72694" y="17627"/>
                </a:lnTo>
                <a:lnTo>
                  <a:pt x="83235" y="28295"/>
                </a:lnTo>
                <a:lnTo>
                  <a:pt x="89992" y="44818"/>
                </a:lnTo>
                <a:lnTo>
                  <a:pt x="92379" y="66217"/>
                </a:lnTo>
                <a:lnTo>
                  <a:pt x="92379" y="7112"/>
                </a:lnTo>
                <a:lnTo>
                  <a:pt x="86664" y="3962"/>
                </a:lnTo>
                <a:lnTo>
                  <a:pt x="78981" y="1727"/>
                </a:lnTo>
                <a:lnTo>
                  <a:pt x="67589" y="546"/>
                </a:lnTo>
                <a:lnTo>
                  <a:pt x="49707" y="0"/>
                </a:lnTo>
                <a:lnTo>
                  <a:pt x="0" y="0"/>
                </a:lnTo>
                <a:lnTo>
                  <a:pt x="0" y="6667"/>
                </a:lnTo>
                <a:lnTo>
                  <a:pt x="4902" y="7188"/>
                </a:lnTo>
                <a:lnTo>
                  <a:pt x="12585" y="8661"/>
                </a:lnTo>
                <a:lnTo>
                  <a:pt x="17475" y="13665"/>
                </a:lnTo>
                <a:lnTo>
                  <a:pt x="20053" y="22987"/>
                </a:lnTo>
                <a:lnTo>
                  <a:pt x="20802" y="37465"/>
                </a:lnTo>
                <a:lnTo>
                  <a:pt x="20802" y="202755"/>
                </a:lnTo>
                <a:lnTo>
                  <a:pt x="20053" y="217233"/>
                </a:lnTo>
                <a:lnTo>
                  <a:pt x="17475" y="226618"/>
                </a:lnTo>
                <a:lnTo>
                  <a:pt x="12585" y="231775"/>
                </a:lnTo>
                <a:lnTo>
                  <a:pt x="4902" y="233553"/>
                </a:lnTo>
                <a:lnTo>
                  <a:pt x="0" y="233553"/>
                </a:lnTo>
                <a:lnTo>
                  <a:pt x="0" y="240220"/>
                </a:lnTo>
                <a:lnTo>
                  <a:pt x="66929" y="240220"/>
                </a:lnTo>
                <a:lnTo>
                  <a:pt x="66929" y="233553"/>
                </a:lnTo>
                <a:lnTo>
                  <a:pt x="61239" y="233553"/>
                </a:lnTo>
                <a:lnTo>
                  <a:pt x="53606" y="231775"/>
                </a:lnTo>
                <a:lnTo>
                  <a:pt x="48704" y="226618"/>
                </a:lnTo>
                <a:lnTo>
                  <a:pt x="46101" y="217233"/>
                </a:lnTo>
                <a:lnTo>
                  <a:pt x="45326" y="202755"/>
                </a:lnTo>
                <a:lnTo>
                  <a:pt x="45326" y="125247"/>
                </a:lnTo>
                <a:lnTo>
                  <a:pt x="54343" y="130378"/>
                </a:lnTo>
                <a:lnTo>
                  <a:pt x="60566" y="132435"/>
                </a:lnTo>
                <a:lnTo>
                  <a:pt x="68922" y="132435"/>
                </a:lnTo>
                <a:lnTo>
                  <a:pt x="79324" y="131127"/>
                </a:lnTo>
                <a:lnTo>
                  <a:pt x="89344" y="127355"/>
                </a:lnTo>
                <a:lnTo>
                  <a:pt x="92595" y="125247"/>
                </a:lnTo>
                <a:lnTo>
                  <a:pt x="98501" y="121386"/>
                </a:lnTo>
                <a:lnTo>
                  <a:pt x="102768" y="117030"/>
                </a:lnTo>
                <a:lnTo>
                  <a:pt x="106299" y="113436"/>
                </a:lnTo>
                <a:lnTo>
                  <a:pt x="112001" y="104559"/>
                </a:lnTo>
                <a:lnTo>
                  <a:pt x="116154" y="93611"/>
                </a:lnTo>
                <a:lnTo>
                  <a:pt x="118694" y="81026"/>
                </a:lnTo>
                <a:lnTo>
                  <a:pt x="119557" y="67233"/>
                </a:lnTo>
                <a:close/>
              </a:path>
              <a:path w="654050" h="243204">
                <a:moveTo>
                  <a:pt x="224536" y="217131"/>
                </a:moveTo>
                <a:lnTo>
                  <a:pt x="221615" y="213017"/>
                </a:lnTo>
                <a:lnTo>
                  <a:pt x="217639" y="219176"/>
                </a:lnTo>
                <a:lnTo>
                  <a:pt x="213931" y="221742"/>
                </a:lnTo>
                <a:lnTo>
                  <a:pt x="207035" y="221742"/>
                </a:lnTo>
                <a:lnTo>
                  <a:pt x="206019" y="218325"/>
                </a:lnTo>
                <a:lnTo>
                  <a:pt x="205968" y="216611"/>
                </a:lnTo>
                <a:lnTo>
                  <a:pt x="205968" y="144754"/>
                </a:lnTo>
                <a:lnTo>
                  <a:pt x="205943" y="122682"/>
                </a:lnTo>
                <a:lnTo>
                  <a:pt x="205651" y="113436"/>
                </a:lnTo>
                <a:lnTo>
                  <a:pt x="205600" y="111582"/>
                </a:lnTo>
                <a:lnTo>
                  <a:pt x="204444" y="101371"/>
                </a:lnTo>
                <a:lnTo>
                  <a:pt x="173494" y="72377"/>
                </a:lnTo>
                <a:lnTo>
                  <a:pt x="158229" y="75679"/>
                </a:lnTo>
                <a:lnTo>
                  <a:pt x="145567" y="84632"/>
                </a:lnTo>
                <a:lnTo>
                  <a:pt x="136931" y="97713"/>
                </a:lnTo>
                <a:lnTo>
                  <a:pt x="133731" y="113436"/>
                </a:lnTo>
                <a:lnTo>
                  <a:pt x="133731" y="122682"/>
                </a:lnTo>
                <a:lnTo>
                  <a:pt x="138379" y="131406"/>
                </a:lnTo>
                <a:lnTo>
                  <a:pt x="149377" y="131406"/>
                </a:lnTo>
                <a:lnTo>
                  <a:pt x="153352" y="124218"/>
                </a:lnTo>
                <a:lnTo>
                  <a:pt x="153352" y="105219"/>
                </a:lnTo>
                <a:lnTo>
                  <a:pt x="154584" y="96062"/>
                </a:lnTo>
                <a:lnTo>
                  <a:pt x="158013" y="88925"/>
                </a:lnTo>
                <a:lnTo>
                  <a:pt x="163245" y="84289"/>
                </a:lnTo>
                <a:lnTo>
                  <a:pt x="169926" y="82638"/>
                </a:lnTo>
                <a:lnTo>
                  <a:pt x="176542" y="82638"/>
                </a:lnTo>
                <a:lnTo>
                  <a:pt x="186753" y="132943"/>
                </a:lnTo>
                <a:lnTo>
                  <a:pt x="186753" y="144754"/>
                </a:lnTo>
                <a:lnTo>
                  <a:pt x="186753" y="204292"/>
                </a:lnTo>
                <a:lnTo>
                  <a:pt x="182041" y="211543"/>
                </a:lnTo>
                <a:lnTo>
                  <a:pt x="177215" y="216484"/>
                </a:lnTo>
                <a:lnTo>
                  <a:pt x="172173" y="219303"/>
                </a:lnTo>
                <a:lnTo>
                  <a:pt x="166878" y="220205"/>
                </a:lnTo>
                <a:lnTo>
                  <a:pt x="160261" y="218186"/>
                </a:lnTo>
                <a:lnTo>
                  <a:pt x="155016" y="212509"/>
                </a:lnTo>
                <a:lnTo>
                  <a:pt x="151549" y="203746"/>
                </a:lnTo>
                <a:lnTo>
                  <a:pt x="150304" y="192481"/>
                </a:lnTo>
                <a:lnTo>
                  <a:pt x="151904" y="179184"/>
                </a:lnTo>
                <a:lnTo>
                  <a:pt x="157594" y="168046"/>
                </a:lnTo>
                <a:lnTo>
                  <a:pt x="168757" y="157187"/>
                </a:lnTo>
                <a:lnTo>
                  <a:pt x="186753" y="144754"/>
                </a:lnTo>
                <a:lnTo>
                  <a:pt x="186753" y="132943"/>
                </a:lnTo>
                <a:lnTo>
                  <a:pt x="150037" y="157581"/>
                </a:lnTo>
                <a:lnTo>
                  <a:pt x="130822" y="202234"/>
                </a:lnTo>
                <a:lnTo>
                  <a:pt x="132384" y="216484"/>
                </a:lnTo>
                <a:lnTo>
                  <a:pt x="132448" y="217131"/>
                </a:lnTo>
                <a:lnTo>
                  <a:pt x="132562" y="218186"/>
                </a:lnTo>
                <a:lnTo>
                  <a:pt x="132575" y="218325"/>
                </a:lnTo>
                <a:lnTo>
                  <a:pt x="137452" y="231178"/>
                </a:lnTo>
                <a:lnTo>
                  <a:pt x="144805" y="239699"/>
                </a:lnTo>
                <a:lnTo>
                  <a:pt x="154012" y="242785"/>
                </a:lnTo>
                <a:lnTo>
                  <a:pt x="161798" y="241376"/>
                </a:lnTo>
                <a:lnTo>
                  <a:pt x="169545" y="236829"/>
                </a:lnTo>
                <a:lnTo>
                  <a:pt x="177711" y="228714"/>
                </a:lnTo>
                <a:lnTo>
                  <a:pt x="184073" y="220205"/>
                </a:lnTo>
                <a:lnTo>
                  <a:pt x="186753" y="216611"/>
                </a:lnTo>
                <a:lnTo>
                  <a:pt x="188366" y="228066"/>
                </a:lnTo>
                <a:lnTo>
                  <a:pt x="191147" y="236245"/>
                </a:lnTo>
                <a:lnTo>
                  <a:pt x="195110" y="241236"/>
                </a:lnTo>
                <a:lnTo>
                  <a:pt x="195287" y="241236"/>
                </a:lnTo>
                <a:lnTo>
                  <a:pt x="200012" y="242785"/>
                </a:lnTo>
                <a:lnTo>
                  <a:pt x="206616" y="241236"/>
                </a:lnTo>
                <a:lnTo>
                  <a:pt x="212915" y="236499"/>
                </a:lnTo>
                <a:lnTo>
                  <a:pt x="218897" y="228498"/>
                </a:lnTo>
                <a:lnTo>
                  <a:pt x="222237" y="221742"/>
                </a:lnTo>
                <a:lnTo>
                  <a:pt x="224536" y="217131"/>
                </a:lnTo>
                <a:close/>
              </a:path>
              <a:path w="654050" h="243204">
                <a:moveTo>
                  <a:pt x="266280" y="8724"/>
                </a:moveTo>
                <a:lnTo>
                  <a:pt x="260985" y="0"/>
                </a:lnTo>
                <a:lnTo>
                  <a:pt x="247726" y="0"/>
                </a:lnTo>
                <a:lnTo>
                  <a:pt x="242163" y="8724"/>
                </a:lnTo>
                <a:lnTo>
                  <a:pt x="242163" y="29248"/>
                </a:lnTo>
                <a:lnTo>
                  <a:pt x="247726" y="37465"/>
                </a:lnTo>
                <a:lnTo>
                  <a:pt x="260985" y="37465"/>
                </a:lnTo>
                <a:lnTo>
                  <a:pt x="266280" y="29248"/>
                </a:lnTo>
                <a:lnTo>
                  <a:pt x="266280" y="8724"/>
                </a:lnTo>
                <a:close/>
              </a:path>
              <a:path w="654050" h="243204">
                <a:moveTo>
                  <a:pt x="281927" y="234061"/>
                </a:moveTo>
                <a:lnTo>
                  <a:pt x="278612" y="234061"/>
                </a:lnTo>
                <a:lnTo>
                  <a:pt x="271551" y="232676"/>
                </a:lnTo>
                <a:lnTo>
                  <a:pt x="267411" y="227203"/>
                </a:lnTo>
                <a:lnTo>
                  <a:pt x="265455" y="215658"/>
                </a:lnTo>
                <a:lnTo>
                  <a:pt x="264960" y="196075"/>
                </a:lnTo>
                <a:lnTo>
                  <a:pt x="264960" y="97523"/>
                </a:lnTo>
                <a:lnTo>
                  <a:pt x="264960" y="69811"/>
                </a:lnTo>
                <a:lnTo>
                  <a:pt x="255308" y="77419"/>
                </a:lnTo>
                <a:lnTo>
                  <a:pt x="247904" y="82956"/>
                </a:lnTo>
                <a:lnTo>
                  <a:pt x="240182" y="88214"/>
                </a:lnTo>
                <a:lnTo>
                  <a:pt x="229565" y="94957"/>
                </a:lnTo>
                <a:lnTo>
                  <a:pt x="230898" y="100088"/>
                </a:lnTo>
                <a:lnTo>
                  <a:pt x="233807" y="99060"/>
                </a:lnTo>
                <a:lnTo>
                  <a:pt x="235140" y="98044"/>
                </a:lnTo>
                <a:lnTo>
                  <a:pt x="236855" y="97523"/>
                </a:lnTo>
                <a:lnTo>
                  <a:pt x="238442" y="97523"/>
                </a:lnTo>
                <a:lnTo>
                  <a:pt x="242544" y="98640"/>
                </a:lnTo>
                <a:lnTo>
                  <a:pt x="245110" y="102590"/>
                </a:lnTo>
                <a:lnTo>
                  <a:pt x="246430" y="110299"/>
                </a:lnTo>
                <a:lnTo>
                  <a:pt x="246799" y="122682"/>
                </a:lnTo>
                <a:lnTo>
                  <a:pt x="246799" y="196075"/>
                </a:lnTo>
                <a:lnTo>
                  <a:pt x="246405" y="209486"/>
                </a:lnTo>
                <a:lnTo>
                  <a:pt x="246176" y="215658"/>
                </a:lnTo>
                <a:lnTo>
                  <a:pt x="246138" y="216738"/>
                </a:lnTo>
                <a:lnTo>
                  <a:pt x="245872" y="220332"/>
                </a:lnTo>
                <a:lnTo>
                  <a:pt x="245478" y="222770"/>
                </a:lnTo>
                <a:lnTo>
                  <a:pt x="243751" y="230987"/>
                </a:lnTo>
                <a:lnTo>
                  <a:pt x="240436" y="234061"/>
                </a:lnTo>
                <a:lnTo>
                  <a:pt x="229171" y="234061"/>
                </a:lnTo>
                <a:lnTo>
                  <a:pt x="229171" y="240220"/>
                </a:lnTo>
                <a:lnTo>
                  <a:pt x="281927" y="240220"/>
                </a:lnTo>
                <a:lnTo>
                  <a:pt x="281927" y="234061"/>
                </a:lnTo>
                <a:close/>
              </a:path>
              <a:path w="654050" h="243204">
                <a:moveTo>
                  <a:pt x="401612" y="234061"/>
                </a:moveTo>
                <a:lnTo>
                  <a:pt x="393001" y="234061"/>
                </a:lnTo>
                <a:lnTo>
                  <a:pt x="389686" y="231495"/>
                </a:lnTo>
                <a:lnTo>
                  <a:pt x="387426" y="223774"/>
                </a:lnTo>
                <a:lnTo>
                  <a:pt x="386918" y="219367"/>
                </a:lnTo>
                <a:lnTo>
                  <a:pt x="386372" y="194538"/>
                </a:lnTo>
                <a:lnTo>
                  <a:pt x="386372" y="138074"/>
                </a:lnTo>
                <a:lnTo>
                  <a:pt x="386181" y="122351"/>
                </a:lnTo>
                <a:lnTo>
                  <a:pt x="378828" y="84505"/>
                </a:lnTo>
                <a:lnTo>
                  <a:pt x="360527" y="72377"/>
                </a:lnTo>
                <a:lnTo>
                  <a:pt x="352094" y="74142"/>
                </a:lnTo>
                <a:lnTo>
                  <a:pt x="343522" y="79629"/>
                </a:lnTo>
                <a:lnTo>
                  <a:pt x="334505" y="89052"/>
                </a:lnTo>
                <a:lnTo>
                  <a:pt x="324739" y="102654"/>
                </a:lnTo>
                <a:lnTo>
                  <a:pt x="324739" y="69811"/>
                </a:lnTo>
                <a:lnTo>
                  <a:pt x="307682" y="82956"/>
                </a:lnTo>
                <a:lnTo>
                  <a:pt x="299961" y="88214"/>
                </a:lnTo>
                <a:lnTo>
                  <a:pt x="289344" y="94957"/>
                </a:lnTo>
                <a:lnTo>
                  <a:pt x="290677" y="100088"/>
                </a:lnTo>
                <a:lnTo>
                  <a:pt x="293319" y="99060"/>
                </a:lnTo>
                <a:lnTo>
                  <a:pt x="294906" y="98044"/>
                </a:lnTo>
                <a:lnTo>
                  <a:pt x="296240" y="97523"/>
                </a:lnTo>
                <a:lnTo>
                  <a:pt x="297967" y="97523"/>
                </a:lnTo>
                <a:lnTo>
                  <a:pt x="302209" y="98640"/>
                </a:lnTo>
                <a:lnTo>
                  <a:pt x="304850" y="102590"/>
                </a:lnTo>
                <a:lnTo>
                  <a:pt x="306197" y="110299"/>
                </a:lnTo>
                <a:lnTo>
                  <a:pt x="306578" y="122682"/>
                </a:lnTo>
                <a:lnTo>
                  <a:pt x="306578" y="196075"/>
                </a:lnTo>
                <a:lnTo>
                  <a:pt x="306031" y="215658"/>
                </a:lnTo>
                <a:lnTo>
                  <a:pt x="304025" y="227203"/>
                </a:lnTo>
                <a:lnTo>
                  <a:pt x="299974" y="232676"/>
                </a:lnTo>
                <a:lnTo>
                  <a:pt x="293319" y="234061"/>
                </a:lnTo>
                <a:lnTo>
                  <a:pt x="288950" y="234061"/>
                </a:lnTo>
                <a:lnTo>
                  <a:pt x="288950" y="240220"/>
                </a:lnTo>
                <a:lnTo>
                  <a:pt x="341033" y="240220"/>
                </a:lnTo>
                <a:lnTo>
                  <a:pt x="341033" y="234061"/>
                </a:lnTo>
                <a:lnTo>
                  <a:pt x="331762" y="234061"/>
                </a:lnTo>
                <a:lnTo>
                  <a:pt x="328053" y="230987"/>
                </a:lnTo>
                <a:lnTo>
                  <a:pt x="324739" y="116001"/>
                </a:lnTo>
                <a:lnTo>
                  <a:pt x="332968" y="105486"/>
                </a:lnTo>
                <a:lnTo>
                  <a:pt x="339686" y="98869"/>
                </a:lnTo>
                <a:lnTo>
                  <a:pt x="345643" y="95427"/>
                </a:lnTo>
                <a:lnTo>
                  <a:pt x="351637" y="94449"/>
                </a:lnTo>
                <a:lnTo>
                  <a:pt x="359651" y="96405"/>
                </a:lnTo>
                <a:lnTo>
                  <a:pt x="364744" y="103238"/>
                </a:lnTo>
                <a:lnTo>
                  <a:pt x="367436" y="116319"/>
                </a:lnTo>
                <a:lnTo>
                  <a:pt x="368211" y="137045"/>
                </a:lnTo>
                <a:lnTo>
                  <a:pt x="368211" y="194538"/>
                </a:lnTo>
                <a:lnTo>
                  <a:pt x="367461" y="219367"/>
                </a:lnTo>
                <a:lnTo>
                  <a:pt x="367004" y="223774"/>
                </a:lnTo>
                <a:lnTo>
                  <a:pt x="364896" y="231495"/>
                </a:lnTo>
                <a:lnTo>
                  <a:pt x="361848" y="234061"/>
                </a:lnTo>
                <a:lnTo>
                  <a:pt x="351904" y="234061"/>
                </a:lnTo>
                <a:lnTo>
                  <a:pt x="351904" y="240220"/>
                </a:lnTo>
                <a:lnTo>
                  <a:pt x="401612" y="240220"/>
                </a:lnTo>
                <a:lnTo>
                  <a:pt x="401612" y="234061"/>
                </a:lnTo>
                <a:close/>
              </a:path>
              <a:path w="654050" h="243204">
                <a:moveTo>
                  <a:pt x="473456" y="210451"/>
                </a:moveTo>
                <a:lnTo>
                  <a:pt x="470141" y="205828"/>
                </a:lnTo>
                <a:lnTo>
                  <a:pt x="465239" y="217131"/>
                </a:lnTo>
                <a:lnTo>
                  <a:pt x="460590" y="221742"/>
                </a:lnTo>
                <a:lnTo>
                  <a:pt x="452640" y="221742"/>
                </a:lnTo>
                <a:lnTo>
                  <a:pt x="450253" y="220205"/>
                </a:lnTo>
                <a:lnTo>
                  <a:pt x="443636" y="189915"/>
                </a:lnTo>
                <a:lnTo>
                  <a:pt x="443636" y="87769"/>
                </a:lnTo>
                <a:lnTo>
                  <a:pt x="465505" y="87769"/>
                </a:lnTo>
                <a:lnTo>
                  <a:pt x="465505" y="74942"/>
                </a:lnTo>
                <a:lnTo>
                  <a:pt x="443636" y="74942"/>
                </a:lnTo>
                <a:lnTo>
                  <a:pt x="443636" y="28232"/>
                </a:lnTo>
                <a:lnTo>
                  <a:pt x="438327" y="28232"/>
                </a:lnTo>
                <a:lnTo>
                  <a:pt x="433616" y="47028"/>
                </a:lnTo>
                <a:lnTo>
                  <a:pt x="427672" y="60820"/>
                </a:lnTo>
                <a:lnTo>
                  <a:pt x="419366" y="71539"/>
                </a:lnTo>
                <a:lnTo>
                  <a:pt x="407581" y="81102"/>
                </a:lnTo>
                <a:lnTo>
                  <a:pt x="407581" y="87769"/>
                </a:lnTo>
                <a:lnTo>
                  <a:pt x="424141" y="87769"/>
                </a:lnTo>
                <a:lnTo>
                  <a:pt x="424281" y="201002"/>
                </a:lnTo>
                <a:lnTo>
                  <a:pt x="424764" y="210388"/>
                </a:lnTo>
                <a:lnTo>
                  <a:pt x="446278" y="242785"/>
                </a:lnTo>
                <a:lnTo>
                  <a:pt x="454482" y="240842"/>
                </a:lnTo>
                <a:lnTo>
                  <a:pt x="461657" y="234899"/>
                </a:lnTo>
                <a:lnTo>
                  <a:pt x="467944" y="224815"/>
                </a:lnTo>
                <a:lnTo>
                  <a:pt x="473456" y="210451"/>
                </a:lnTo>
                <a:close/>
              </a:path>
              <a:path w="654050" h="243204">
                <a:moveTo>
                  <a:pt x="567829" y="176580"/>
                </a:moveTo>
                <a:lnTo>
                  <a:pt x="564515" y="172466"/>
                </a:lnTo>
                <a:lnTo>
                  <a:pt x="557720" y="190068"/>
                </a:lnTo>
                <a:lnTo>
                  <a:pt x="549910" y="202755"/>
                </a:lnTo>
                <a:lnTo>
                  <a:pt x="541197" y="210439"/>
                </a:lnTo>
                <a:lnTo>
                  <a:pt x="531634" y="213017"/>
                </a:lnTo>
                <a:lnTo>
                  <a:pt x="518833" y="207772"/>
                </a:lnTo>
                <a:lnTo>
                  <a:pt x="508698" y="193001"/>
                </a:lnTo>
                <a:lnTo>
                  <a:pt x="501916" y="170141"/>
                </a:lnTo>
                <a:lnTo>
                  <a:pt x="499160" y="140639"/>
                </a:lnTo>
                <a:lnTo>
                  <a:pt x="564515" y="140639"/>
                </a:lnTo>
                <a:lnTo>
                  <a:pt x="563041" y="126276"/>
                </a:lnTo>
                <a:lnTo>
                  <a:pt x="551230" y="87769"/>
                </a:lnTo>
                <a:lnTo>
                  <a:pt x="540258" y="76657"/>
                </a:lnTo>
                <a:lnTo>
                  <a:pt x="540258" y="126276"/>
                </a:lnTo>
                <a:lnTo>
                  <a:pt x="499567" y="126276"/>
                </a:lnTo>
                <a:lnTo>
                  <a:pt x="501916" y="110070"/>
                </a:lnTo>
                <a:lnTo>
                  <a:pt x="506425" y="97967"/>
                </a:lnTo>
                <a:lnTo>
                  <a:pt x="512876" y="90398"/>
                </a:lnTo>
                <a:lnTo>
                  <a:pt x="521042" y="87769"/>
                </a:lnTo>
                <a:lnTo>
                  <a:pt x="528929" y="90398"/>
                </a:lnTo>
                <a:lnTo>
                  <a:pt x="534924" y="97967"/>
                </a:lnTo>
                <a:lnTo>
                  <a:pt x="538784" y="110070"/>
                </a:lnTo>
                <a:lnTo>
                  <a:pt x="540258" y="126276"/>
                </a:lnTo>
                <a:lnTo>
                  <a:pt x="540258" y="76657"/>
                </a:lnTo>
                <a:lnTo>
                  <a:pt x="494563" y="96685"/>
                </a:lnTo>
                <a:lnTo>
                  <a:pt x="481939" y="157581"/>
                </a:lnTo>
                <a:lnTo>
                  <a:pt x="485063" y="190068"/>
                </a:lnTo>
                <a:lnTo>
                  <a:pt x="485178" y="191249"/>
                </a:lnTo>
                <a:lnTo>
                  <a:pt x="494144" y="218274"/>
                </a:lnTo>
                <a:lnTo>
                  <a:pt x="507707" y="236258"/>
                </a:lnTo>
                <a:lnTo>
                  <a:pt x="524751" y="242785"/>
                </a:lnTo>
                <a:lnTo>
                  <a:pt x="539457" y="238213"/>
                </a:lnTo>
                <a:lnTo>
                  <a:pt x="551954" y="225082"/>
                </a:lnTo>
                <a:lnTo>
                  <a:pt x="557542" y="213017"/>
                </a:lnTo>
                <a:lnTo>
                  <a:pt x="561619" y="204241"/>
                </a:lnTo>
                <a:lnTo>
                  <a:pt x="567829" y="176580"/>
                </a:lnTo>
                <a:close/>
              </a:path>
              <a:path w="654050" h="243204">
                <a:moveTo>
                  <a:pt x="653453" y="80073"/>
                </a:moveTo>
                <a:lnTo>
                  <a:pt x="647750" y="72377"/>
                </a:lnTo>
                <a:lnTo>
                  <a:pt x="639140" y="72377"/>
                </a:lnTo>
                <a:lnTo>
                  <a:pt x="632675" y="74028"/>
                </a:lnTo>
                <a:lnTo>
                  <a:pt x="626262" y="79108"/>
                </a:lnTo>
                <a:lnTo>
                  <a:pt x="619925" y="87744"/>
                </a:lnTo>
                <a:lnTo>
                  <a:pt x="613689" y="100088"/>
                </a:lnTo>
                <a:lnTo>
                  <a:pt x="613689" y="69811"/>
                </a:lnTo>
                <a:lnTo>
                  <a:pt x="596519" y="82956"/>
                </a:lnTo>
                <a:lnTo>
                  <a:pt x="588784" y="88214"/>
                </a:lnTo>
                <a:lnTo>
                  <a:pt x="578167" y="94957"/>
                </a:lnTo>
                <a:lnTo>
                  <a:pt x="579488" y="100088"/>
                </a:lnTo>
                <a:lnTo>
                  <a:pt x="582142" y="99060"/>
                </a:lnTo>
                <a:lnTo>
                  <a:pt x="583869" y="98044"/>
                </a:lnTo>
                <a:lnTo>
                  <a:pt x="585457" y="97523"/>
                </a:lnTo>
                <a:lnTo>
                  <a:pt x="586778" y="97523"/>
                </a:lnTo>
                <a:lnTo>
                  <a:pt x="591096" y="98640"/>
                </a:lnTo>
                <a:lnTo>
                  <a:pt x="593725" y="102590"/>
                </a:lnTo>
                <a:lnTo>
                  <a:pt x="595033" y="110299"/>
                </a:lnTo>
                <a:lnTo>
                  <a:pt x="595401" y="122682"/>
                </a:lnTo>
                <a:lnTo>
                  <a:pt x="595401" y="196075"/>
                </a:lnTo>
                <a:lnTo>
                  <a:pt x="594868" y="215658"/>
                </a:lnTo>
                <a:lnTo>
                  <a:pt x="592899" y="227203"/>
                </a:lnTo>
                <a:lnTo>
                  <a:pt x="588848" y="232676"/>
                </a:lnTo>
                <a:lnTo>
                  <a:pt x="582142" y="234061"/>
                </a:lnTo>
                <a:lnTo>
                  <a:pt x="576834" y="234061"/>
                </a:lnTo>
                <a:lnTo>
                  <a:pt x="576834" y="240220"/>
                </a:lnTo>
                <a:lnTo>
                  <a:pt x="633831" y="240220"/>
                </a:lnTo>
                <a:lnTo>
                  <a:pt x="633831" y="234061"/>
                </a:lnTo>
                <a:lnTo>
                  <a:pt x="626935" y="234061"/>
                </a:lnTo>
                <a:lnTo>
                  <a:pt x="620115" y="232676"/>
                </a:lnTo>
                <a:lnTo>
                  <a:pt x="616089" y="227203"/>
                </a:lnTo>
                <a:lnTo>
                  <a:pt x="614172" y="215658"/>
                </a:lnTo>
                <a:lnTo>
                  <a:pt x="613689" y="196075"/>
                </a:lnTo>
                <a:lnTo>
                  <a:pt x="613689" y="119087"/>
                </a:lnTo>
                <a:lnTo>
                  <a:pt x="617702" y="109359"/>
                </a:lnTo>
                <a:lnTo>
                  <a:pt x="621423" y="102463"/>
                </a:lnTo>
                <a:lnTo>
                  <a:pt x="624928" y="98361"/>
                </a:lnTo>
                <a:lnTo>
                  <a:pt x="628269" y="97015"/>
                </a:lnTo>
                <a:lnTo>
                  <a:pt x="629589" y="97015"/>
                </a:lnTo>
                <a:lnTo>
                  <a:pt x="630923" y="98044"/>
                </a:lnTo>
                <a:lnTo>
                  <a:pt x="636879" y="107276"/>
                </a:lnTo>
                <a:lnTo>
                  <a:pt x="638467" y="108305"/>
                </a:lnTo>
                <a:lnTo>
                  <a:pt x="649071" y="108305"/>
                </a:lnTo>
                <a:lnTo>
                  <a:pt x="653453" y="101117"/>
                </a:lnTo>
                <a:lnTo>
                  <a:pt x="653453" y="800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1" name="object 211"/>
          <p:cNvGrpSpPr/>
          <p:nvPr/>
        </p:nvGrpSpPr>
        <p:grpSpPr>
          <a:xfrm>
            <a:off x="9554438" y="5129091"/>
            <a:ext cx="555625" cy="245110"/>
            <a:chOff x="9554438" y="5129091"/>
            <a:chExt cx="555625" cy="245110"/>
          </a:xfrm>
        </p:grpSpPr>
        <p:pic>
          <p:nvPicPr>
            <p:cNvPr id="212" name="object 21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9554438" y="5131144"/>
              <a:ext cx="83504" cy="24279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662993" y="5129091"/>
              <a:ext cx="446681" cy="244849"/>
            </a:xfrm>
            <a:prstGeom prst="rect">
              <a:avLst/>
            </a:prstGeom>
          </p:spPr>
        </p:pic>
      </p:grpSp>
      <p:sp>
        <p:nvSpPr>
          <p:cNvPr id="214" name="object 214"/>
          <p:cNvSpPr/>
          <p:nvPr/>
        </p:nvSpPr>
        <p:spPr>
          <a:xfrm>
            <a:off x="7055929" y="5551271"/>
            <a:ext cx="671830" cy="302895"/>
          </a:xfrm>
          <a:custGeom>
            <a:avLst/>
            <a:gdLst/>
            <a:ahLst/>
            <a:cxnLst/>
            <a:rect l="l" t="t" r="r" b="b"/>
            <a:pathLst>
              <a:path w="671829" h="302895">
                <a:moveTo>
                  <a:pt x="119621" y="72885"/>
                </a:moveTo>
                <a:lnTo>
                  <a:pt x="118008" y="53619"/>
                </a:lnTo>
                <a:lnTo>
                  <a:pt x="113118" y="37338"/>
                </a:lnTo>
                <a:lnTo>
                  <a:pt x="104952" y="23939"/>
                </a:lnTo>
                <a:lnTo>
                  <a:pt x="100126" y="19494"/>
                </a:lnTo>
                <a:lnTo>
                  <a:pt x="93446" y="13335"/>
                </a:lnTo>
                <a:lnTo>
                  <a:pt x="92456" y="12788"/>
                </a:lnTo>
                <a:lnTo>
                  <a:pt x="92456" y="71856"/>
                </a:lnTo>
                <a:lnTo>
                  <a:pt x="90195" y="92786"/>
                </a:lnTo>
                <a:lnTo>
                  <a:pt x="83832" y="108813"/>
                </a:lnTo>
                <a:lnTo>
                  <a:pt x="75463" y="117538"/>
                </a:lnTo>
                <a:lnTo>
                  <a:pt x="73939" y="119087"/>
                </a:lnTo>
                <a:lnTo>
                  <a:pt x="61302" y="122669"/>
                </a:lnTo>
                <a:lnTo>
                  <a:pt x="55676" y="122669"/>
                </a:lnTo>
                <a:lnTo>
                  <a:pt x="51028" y="121132"/>
                </a:lnTo>
                <a:lnTo>
                  <a:pt x="45402" y="117538"/>
                </a:lnTo>
                <a:lnTo>
                  <a:pt x="45402" y="23088"/>
                </a:lnTo>
                <a:lnTo>
                  <a:pt x="50698" y="20015"/>
                </a:lnTo>
                <a:lnTo>
                  <a:pt x="54013" y="19494"/>
                </a:lnTo>
                <a:lnTo>
                  <a:pt x="58991" y="19494"/>
                </a:lnTo>
                <a:lnTo>
                  <a:pt x="72745" y="23279"/>
                </a:lnTo>
                <a:lnTo>
                  <a:pt x="83299" y="33934"/>
                </a:lnTo>
                <a:lnTo>
                  <a:pt x="90068" y="50469"/>
                </a:lnTo>
                <a:lnTo>
                  <a:pt x="92456" y="71856"/>
                </a:lnTo>
                <a:lnTo>
                  <a:pt x="92456" y="12788"/>
                </a:lnTo>
                <a:lnTo>
                  <a:pt x="86702" y="9613"/>
                </a:lnTo>
                <a:lnTo>
                  <a:pt x="79032" y="7378"/>
                </a:lnTo>
                <a:lnTo>
                  <a:pt x="67627" y="6197"/>
                </a:lnTo>
                <a:lnTo>
                  <a:pt x="49707" y="5638"/>
                </a:lnTo>
                <a:lnTo>
                  <a:pt x="0" y="5638"/>
                </a:lnTo>
                <a:lnTo>
                  <a:pt x="0" y="12319"/>
                </a:lnTo>
                <a:lnTo>
                  <a:pt x="4978" y="12827"/>
                </a:lnTo>
                <a:lnTo>
                  <a:pt x="12636" y="14312"/>
                </a:lnTo>
                <a:lnTo>
                  <a:pt x="17526" y="19304"/>
                </a:lnTo>
                <a:lnTo>
                  <a:pt x="20116" y="28638"/>
                </a:lnTo>
                <a:lnTo>
                  <a:pt x="20878" y="43116"/>
                </a:lnTo>
                <a:lnTo>
                  <a:pt x="20878" y="208394"/>
                </a:lnTo>
                <a:lnTo>
                  <a:pt x="20116" y="222885"/>
                </a:lnTo>
                <a:lnTo>
                  <a:pt x="17526" y="232270"/>
                </a:lnTo>
                <a:lnTo>
                  <a:pt x="12636" y="237413"/>
                </a:lnTo>
                <a:lnTo>
                  <a:pt x="4978" y="239191"/>
                </a:lnTo>
                <a:lnTo>
                  <a:pt x="0" y="239191"/>
                </a:lnTo>
                <a:lnTo>
                  <a:pt x="0" y="245872"/>
                </a:lnTo>
                <a:lnTo>
                  <a:pt x="66941" y="245872"/>
                </a:lnTo>
                <a:lnTo>
                  <a:pt x="66941" y="239191"/>
                </a:lnTo>
                <a:lnTo>
                  <a:pt x="61302" y="239191"/>
                </a:lnTo>
                <a:lnTo>
                  <a:pt x="53644" y="237413"/>
                </a:lnTo>
                <a:lnTo>
                  <a:pt x="48755" y="232270"/>
                </a:lnTo>
                <a:lnTo>
                  <a:pt x="46164" y="222885"/>
                </a:lnTo>
                <a:lnTo>
                  <a:pt x="45402" y="208394"/>
                </a:lnTo>
                <a:lnTo>
                  <a:pt x="45402" y="130886"/>
                </a:lnTo>
                <a:lnTo>
                  <a:pt x="54343" y="136017"/>
                </a:lnTo>
                <a:lnTo>
                  <a:pt x="60642" y="138074"/>
                </a:lnTo>
                <a:lnTo>
                  <a:pt x="68922" y="138074"/>
                </a:lnTo>
                <a:lnTo>
                  <a:pt x="79349" y="136766"/>
                </a:lnTo>
                <a:lnTo>
                  <a:pt x="89382" y="133007"/>
                </a:lnTo>
                <a:lnTo>
                  <a:pt x="92633" y="130886"/>
                </a:lnTo>
                <a:lnTo>
                  <a:pt x="98564" y="127025"/>
                </a:lnTo>
                <a:lnTo>
                  <a:pt x="102844" y="122669"/>
                </a:lnTo>
                <a:lnTo>
                  <a:pt x="106375" y="119087"/>
                </a:lnTo>
                <a:lnTo>
                  <a:pt x="112077" y="110197"/>
                </a:lnTo>
                <a:lnTo>
                  <a:pt x="116230" y="99250"/>
                </a:lnTo>
                <a:lnTo>
                  <a:pt x="118770" y="86677"/>
                </a:lnTo>
                <a:lnTo>
                  <a:pt x="119621" y="72885"/>
                </a:lnTo>
                <a:close/>
              </a:path>
              <a:path w="671829" h="302895">
                <a:moveTo>
                  <a:pt x="243344" y="239712"/>
                </a:moveTo>
                <a:lnTo>
                  <a:pt x="241020" y="239712"/>
                </a:lnTo>
                <a:lnTo>
                  <a:pt x="234061" y="238328"/>
                </a:lnTo>
                <a:lnTo>
                  <a:pt x="230047" y="232841"/>
                </a:lnTo>
                <a:lnTo>
                  <a:pt x="228206" y="221297"/>
                </a:lnTo>
                <a:lnTo>
                  <a:pt x="227774" y="201726"/>
                </a:lnTo>
                <a:lnTo>
                  <a:pt x="227774" y="142176"/>
                </a:lnTo>
                <a:lnTo>
                  <a:pt x="227507" y="128003"/>
                </a:lnTo>
                <a:lnTo>
                  <a:pt x="219341" y="90144"/>
                </a:lnTo>
                <a:lnTo>
                  <a:pt x="201587" y="78016"/>
                </a:lnTo>
                <a:lnTo>
                  <a:pt x="192925" y="79514"/>
                </a:lnTo>
                <a:lnTo>
                  <a:pt x="184645" y="84556"/>
                </a:lnTo>
                <a:lnTo>
                  <a:pt x="175818" y="94043"/>
                </a:lnTo>
                <a:lnTo>
                  <a:pt x="165468" y="108813"/>
                </a:lnTo>
                <a:lnTo>
                  <a:pt x="165468" y="0"/>
                </a:lnTo>
                <a:lnTo>
                  <a:pt x="148247" y="13144"/>
                </a:lnTo>
                <a:lnTo>
                  <a:pt x="130022" y="25146"/>
                </a:lnTo>
                <a:lnTo>
                  <a:pt x="131343" y="30276"/>
                </a:lnTo>
                <a:lnTo>
                  <a:pt x="137312" y="27711"/>
                </a:lnTo>
                <a:lnTo>
                  <a:pt x="138633" y="27711"/>
                </a:lnTo>
                <a:lnTo>
                  <a:pt x="142913" y="28841"/>
                </a:lnTo>
                <a:lnTo>
                  <a:pt x="145554" y="32842"/>
                </a:lnTo>
                <a:lnTo>
                  <a:pt x="146875" y="40703"/>
                </a:lnTo>
                <a:lnTo>
                  <a:pt x="147243" y="53378"/>
                </a:lnTo>
                <a:lnTo>
                  <a:pt x="147243" y="201726"/>
                </a:lnTo>
                <a:lnTo>
                  <a:pt x="146761" y="221297"/>
                </a:lnTo>
                <a:lnTo>
                  <a:pt x="144805" y="232841"/>
                </a:lnTo>
                <a:lnTo>
                  <a:pt x="140677" y="238328"/>
                </a:lnTo>
                <a:lnTo>
                  <a:pt x="133667" y="239712"/>
                </a:lnTo>
                <a:lnTo>
                  <a:pt x="130022" y="239712"/>
                </a:lnTo>
                <a:lnTo>
                  <a:pt x="130022" y="245872"/>
                </a:lnTo>
                <a:lnTo>
                  <a:pt x="182372" y="245872"/>
                </a:lnTo>
                <a:lnTo>
                  <a:pt x="182372" y="239712"/>
                </a:lnTo>
                <a:lnTo>
                  <a:pt x="179057" y="239712"/>
                </a:lnTo>
                <a:lnTo>
                  <a:pt x="172186" y="238328"/>
                </a:lnTo>
                <a:lnTo>
                  <a:pt x="168046" y="232841"/>
                </a:lnTo>
                <a:lnTo>
                  <a:pt x="166014" y="221297"/>
                </a:lnTo>
                <a:lnTo>
                  <a:pt x="165468" y="201726"/>
                </a:lnTo>
                <a:lnTo>
                  <a:pt x="165468" y="122161"/>
                </a:lnTo>
                <a:lnTo>
                  <a:pt x="173583" y="111112"/>
                </a:lnTo>
                <a:lnTo>
                  <a:pt x="180428" y="103809"/>
                </a:lnTo>
                <a:lnTo>
                  <a:pt x="186588" y="99783"/>
                </a:lnTo>
                <a:lnTo>
                  <a:pt x="192646" y="98552"/>
                </a:lnTo>
                <a:lnTo>
                  <a:pt x="198945" y="98552"/>
                </a:lnTo>
                <a:lnTo>
                  <a:pt x="205232" y="105740"/>
                </a:lnTo>
                <a:lnTo>
                  <a:pt x="208089" y="120523"/>
                </a:lnTo>
                <a:lnTo>
                  <a:pt x="209092" y="134251"/>
                </a:lnTo>
                <a:lnTo>
                  <a:pt x="209219" y="201726"/>
                </a:lnTo>
                <a:lnTo>
                  <a:pt x="208775" y="221297"/>
                </a:lnTo>
                <a:lnTo>
                  <a:pt x="206933" y="232841"/>
                </a:lnTo>
                <a:lnTo>
                  <a:pt x="202920" y="238328"/>
                </a:lnTo>
                <a:lnTo>
                  <a:pt x="195961" y="239712"/>
                </a:lnTo>
                <a:lnTo>
                  <a:pt x="193636" y="239712"/>
                </a:lnTo>
                <a:lnTo>
                  <a:pt x="193636" y="245872"/>
                </a:lnTo>
                <a:lnTo>
                  <a:pt x="243344" y="245872"/>
                </a:lnTo>
                <a:lnTo>
                  <a:pt x="243344" y="239712"/>
                </a:lnTo>
                <a:close/>
              </a:path>
              <a:path w="671829" h="302895">
                <a:moveTo>
                  <a:pt x="346532" y="80581"/>
                </a:moveTo>
                <a:lnTo>
                  <a:pt x="313397" y="80581"/>
                </a:lnTo>
                <a:lnTo>
                  <a:pt x="313397" y="86233"/>
                </a:lnTo>
                <a:lnTo>
                  <a:pt x="320027" y="86233"/>
                </a:lnTo>
                <a:lnTo>
                  <a:pt x="323342" y="89827"/>
                </a:lnTo>
                <a:lnTo>
                  <a:pt x="323342" y="97015"/>
                </a:lnTo>
                <a:lnTo>
                  <a:pt x="323024" y="101155"/>
                </a:lnTo>
                <a:lnTo>
                  <a:pt x="320675" y="113690"/>
                </a:lnTo>
                <a:lnTo>
                  <a:pt x="300469" y="199669"/>
                </a:lnTo>
                <a:lnTo>
                  <a:pt x="277279" y="108305"/>
                </a:lnTo>
                <a:lnTo>
                  <a:pt x="275945" y="101625"/>
                </a:lnTo>
                <a:lnTo>
                  <a:pt x="275945" y="89827"/>
                </a:lnTo>
                <a:lnTo>
                  <a:pt x="278930" y="86233"/>
                </a:lnTo>
                <a:lnTo>
                  <a:pt x="286880" y="86233"/>
                </a:lnTo>
                <a:lnTo>
                  <a:pt x="286880" y="80581"/>
                </a:lnTo>
                <a:lnTo>
                  <a:pt x="240830" y="80581"/>
                </a:lnTo>
                <a:lnTo>
                  <a:pt x="240830" y="86233"/>
                </a:lnTo>
                <a:lnTo>
                  <a:pt x="244475" y="86741"/>
                </a:lnTo>
                <a:lnTo>
                  <a:pt x="249262" y="88722"/>
                </a:lnTo>
                <a:lnTo>
                  <a:pt x="253009" y="94830"/>
                </a:lnTo>
                <a:lnTo>
                  <a:pt x="257606" y="109982"/>
                </a:lnTo>
                <a:lnTo>
                  <a:pt x="265010" y="139103"/>
                </a:lnTo>
                <a:lnTo>
                  <a:pt x="289864" y="240220"/>
                </a:lnTo>
                <a:lnTo>
                  <a:pt x="285229" y="258191"/>
                </a:lnTo>
                <a:lnTo>
                  <a:pt x="282905" y="262293"/>
                </a:lnTo>
                <a:lnTo>
                  <a:pt x="279933" y="268973"/>
                </a:lnTo>
                <a:lnTo>
                  <a:pt x="276275" y="273075"/>
                </a:lnTo>
                <a:lnTo>
                  <a:pt x="273304" y="273075"/>
                </a:lnTo>
                <a:lnTo>
                  <a:pt x="270319" y="271538"/>
                </a:lnTo>
                <a:lnTo>
                  <a:pt x="265010" y="267944"/>
                </a:lnTo>
                <a:lnTo>
                  <a:pt x="262039" y="266915"/>
                </a:lnTo>
                <a:lnTo>
                  <a:pt x="252755" y="266915"/>
                </a:lnTo>
                <a:lnTo>
                  <a:pt x="246786" y="275640"/>
                </a:lnTo>
                <a:lnTo>
                  <a:pt x="246786" y="294640"/>
                </a:lnTo>
                <a:lnTo>
                  <a:pt x="253746" y="302844"/>
                </a:lnTo>
                <a:lnTo>
                  <a:pt x="262369" y="302844"/>
                </a:lnTo>
                <a:lnTo>
                  <a:pt x="291528" y="270573"/>
                </a:lnTo>
                <a:lnTo>
                  <a:pt x="333171" y="103784"/>
                </a:lnTo>
                <a:lnTo>
                  <a:pt x="336384" y="94310"/>
                </a:lnTo>
                <a:lnTo>
                  <a:pt x="339788" y="89281"/>
                </a:lnTo>
                <a:lnTo>
                  <a:pt x="344208" y="86741"/>
                </a:lnTo>
                <a:lnTo>
                  <a:pt x="346532" y="86233"/>
                </a:lnTo>
                <a:lnTo>
                  <a:pt x="346532" y="80581"/>
                </a:lnTo>
                <a:close/>
              </a:path>
              <a:path w="671829" h="302895">
                <a:moveTo>
                  <a:pt x="421868" y="201726"/>
                </a:moveTo>
                <a:lnTo>
                  <a:pt x="408165" y="161810"/>
                </a:lnTo>
                <a:lnTo>
                  <a:pt x="385749" y="141160"/>
                </a:lnTo>
                <a:lnTo>
                  <a:pt x="377939" y="133756"/>
                </a:lnTo>
                <a:lnTo>
                  <a:pt x="372706" y="126657"/>
                </a:lnTo>
                <a:lnTo>
                  <a:pt x="369773" y="119354"/>
                </a:lnTo>
                <a:lnTo>
                  <a:pt x="368846" y="111379"/>
                </a:lnTo>
                <a:lnTo>
                  <a:pt x="369976" y="102819"/>
                </a:lnTo>
                <a:lnTo>
                  <a:pt x="373113" y="95986"/>
                </a:lnTo>
                <a:lnTo>
                  <a:pt x="377939" y="91465"/>
                </a:lnTo>
                <a:lnTo>
                  <a:pt x="384098" y="89827"/>
                </a:lnTo>
                <a:lnTo>
                  <a:pt x="393344" y="92494"/>
                </a:lnTo>
                <a:lnTo>
                  <a:pt x="400659" y="100406"/>
                </a:lnTo>
                <a:lnTo>
                  <a:pt x="405993" y="113423"/>
                </a:lnTo>
                <a:lnTo>
                  <a:pt x="409282" y="131406"/>
                </a:lnTo>
                <a:lnTo>
                  <a:pt x="413258" y="131406"/>
                </a:lnTo>
                <a:lnTo>
                  <a:pt x="413258" y="79044"/>
                </a:lnTo>
                <a:lnTo>
                  <a:pt x="408952" y="79044"/>
                </a:lnTo>
                <a:lnTo>
                  <a:pt x="408279" y="82118"/>
                </a:lnTo>
                <a:lnTo>
                  <a:pt x="407289" y="83667"/>
                </a:lnTo>
                <a:lnTo>
                  <a:pt x="404977" y="83667"/>
                </a:lnTo>
                <a:lnTo>
                  <a:pt x="404304" y="83146"/>
                </a:lnTo>
                <a:lnTo>
                  <a:pt x="391718" y="78016"/>
                </a:lnTo>
                <a:lnTo>
                  <a:pt x="384098" y="78016"/>
                </a:lnTo>
                <a:lnTo>
                  <a:pt x="371678" y="81407"/>
                </a:lnTo>
                <a:lnTo>
                  <a:pt x="361810" y="90919"/>
                </a:lnTo>
                <a:lnTo>
                  <a:pt x="355295" y="105524"/>
                </a:lnTo>
                <a:lnTo>
                  <a:pt x="352945" y="124218"/>
                </a:lnTo>
                <a:lnTo>
                  <a:pt x="353568" y="133400"/>
                </a:lnTo>
                <a:lnTo>
                  <a:pt x="355473" y="141859"/>
                </a:lnTo>
                <a:lnTo>
                  <a:pt x="358673" y="149834"/>
                </a:lnTo>
                <a:lnTo>
                  <a:pt x="363220" y="157581"/>
                </a:lnTo>
                <a:lnTo>
                  <a:pt x="367195" y="163233"/>
                </a:lnTo>
                <a:lnTo>
                  <a:pt x="367855" y="163233"/>
                </a:lnTo>
                <a:lnTo>
                  <a:pt x="378129" y="172466"/>
                </a:lnTo>
                <a:lnTo>
                  <a:pt x="403301" y="204127"/>
                </a:lnTo>
                <a:lnTo>
                  <a:pt x="404304" y="213017"/>
                </a:lnTo>
                <a:lnTo>
                  <a:pt x="403085" y="221881"/>
                </a:lnTo>
                <a:lnTo>
                  <a:pt x="399707" y="228866"/>
                </a:lnTo>
                <a:lnTo>
                  <a:pt x="394665" y="233451"/>
                </a:lnTo>
                <a:lnTo>
                  <a:pt x="388404" y="235089"/>
                </a:lnTo>
                <a:lnTo>
                  <a:pt x="378167" y="232029"/>
                </a:lnTo>
                <a:lnTo>
                  <a:pt x="369887" y="222961"/>
                </a:lnTo>
                <a:lnTo>
                  <a:pt x="363664" y="208026"/>
                </a:lnTo>
                <a:lnTo>
                  <a:pt x="359575" y="187350"/>
                </a:lnTo>
                <a:lnTo>
                  <a:pt x="355600" y="187350"/>
                </a:lnTo>
                <a:lnTo>
                  <a:pt x="355600" y="246900"/>
                </a:lnTo>
                <a:lnTo>
                  <a:pt x="359575" y="246900"/>
                </a:lnTo>
                <a:lnTo>
                  <a:pt x="360235" y="242785"/>
                </a:lnTo>
                <a:lnTo>
                  <a:pt x="361226" y="241757"/>
                </a:lnTo>
                <a:lnTo>
                  <a:pt x="365874" y="241757"/>
                </a:lnTo>
                <a:lnTo>
                  <a:pt x="367195" y="242785"/>
                </a:lnTo>
                <a:lnTo>
                  <a:pt x="378790" y="247408"/>
                </a:lnTo>
                <a:lnTo>
                  <a:pt x="382435" y="248437"/>
                </a:lnTo>
                <a:lnTo>
                  <a:pt x="389064" y="248437"/>
                </a:lnTo>
                <a:lnTo>
                  <a:pt x="402297" y="244957"/>
                </a:lnTo>
                <a:lnTo>
                  <a:pt x="412673" y="235280"/>
                </a:lnTo>
                <a:lnTo>
                  <a:pt x="419442" y="220497"/>
                </a:lnTo>
                <a:lnTo>
                  <a:pt x="421868" y="201726"/>
                </a:lnTo>
                <a:close/>
              </a:path>
              <a:path w="671829" h="302895">
                <a:moveTo>
                  <a:pt x="469963" y="14363"/>
                </a:moveTo>
                <a:lnTo>
                  <a:pt x="464654" y="5638"/>
                </a:lnTo>
                <a:lnTo>
                  <a:pt x="451396" y="5638"/>
                </a:lnTo>
                <a:lnTo>
                  <a:pt x="445770" y="14363"/>
                </a:lnTo>
                <a:lnTo>
                  <a:pt x="445770" y="34899"/>
                </a:lnTo>
                <a:lnTo>
                  <a:pt x="451396" y="43116"/>
                </a:lnTo>
                <a:lnTo>
                  <a:pt x="464654" y="43116"/>
                </a:lnTo>
                <a:lnTo>
                  <a:pt x="469963" y="34899"/>
                </a:lnTo>
                <a:lnTo>
                  <a:pt x="469963" y="14363"/>
                </a:lnTo>
                <a:close/>
              </a:path>
              <a:path w="671829" h="302895">
                <a:moveTo>
                  <a:pt x="485533" y="239712"/>
                </a:moveTo>
                <a:lnTo>
                  <a:pt x="482219" y="239712"/>
                </a:lnTo>
                <a:lnTo>
                  <a:pt x="475208" y="238328"/>
                </a:lnTo>
                <a:lnTo>
                  <a:pt x="471081" y="232841"/>
                </a:lnTo>
                <a:lnTo>
                  <a:pt x="469125" y="221297"/>
                </a:lnTo>
                <a:lnTo>
                  <a:pt x="468630" y="201726"/>
                </a:lnTo>
                <a:lnTo>
                  <a:pt x="468630" y="103174"/>
                </a:lnTo>
                <a:lnTo>
                  <a:pt x="468630" y="75450"/>
                </a:lnTo>
                <a:lnTo>
                  <a:pt x="458939" y="83058"/>
                </a:lnTo>
                <a:lnTo>
                  <a:pt x="451523" y="88607"/>
                </a:lnTo>
                <a:lnTo>
                  <a:pt x="443801" y="93853"/>
                </a:lnTo>
                <a:lnTo>
                  <a:pt x="433171" y="100596"/>
                </a:lnTo>
                <a:lnTo>
                  <a:pt x="434505" y="105740"/>
                </a:lnTo>
                <a:lnTo>
                  <a:pt x="437489" y="104711"/>
                </a:lnTo>
                <a:lnTo>
                  <a:pt x="438810" y="103682"/>
                </a:lnTo>
                <a:lnTo>
                  <a:pt x="440461" y="103174"/>
                </a:lnTo>
                <a:lnTo>
                  <a:pt x="442125" y="103174"/>
                </a:lnTo>
                <a:lnTo>
                  <a:pt x="446214" y="104279"/>
                </a:lnTo>
                <a:lnTo>
                  <a:pt x="448754" y="108242"/>
                </a:lnTo>
                <a:lnTo>
                  <a:pt x="450049" y="115951"/>
                </a:lnTo>
                <a:lnTo>
                  <a:pt x="450405" y="128320"/>
                </a:lnTo>
                <a:lnTo>
                  <a:pt x="450405" y="201726"/>
                </a:lnTo>
                <a:lnTo>
                  <a:pt x="450011" y="215138"/>
                </a:lnTo>
                <a:lnTo>
                  <a:pt x="449783" y="221297"/>
                </a:lnTo>
                <a:lnTo>
                  <a:pt x="449745" y="222389"/>
                </a:lnTo>
                <a:lnTo>
                  <a:pt x="449478" y="225983"/>
                </a:lnTo>
                <a:lnTo>
                  <a:pt x="449084" y="228422"/>
                </a:lnTo>
                <a:lnTo>
                  <a:pt x="447421" y="236626"/>
                </a:lnTo>
                <a:lnTo>
                  <a:pt x="444106" y="239712"/>
                </a:lnTo>
                <a:lnTo>
                  <a:pt x="432841" y="239712"/>
                </a:lnTo>
                <a:lnTo>
                  <a:pt x="432841" y="245872"/>
                </a:lnTo>
                <a:lnTo>
                  <a:pt x="485533" y="245872"/>
                </a:lnTo>
                <a:lnTo>
                  <a:pt x="485533" y="239712"/>
                </a:lnTo>
                <a:close/>
              </a:path>
              <a:path w="671829" h="302895">
                <a:moveTo>
                  <a:pt x="585063" y="182219"/>
                </a:moveTo>
                <a:lnTo>
                  <a:pt x="581088" y="179133"/>
                </a:lnTo>
                <a:lnTo>
                  <a:pt x="575640" y="196138"/>
                </a:lnTo>
                <a:lnTo>
                  <a:pt x="568325" y="208521"/>
                </a:lnTo>
                <a:lnTo>
                  <a:pt x="559282" y="216103"/>
                </a:lnTo>
                <a:lnTo>
                  <a:pt x="548614" y="218668"/>
                </a:lnTo>
                <a:lnTo>
                  <a:pt x="535381" y="214109"/>
                </a:lnTo>
                <a:lnTo>
                  <a:pt x="525259" y="201079"/>
                </a:lnTo>
                <a:lnTo>
                  <a:pt x="518795" y="180555"/>
                </a:lnTo>
                <a:lnTo>
                  <a:pt x="516521" y="153479"/>
                </a:lnTo>
                <a:lnTo>
                  <a:pt x="518426" y="127965"/>
                </a:lnTo>
                <a:lnTo>
                  <a:pt x="523824" y="108369"/>
                </a:lnTo>
                <a:lnTo>
                  <a:pt x="532193" y="95796"/>
                </a:lnTo>
                <a:lnTo>
                  <a:pt x="543039" y="91363"/>
                </a:lnTo>
                <a:lnTo>
                  <a:pt x="548817" y="92570"/>
                </a:lnTo>
                <a:lnTo>
                  <a:pt x="552970" y="96367"/>
                </a:lnTo>
                <a:lnTo>
                  <a:pt x="555701" y="103060"/>
                </a:lnTo>
                <a:lnTo>
                  <a:pt x="557225" y="112928"/>
                </a:lnTo>
                <a:lnTo>
                  <a:pt x="558558" y="125247"/>
                </a:lnTo>
                <a:lnTo>
                  <a:pt x="562533" y="131406"/>
                </a:lnTo>
                <a:lnTo>
                  <a:pt x="576453" y="131406"/>
                </a:lnTo>
                <a:lnTo>
                  <a:pt x="581088" y="124726"/>
                </a:lnTo>
                <a:lnTo>
                  <a:pt x="581088" y="115493"/>
                </a:lnTo>
                <a:lnTo>
                  <a:pt x="578294" y="100977"/>
                </a:lnTo>
                <a:lnTo>
                  <a:pt x="570725" y="89052"/>
                </a:lnTo>
                <a:lnTo>
                  <a:pt x="559562" y="80987"/>
                </a:lnTo>
                <a:lnTo>
                  <a:pt x="545960" y="78016"/>
                </a:lnTo>
                <a:lnTo>
                  <a:pt x="526364" y="84429"/>
                </a:lnTo>
                <a:lnTo>
                  <a:pt x="510959" y="102336"/>
                </a:lnTo>
                <a:lnTo>
                  <a:pt x="500900" y="129768"/>
                </a:lnTo>
                <a:lnTo>
                  <a:pt x="497306" y="164769"/>
                </a:lnTo>
                <a:lnTo>
                  <a:pt x="497992" y="181102"/>
                </a:lnTo>
                <a:lnTo>
                  <a:pt x="508241" y="221742"/>
                </a:lnTo>
                <a:lnTo>
                  <a:pt x="541718" y="248437"/>
                </a:lnTo>
                <a:lnTo>
                  <a:pt x="555663" y="244221"/>
                </a:lnTo>
                <a:lnTo>
                  <a:pt x="567613" y="231686"/>
                </a:lnTo>
                <a:lnTo>
                  <a:pt x="577456" y="210972"/>
                </a:lnTo>
                <a:lnTo>
                  <a:pt x="585063" y="182219"/>
                </a:lnTo>
                <a:close/>
              </a:path>
              <a:path w="671829" h="302895">
                <a:moveTo>
                  <a:pt x="671220" y="201726"/>
                </a:moveTo>
                <a:lnTo>
                  <a:pt x="657517" y="161810"/>
                </a:lnTo>
                <a:lnTo>
                  <a:pt x="635165" y="141160"/>
                </a:lnTo>
                <a:lnTo>
                  <a:pt x="627316" y="133756"/>
                </a:lnTo>
                <a:lnTo>
                  <a:pt x="622058" y="126657"/>
                </a:lnTo>
                <a:lnTo>
                  <a:pt x="619112" y="119354"/>
                </a:lnTo>
                <a:lnTo>
                  <a:pt x="618197" y="111379"/>
                </a:lnTo>
                <a:lnTo>
                  <a:pt x="619328" y="102819"/>
                </a:lnTo>
                <a:lnTo>
                  <a:pt x="622490" y="95986"/>
                </a:lnTo>
                <a:lnTo>
                  <a:pt x="627316" y="91465"/>
                </a:lnTo>
                <a:lnTo>
                  <a:pt x="633437" y="89827"/>
                </a:lnTo>
                <a:lnTo>
                  <a:pt x="642721" y="92494"/>
                </a:lnTo>
                <a:lnTo>
                  <a:pt x="650062" y="100406"/>
                </a:lnTo>
                <a:lnTo>
                  <a:pt x="655383" y="113423"/>
                </a:lnTo>
                <a:lnTo>
                  <a:pt x="658622" y="131406"/>
                </a:lnTo>
                <a:lnTo>
                  <a:pt x="662597" y="131406"/>
                </a:lnTo>
                <a:lnTo>
                  <a:pt x="662597" y="79044"/>
                </a:lnTo>
                <a:lnTo>
                  <a:pt x="658355" y="79044"/>
                </a:lnTo>
                <a:lnTo>
                  <a:pt x="657694" y="82118"/>
                </a:lnTo>
                <a:lnTo>
                  <a:pt x="656640" y="83667"/>
                </a:lnTo>
                <a:lnTo>
                  <a:pt x="654380" y="83667"/>
                </a:lnTo>
                <a:lnTo>
                  <a:pt x="653719" y="83146"/>
                </a:lnTo>
                <a:lnTo>
                  <a:pt x="641134" y="78016"/>
                </a:lnTo>
                <a:lnTo>
                  <a:pt x="633437" y="78016"/>
                </a:lnTo>
                <a:lnTo>
                  <a:pt x="621030" y="81407"/>
                </a:lnTo>
                <a:lnTo>
                  <a:pt x="611162" y="90919"/>
                </a:lnTo>
                <a:lnTo>
                  <a:pt x="604647" y="105524"/>
                </a:lnTo>
                <a:lnTo>
                  <a:pt x="602297" y="124218"/>
                </a:lnTo>
                <a:lnTo>
                  <a:pt x="602919" y="133400"/>
                </a:lnTo>
                <a:lnTo>
                  <a:pt x="604824" y="141859"/>
                </a:lnTo>
                <a:lnTo>
                  <a:pt x="608050" y="149834"/>
                </a:lnTo>
                <a:lnTo>
                  <a:pt x="612635" y="157581"/>
                </a:lnTo>
                <a:lnTo>
                  <a:pt x="616610" y="163233"/>
                </a:lnTo>
                <a:lnTo>
                  <a:pt x="617270" y="163233"/>
                </a:lnTo>
                <a:lnTo>
                  <a:pt x="627481" y="172466"/>
                </a:lnTo>
                <a:lnTo>
                  <a:pt x="652716" y="204127"/>
                </a:lnTo>
                <a:lnTo>
                  <a:pt x="653719" y="213017"/>
                </a:lnTo>
                <a:lnTo>
                  <a:pt x="652487" y="221881"/>
                </a:lnTo>
                <a:lnTo>
                  <a:pt x="649097" y="228866"/>
                </a:lnTo>
                <a:lnTo>
                  <a:pt x="644042" y="233451"/>
                </a:lnTo>
                <a:lnTo>
                  <a:pt x="637819" y="235089"/>
                </a:lnTo>
                <a:lnTo>
                  <a:pt x="627545" y="232029"/>
                </a:lnTo>
                <a:lnTo>
                  <a:pt x="619239" y="222961"/>
                </a:lnTo>
                <a:lnTo>
                  <a:pt x="613003" y="208026"/>
                </a:lnTo>
                <a:lnTo>
                  <a:pt x="608914" y="187350"/>
                </a:lnTo>
                <a:lnTo>
                  <a:pt x="604939" y="187350"/>
                </a:lnTo>
                <a:lnTo>
                  <a:pt x="604939" y="246900"/>
                </a:lnTo>
                <a:lnTo>
                  <a:pt x="608926" y="246900"/>
                </a:lnTo>
                <a:lnTo>
                  <a:pt x="609587" y="242785"/>
                </a:lnTo>
                <a:lnTo>
                  <a:pt x="610641" y="241757"/>
                </a:lnTo>
                <a:lnTo>
                  <a:pt x="615276" y="241757"/>
                </a:lnTo>
                <a:lnTo>
                  <a:pt x="616610" y="242785"/>
                </a:lnTo>
                <a:lnTo>
                  <a:pt x="628142" y="247408"/>
                </a:lnTo>
                <a:lnTo>
                  <a:pt x="631850" y="248437"/>
                </a:lnTo>
                <a:lnTo>
                  <a:pt x="638479" y="248437"/>
                </a:lnTo>
                <a:lnTo>
                  <a:pt x="651700" y="244957"/>
                </a:lnTo>
                <a:lnTo>
                  <a:pt x="662051" y="235280"/>
                </a:lnTo>
                <a:lnTo>
                  <a:pt x="668807" y="220497"/>
                </a:lnTo>
                <a:lnTo>
                  <a:pt x="671220" y="20172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83651" y="5556910"/>
            <a:ext cx="686435" cy="243840"/>
          </a:xfrm>
          <a:custGeom>
            <a:avLst/>
            <a:gdLst/>
            <a:ahLst/>
            <a:cxnLst/>
            <a:rect l="l" t="t" r="r" b="b"/>
            <a:pathLst>
              <a:path w="686434" h="243839">
                <a:moveTo>
                  <a:pt x="209689" y="0"/>
                </a:moveTo>
                <a:lnTo>
                  <a:pt x="163957" y="0"/>
                </a:lnTo>
                <a:lnTo>
                  <a:pt x="163957" y="6680"/>
                </a:lnTo>
                <a:lnTo>
                  <a:pt x="175628" y="8724"/>
                </a:lnTo>
                <a:lnTo>
                  <a:pt x="179197" y="13347"/>
                </a:lnTo>
                <a:lnTo>
                  <a:pt x="179197" y="27724"/>
                </a:lnTo>
                <a:lnTo>
                  <a:pt x="177215" y="38493"/>
                </a:lnTo>
                <a:lnTo>
                  <a:pt x="148056" y="167335"/>
                </a:lnTo>
                <a:lnTo>
                  <a:pt x="117563" y="43637"/>
                </a:lnTo>
                <a:lnTo>
                  <a:pt x="114249" y="26695"/>
                </a:lnTo>
                <a:lnTo>
                  <a:pt x="114249" y="12319"/>
                </a:lnTo>
                <a:lnTo>
                  <a:pt x="118897" y="7188"/>
                </a:lnTo>
                <a:lnTo>
                  <a:pt x="130162" y="6680"/>
                </a:lnTo>
                <a:lnTo>
                  <a:pt x="130162" y="0"/>
                </a:lnTo>
                <a:lnTo>
                  <a:pt x="70243" y="0"/>
                </a:lnTo>
                <a:lnTo>
                  <a:pt x="70243" y="6680"/>
                </a:lnTo>
                <a:lnTo>
                  <a:pt x="78790" y="8432"/>
                </a:lnTo>
                <a:lnTo>
                  <a:pt x="82892" y="12509"/>
                </a:lnTo>
                <a:lnTo>
                  <a:pt x="86372" y="19964"/>
                </a:lnTo>
                <a:lnTo>
                  <a:pt x="89738" y="31318"/>
                </a:lnTo>
                <a:lnTo>
                  <a:pt x="98742" y="68275"/>
                </a:lnTo>
                <a:lnTo>
                  <a:pt x="75552" y="167855"/>
                </a:lnTo>
                <a:lnTo>
                  <a:pt x="45059" y="35928"/>
                </a:lnTo>
                <a:lnTo>
                  <a:pt x="43345" y="30289"/>
                </a:lnTo>
                <a:lnTo>
                  <a:pt x="42672" y="24130"/>
                </a:lnTo>
                <a:lnTo>
                  <a:pt x="42672" y="11811"/>
                </a:lnTo>
                <a:lnTo>
                  <a:pt x="45986" y="7188"/>
                </a:lnTo>
                <a:lnTo>
                  <a:pt x="52616" y="7188"/>
                </a:lnTo>
                <a:lnTo>
                  <a:pt x="55930" y="6680"/>
                </a:lnTo>
                <a:lnTo>
                  <a:pt x="55930" y="0"/>
                </a:lnTo>
                <a:lnTo>
                  <a:pt x="0" y="0"/>
                </a:lnTo>
                <a:lnTo>
                  <a:pt x="0" y="6680"/>
                </a:lnTo>
                <a:lnTo>
                  <a:pt x="7137" y="9359"/>
                </a:lnTo>
                <a:lnTo>
                  <a:pt x="11430" y="14566"/>
                </a:lnTo>
                <a:lnTo>
                  <a:pt x="15265" y="24295"/>
                </a:lnTo>
                <a:lnTo>
                  <a:pt x="19481" y="40043"/>
                </a:lnTo>
                <a:lnTo>
                  <a:pt x="67856" y="243827"/>
                </a:lnTo>
                <a:lnTo>
                  <a:pt x="70243" y="243827"/>
                </a:lnTo>
                <a:lnTo>
                  <a:pt x="104978" y="93941"/>
                </a:lnTo>
                <a:lnTo>
                  <a:pt x="140766" y="243827"/>
                </a:lnTo>
                <a:lnTo>
                  <a:pt x="143408" y="243827"/>
                </a:lnTo>
                <a:lnTo>
                  <a:pt x="182511" y="65189"/>
                </a:lnTo>
                <a:lnTo>
                  <a:pt x="195656" y="17907"/>
                </a:lnTo>
                <a:lnTo>
                  <a:pt x="209689" y="7188"/>
                </a:lnTo>
                <a:lnTo>
                  <a:pt x="209689" y="0"/>
                </a:lnTo>
                <a:close/>
              </a:path>
              <a:path w="686434" h="243839">
                <a:moveTo>
                  <a:pt x="296633" y="217131"/>
                </a:moveTo>
                <a:lnTo>
                  <a:pt x="293585" y="213029"/>
                </a:lnTo>
                <a:lnTo>
                  <a:pt x="289610" y="219189"/>
                </a:lnTo>
                <a:lnTo>
                  <a:pt x="286029" y="221754"/>
                </a:lnTo>
                <a:lnTo>
                  <a:pt x="279006" y="221754"/>
                </a:lnTo>
                <a:lnTo>
                  <a:pt x="278130" y="218325"/>
                </a:lnTo>
                <a:lnTo>
                  <a:pt x="278079" y="216623"/>
                </a:lnTo>
                <a:lnTo>
                  <a:pt x="278079" y="144754"/>
                </a:lnTo>
                <a:lnTo>
                  <a:pt x="278053" y="122682"/>
                </a:lnTo>
                <a:lnTo>
                  <a:pt x="268693" y="82638"/>
                </a:lnTo>
                <a:lnTo>
                  <a:pt x="245605" y="72377"/>
                </a:lnTo>
                <a:lnTo>
                  <a:pt x="230276" y="75692"/>
                </a:lnTo>
                <a:lnTo>
                  <a:pt x="217627" y="84632"/>
                </a:lnTo>
                <a:lnTo>
                  <a:pt x="209016" y="97713"/>
                </a:lnTo>
                <a:lnTo>
                  <a:pt x="205841" y="113449"/>
                </a:lnTo>
                <a:lnTo>
                  <a:pt x="205841" y="122682"/>
                </a:lnTo>
                <a:lnTo>
                  <a:pt x="210477" y="131406"/>
                </a:lnTo>
                <a:lnTo>
                  <a:pt x="221348" y="131406"/>
                </a:lnTo>
                <a:lnTo>
                  <a:pt x="225323" y="124218"/>
                </a:lnTo>
                <a:lnTo>
                  <a:pt x="225323" y="105232"/>
                </a:lnTo>
                <a:lnTo>
                  <a:pt x="226568" y="96075"/>
                </a:lnTo>
                <a:lnTo>
                  <a:pt x="230035" y="88938"/>
                </a:lnTo>
                <a:lnTo>
                  <a:pt x="235280" y="84302"/>
                </a:lnTo>
                <a:lnTo>
                  <a:pt x="241896" y="82638"/>
                </a:lnTo>
                <a:lnTo>
                  <a:pt x="248526" y="82638"/>
                </a:lnTo>
                <a:lnTo>
                  <a:pt x="258864" y="132943"/>
                </a:lnTo>
                <a:lnTo>
                  <a:pt x="258864" y="144754"/>
                </a:lnTo>
                <a:lnTo>
                  <a:pt x="258864" y="204304"/>
                </a:lnTo>
                <a:lnTo>
                  <a:pt x="254101" y="211543"/>
                </a:lnTo>
                <a:lnTo>
                  <a:pt x="249262" y="216484"/>
                </a:lnTo>
                <a:lnTo>
                  <a:pt x="244271" y="219316"/>
                </a:lnTo>
                <a:lnTo>
                  <a:pt x="238975" y="220218"/>
                </a:lnTo>
                <a:lnTo>
                  <a:pt x="232308" y="218186"/>
                </a:lnTo>
                <a:lnTo>
                  <a:pt x="227063" y="212509"/>
                </a:lnTo>
                <a:lnTo>
                  <a:pt x="223634" y="203758"/>
                </a:lnTo>
                <a:lnTo>
                  <a:pt x="222415" y="192493"/>
                </a:lnTo>
                <a:lnTo>
                  <a:pt x="224002" y="179184"/>
                </a:lnTo>
                <a:lnTo>
                  <a:pt x="229704" y="168046"/>
                </a:lnTo>
                <a:lnTo>
                  <a:pt x="240868" y="157200"/>
                </a:lnTo>
                <a:lnTo>
                  <a:pt x="258864" y="144754"/>
                </a:lnTo>
                <a:lnTo>
                  <a:pt x="258864" y="132943"/>
                </a:lnTo>
                <a:lnTo>
                  <a:pt x="222008" y="157594"/>
                </a:lnTo>
                <a:lnTo>
                  <a:pt x="202793" y="202247"/>
                </a:lnTo>
                <a:lnTo>
                  <a:pt x="204355" y="216484"/>
                </a:lnTo>
                <a:lnTo>
                  <a:pt x="204419" y="217131"/>
                </a:lnTo>
                <a:lnTo>
                  <a:pt x="225983" y="242798"/>
                </a:lnTo>
                <a:lnTo>
                  <a:pt x="233768" y="241376"/>
                </a:lnTo>
                <a:lnTo>
                  <a:pt x="241528" y="236829"/>
                </a:lnTo>
                <a:lnTo>
                  <a:pt x="249732" y="228727"/>
                </a:lnTo>
                <a:lnTo>
                  <a:pt x="256146" y="220218"/>
                </a:lnTo>
                <a:lnTo>
                  <a:pt x="258864" y="216623"/>
                </a:lnTo>
                <a:lnTo>
                  <a:pt x="260464" y="228066"/>
                </a:lnTo>
                <a:lnTo>
                  <a:pt x="263258" y="236258"/>
                </a:lnTo>
                <a:lnTo>
                  <a:pt x="267220" y="241236"/>
                </a:lnTo>
                <a:lnTo>
                  <a:pt x="267398" y="241236"/>
                </a:lnTo>
                <a:lnTo>
                  <a:pt x="272110" y="242798"/>
                </a:lnTo>
                <a:lnTo>
                  <a:pt x="278663" y="241236"/>
                </a:lnTo>
                <a:lnTo>
                  <a:pt x="284975" y="236512"/>
                </a:lnTo>
                <a:lnTo>
                  <a:pt x="290982" y="228511"/>
                </a:lnTo>
                <a:lnTo>
                  <a:pt x="294335" y="221754"/>
                </a:lnTo>
                <a:lnTo>
                  <a:pt x="296633" y="217131"/>
                </a:lnTo>
                <a:close/>
              </a:path>
              <a:path w="686434" h="243839">
                <a:moveTo>
                  <a:pt x="364896" y="210464"/>
                </a:moveTo>
                <a:lnTo>
                  <a:pt x="361581" y="205841"/>
                </a:lnTo>
                <a:lnTo>
                  <a:pt x="356552" y="217131"/>
                </a:lnTo>
                <a:lnTo>
                  <a:pt x="351904" y="221754"/>
                </a:lnTo>
                <a:lnTo>
                  <a:pt x="343954" y="221754"/>
                </a:lnTo>
                <a:lnTo>
                  <a:pt x="341706" y="220218"/>
                </a:lnTo>
                <a:lnTo>
                  <a:pt x="335076" y="189928"/>
                </a:lnTo>
                <a:lnTo>
                  <a:pt x="335076" y="87782"/>
                </a:lnTo>
                <a:lnTo>
                  <a:pt x="356946" y="87782"/>
                </a:lnTo>
                <a:lnTo>
                  <a:pt x="356946" y="74942"/>
                </a:lnTo>
                <a:lnTo>
                  <a:pt x="335076" y="74942"/>
                </a:lnTo>
                <a:lnTo>
                  <a:pt x="335076" y="28232"/>
                </a:lnTo>
                <a:lnTo>
                  <a:pt x="329768" y="28232"/>
                </a:lnTo>
                <a:lnTo>
                  <a:pt x="325043" y="47028"/>
                </a:lnTo>
                <a:lnTo>
                  <a:pt x="319049" y="60833"/>
                </a:lnTo>
                <a:lnTo>
                  <a:pt x="310705" y="71539"/>
                </a:lnTo>
                <a:lnTo>
                  <a:pt x="298894" y="81102"/>
                </a:lnTo>
                <a:lnTo>
                  <a:pt x="298894" y="87782"/>
                </a:lnTo>
                <a:lnTo>
                  <a:pt x="315455" y="87782"/>
                </a:lnTo>
                <a:lnTo>
                  <a:pt x="315595" y="201002"/>
                </a:lnTo>
                <a:lnTo>
                  <a:pt x="316090" y="210400"/>
                </a:lnTo>
                <a:lnTo>
                  <a:pt x="337731" y="242798"/>
                </a:lnTo>
                <a:lnTo>
                  <a:pt x="345846" y="240842"/>
                </a:lnTo>
                <a:lnTo>
                  <a:pt x="352996" y="234899"/>
                </a:lnTo>
                <a:lnTo>
                  <a:pt x="359308" y="224828"/>
                </a:lnTo>
                <a:lnTo>
                  <a:pt x="364896" y="210464"/>
                </a:lnTo>
                <a:close/>
              </a:path>
              <a:path w="686434" h="243839">
                <a:moveTo>
                  <a:pt x="445490" y="196088"/>
                </a:moveTo>
                <a:lnTo>
                  <a:pt x="431787" y="156171"/>
                </a:lnTo>
                <a:lnTo>
                  <a:pt x="409435" y="135521"/>
                </a:lnTo>
                <a:lnTo>
                  <a:pt x="401586" y="128117"/>
                </a:lnTo>
                <a:lnTo>
                  <a:pt x="396328" y="121018"/>
                </a:lnTo>
                <a:lnTo>
                  <a:pt x="393382" y="113715"/>
                </a:lnTo>
                <a:lnTo>
                  <a:pt x="392468" y="105740"/>
                </a:lnTo>
                <a:lnTo>
                  <a:pt x="393598" y="97180"/>
                </a:lnTo>
                <a:lnTo>
                  <a:pt x="396760" y="90347"/>
                </a:lnTo>
                <a:lnTo>
                  <a:pt x="401586" y="85826"/>
                </a:lnTo>
                <a:lnTo>
                  <a:pt x="407708" y="84188"/>
                </a:lnTo>
                <a:lnTo>
                  <a:pt x="416991" y="86855"/>
                </a:lnTo>
                <a:lnTo>
                  <a:pt x="424332" y="94767"/>
                </a:lnTo>
                <a:lnTo>
                  <a:pt x="429653" y="107784"/>
                </a:lnTo>
                <a:lnTo>
                  <a:pt x="432892" y="125768"/>
                </a:lnTo>
                <a:lnTo>
                  <a:pt x="436867" y="125768"/>
                </a:lnTo>
                <a:lnTo>
                  <a:pt x="436867" y="73406"/>
                </a:lnTo>
                <a:lnTo>
                  <a:pt x="432625" y="73406"/>
                </a:lnTo>
                <a:lnTo>
                  <a:pt x="431965" y="76479"/>
                </a:lnTo>
                <a:lnTo>
                  <a:pt x="430911" y="78028"/>
                </a:lnTo>
                <a:lnTo>
                  <a:pt x="428650" y="78028"/>
                </a:lnTo>
                <a:lnTo>
                  <a:pt x="427990" y="77508"/>
                </a:lnTo>
                <a:lnTo>
                  <a:pt x="415404" y="72377"/>
                </a:lnTo>
                <a:lnTo>
                  <a:pt x="407708" y="72377"/>
                </a:lnTo>
                <a:lnTo>
                  <a:pt x="395300" y="75768"/>
                </a:lnTo>
                <a:lnTo>
                  <a:pt x="385432" y="85280"/>
                </a:lnTo>
                <a:lnTo>
                  <a:pt x="378917" y="99885"/>
                </a:lnTo>
                <a:lnTo>
                  <a:pt x="376567" y="118579"/>
                </a:lnTo>
                <a:lnTo>
                  <a:pt x="377190" y="127762"/>
                </a:lnTo>
                <a:lnTo>
                  <a:pt x="379095" y="136220"/>
                </a:lnTo>
                <a:lnTo>
                  <a:pt x="382320" y="144195"/>
                </a:lnTo>
                <a:lnTo>
                  <a:pt x="386905" y="151942"/>
                </a:lnTo>
                <a:lnTo>
                  <a:pt x="390880" y="157594"/>
                </a:lnTo>
                <a:lnTo>
                  <a:pt x="391541" y="157594"/>
                </a:lnTo>
                <a:lnTo>
                  <a:pt x="401751" y="166827"/>
                </a:lnTo>
                <a:lnTo>
                  <a:pt x="426974" y="198488"/>
                </a:lnTo>
                <a:lnTo>
                  <a:pt x="427990" y="207378"/>
                </a:lnTo>
                <a:lnTo>
                  <a:pt x="426758" y="216242"/>
                </a:lnTo>
                <a:lnTo>
                  <a:pt x="423367" y="223227"/>
                </a:lnTo>
                <a:lnTo>
                  <a:pt x="418312" y="227812"/>
                </a:lnTo>
                <a:lnTo>
                  <a:pt x="412089" y="229450"/>
                </a:lnTo>
                <a:lnTo>
                  <a:pt x="401815" y="226390"/>
                </a:lnTo>
                <a:lnTo>
                  <a:pt x="393509" y="217322"/>
                </a:lnTo>
                <a:lnTo>
                  <a:pt x="387273" y="202387"/>
                </a:lnTo>
                <a:lnTo>
                  <a:pt x="383184" y="181711"/>
                </a:lnTo>
                <a:lnTo>
                  <a:pt x="379209" y="181711"/>
                </a:lnTo>
                <a:lnTo>
                  <a:pt x="379209" y="241261"/>
                </a:lnTo>
                <a:lnTo>
                  <a:pt x="383184" y="241261"/>
                </a:lnTo>
                <a:lnTo>
                  <a:pt x="383857" y="237147"/>
                </a:lnTo>
                <a:lnTo>
                  <a:pt x="384911" y="236118"/>
                </a:lnTo>
                <a:lnTo>
                  <a:pt x="389547" y="236118"/>
                </a:lnTo>
                <a:lnTo>
                  <a:pt x="390880" y="237147"/>
                </a:lnTo>
                <a:lnTo>
                  <a:pt x="402412" y="241769"/>
                </a:lnTo>
                <a:lnTo>
                  <a:pt x="406120" y="242798"/>
                </a:lnTo>
                <a:lnTo>
                  <a:pt x="412750" y="242798"/>
                </a:lnTo>
                <a:lnTo>
                  <a:pt x="425970" y="239318"/>
                </a:lnTo>
                <a:lnTo>
                  <a:pt x="436321" y="229641"/>
                </a:lnTo>
                <a:lnTo>
                  <a:pt x="443077" y="214858"/>
                </a:lnTo>
                <a:lnTo>
                  <a:pt x="445490" y="196088"/>
                </a:lnTo>
                <a:close/>
              </a:path>
              <a:path w="686434" h="243839">
                <a:moveTo>
                  <a:pt x="562254" y="155016"/>
                </a:moveTo>
                <a:lnTo>
                  <a:pt x="558546" y="121970"/>
                </a:lnTo>
                <a:lnTo>
                  <a:pt x="548271" y="95796"/>
                </a:lnTo>
                <a:lnTo>
                  <a:pt x="541312" y="88087"/>
                </a:lnTo>
                <a:lnTo>
                  <a:pt x="541312" y="165798"/>
                </a:lnTo>
                <a:lnTo>
                  <a:pt x="539356" y="192290"/>
                </a:lnTo>
                <a:lnTo>
                  <a:pt x="533768" y="212509"/>
                </a:lnTo>
                <a:lnTo>
                  <a:pt x="524992" y="225425"/>
                </a:lnTo>
                <a:lnTo>
                  <a:pt x="513486" y="229958"/>
                </a:lnTo>
                <a:lnTo>
                  <a:pt x="500748" y="224548"/>
                </a:lnTo>
                <a:lnTo>
                  <a:pt x="490816" y="209308"/>
                </a:lnTo>
                <a:lnTo>
                  <a:pt x="484365" y="185788"/>
                </a:lnTo>
                <a:lnTo>
                  <a:pt x="482066" y="155536"/>
                </a:lnTo>
                <a:lnTo>
                  <a:pt x="483933" y="125628"/>
                </a:lnTo>
                <a:lnTo>
                  <a:pt x="489381" y="103365"/>
                </a:lnTo>
                <a:lnTo>
                  <a:pt x="498119" y="89484"/>
                </a:lnTo>
                <a:lnTo>
                  <a:pt x="509905" y="84696"/>
                </a:lnTo>
                <a:lnTo>
                  <a:pt x="522757" y="90652"/>
                </a:lnTo>
                <a:lnTo>
                  <a:pt x="532663" y="107353"/>
                </a:lnTo>
                <a:lnTo>
                  <a:pt x="539051" y="132994"/>
                </a:lnTo>
                <a:lnTo>
                  <a:pt x="541312" y="165798"/>
                </a:lnTo>
                <a:lnTo>
                  <a:pt x="541312" y="88087"/>
                </a:lnTo>
                <a:lnTo>
                  <a:pt x="538264" y="84696"/>
                </a:lnTo>
                <a:lnTo>
                  <a:pt x="532739" y="78574"/>
                </a:lnTo>
                <a:lnTo>
                  <a:pt x="513219" y="72377"/>
                </a:lnTo>
                <a:lnTo>
                  <a:pt x="502869" y="73748"/>
                </a:lnTo>
                <a:lnTo>
                  <a:pt x="470522" y="108966"/>
                </a:lnTo>
                <a:lnTo>
                  <a:pt x="461124" y="159639"/>
                </a:lnTo>
                <a:lnTo>
                  <a:pt x="464908" y="192290"/>
                </a:lnTo>
                <a:lnTo>
                  <a:pt x="464947" y="192557"/>
                </a:lnTo>
                <a:lnTo>
                  <a:pt x="475437" y="218922"/>
                </a:lnTo>
                <a:lnTo>
                  <a:pt x="491210" y="236448"/>
                </a:lnTo>
                <a:lnTo>
                  <a:pt x="510832" y="242798"/>
                </a:lnTo>
                <a:lnTo>
                  <a:pt x="530885" y="235940"/>
                </a:lnTo>
                <a:lnTo>
                  <a:pt x="536105" y="229958"/>
                </a:lnTo>
                <a:lnTo>
                  <a:pt x="547230" y="217195"/>
                </a:lnTo>
                <a:lnTo>
                  <a:pt x="558228" y="189306"/>
                </a:lnTo>
                <a:lnTo>
                  <a:pt x="562203" y="155536"/>
                </a:lnTo>
                <a:lnTo>
                  <a:pt x="562254" y="155016"/>
                </a:lnTo>
                <a:close/>
              </a:path>
              <a:path w="686434" h="243839">
                <a:moveTo>
                  <a:pt x="686193" y="234073"/>
                </a:moveTo>
                <a:lnTo>
                  <a:pt x="677570" y="234073"/>
                </a:lnTo>
                <a:lnTo>
                  <a:pt x="674255" y="231508"/>
                </a:lnTo>
                <a:lnTo>
                  <a:pt x="672007" y="223786"/>
                </a:lnTo>
                <a:lnTo>
                  <a:pt x="671499" y="219379"/>
                </a:lnTo>
                <a:lnTo>
                  <a:pt x="670953" y="194551"/>
                </a:lnTo>
                <a:lnTo>
                  <a:pt x="670953" y="138087"/>
                </a:lnTo>
                <a:lnTo>
                  <a:pt x="670750" y="122364"/>
                </a:lnTo>
                <a:lnTo>
                  <a:pt x="663409" y="84505"/>
                </a:lnTo>
                <a:lnTo>
                  <a:pt x="645096" y="72377"/>
                </a:lnTo>
                <a:lnTo>
                  <a:pt x="636676" y="74155"/>
                </a:lnTo>
                <a:lnTo>
                  <a:pt x="628103" y="79629"/>
                </a:lnTo>
                <a:lnTo>
                  <a:pt x="619086" y="89052"/>
                </a:lnTo>
                <a:lnTo>
                  <a:pt x="609307" y="102666"/>
                </a:lnTo>
                <a:lnTo>
                  <a:pt x="609307" y="69811"/>
                </a:lnTo>
                <a:lnTo>
                  <a:pt x="592264" y="82969"/>
                </a:lnTo>
                <a:lnTo>
                  <a:pt x="584542" y="88214"/>
                </a:lnTo>
                <a:lnTo>
                  <a:pt x="573925" y="94957"/>
                </a:lnTo>
                <a:lnTo>
                  <a:pt x="575246" y="100101"/>
                </a:lnTo>
                <a:lnTo>
                  <a:pt x="577900" y="99072"/>
                </a:lnTo>
                <a:lnTo>
                  <a:pt x="579488" y="98044"/>
                </a:lnTo>
                <a:lnTo>
                  <a:pt x="580821" y="97536"/>
                </a:lnTo>
                <a:lnTo>
                  <a:pt x="582536" y="97536"/>
                </a:lnTo>
                <a:lnTo>
                  <a:pt x="586790" y="98640"/>
                </a:lnTo>
                <a:lnTo>
                  <a:pt x="589432" y="102603"/>
                </a:lnTo>
                <a:lnTo>
                  <a:pt x="590778" y="110312"/>
                </a:lnTo>
                <a:lnTo>
                  <a:pt x="591159" y="122682"/>
                </a:lnTo>
                <a:lnTo>
                  <a:pt x="591159" y="196088"/>
                </a:lnTo>
                <a:lnTo>
                  <a:pt x="590613" y="215658"/>
                </a:lnTo>
                <a:lnTo>
                  <a:pt x="588606" y="227203"/>
                </a:lnTo>
                <a:lnTo>
                  <a:pt x="584555" y="232689"/>
                </a:lnTo>
                <a:lnTo>
                  <a:pt x="577900" y="234073"/>
                </a:lnTo>
                <a:lnTo>
                  <a:pt x="573532" y="234073"/>
                </a:lnTo>
                <a:lnTo>
                  <a:pt x="573532" y="240233"/>
                </a:lnTo>
                <a:lnTo>
                  <a:pt x="625614" y="240233"/>
                </a:lnTo>
                <a:lnTo>
                  <a:pt x="625614" y="234073"/>
                </a:lnTo>
                <a:lnTo>
                  <a:pt x="616343" y="234073"/>
                </a:lnTo>
                <a:lnTo>
                  <a:pt x="612622" y="230987"/>
                </a:lnTo>
                <a:lnTo>
                  <a:pt x="609307" y="116014"/>
                </a:lnTo>
                <a:lnTo>
                  <a:pt x="617550" y="105498"/>
                </a:lnTo>
                <a:lnTo>
                  <a:pt x="624255" y="98882"/>
                </a:lnTo>
                <a:lnTo>
                  <a:pt x="630224" y="95440"/>
                </a:lnTo>
                <a:lnTo>
                  <a:pt x="636219" y="94449"/>
                </a:lnTo>
                <a:lnTo>
                  <a:pt x="644232" y="96418"/>
                </a:lnTo>
                <a:lnTo>
                  <a:pt x="649325" y="103238"/>
                </a:lnTo>
                <a:lnTo>
                  <a:pt x="652005" y="116319"/>
                </a:lnTo>
                <a:lnTo>
                  <a:pt x="652792" y="137058"/>
                </a:lnTo>
                <a:lnTo>
                  <a:pt x="652792" y="194551"/>
                </a:lnTo>
                <a:lnTo>
                  <a:pt x="652043" y="219379"/>
                </a:lnTo>
                <a:lnTo>
                  <a:pt x="651573" y="223786"/>
                </a:lnTo>
                <a:lnTo>
                  <a:pt x="649478" y="231508"/>
                </a:lnTo>
                <a:lnTo>
                  <a:pt x="646430" y="234073"/>
                </a:lnTo>
                <a:lnTo>
                  <a:pt x="636485" y="234073"/>
                </a:lnTo>
                <a:lnTo>
                  <a:pt x="636485" y="240233"/>
                </a:lnTo>
                <a:lnTo>
                  <a:pt x="686193" y="240233"/>
                </a:lnTo>
                <a:lnTo>
                  <a:pt x="686193" y="2340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6" name="object 216"/>
          <p:cNvGrpSpPr/>
          <p:nvPr/>
        </p:nvGrpSpPr>
        <p:grpSpPr>
          <a:xfrm>
            <a:off x="9551787" y="5554852"/>
            <a:ext cx="558165" cy="245110"/>
            <a:chOff x="9551787" y="5554852"/>
            <a:chExt cx="558165" cy="245110"/>
          </a:xfrm>
        </p:grpSpPr>
        <p:pic>
          <p:nvPicPr>
            <p:cNvPr id="217" name="object 21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9551787" y="5556905"/>
              <a:ext cx="90529" cy="242796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9662993" y="5554852"/>
              <a:ext cx="446681" cy="244849"/>
            </a:xfrm>
            <a:prstGeom prst="rect">
              <a:avLst/>
            </a:prstGeom>
          </p:spPr>
        </p:pic>
      </p:grpSp>
      <p:grpSp>
        <p:nvGrpSpPr>
          <p:cNvPr id="219" name="object 219"/>
          <p:cNvGrpSpPr/>
          <p:nvPr/>
        </p:nvGrpSpPr>
        <p:grpSpPr>
          <a:xfrm>
            <a:off x="7456361" y="6341676"/>
            <a:ext cx="264795" cy="307340"/>
            <a:chOff x="7456361" y="6341676"/>
            <a:chExt cx="264795" cy="307340"/>
          </a:xfrm>
        </p:grpSpPr>
        <p:sp>
          <p:nvSpPr>
            <p:cNvPr id="220" name="object 220"/>
            <p:cNvSpPr/>
            <p:nvPr/>
          </p:nvSpPr>
          <p:spPr>
            <a:xfrm>
              <a:off x="7456361" y="6345269"/>
              <a:ext cx="60960" cy="303530"/>
            </a:xfrm>
            <a:custGeom>
              <a:avLst/>
              <a:gdLst/>
              <a:ahLst/>
              <a:cxnLst/>
              <a:rect l="l" t="t" r="r" b="b"/>
              <a:pathLst>
                <a:path w="60959" h="303529">
                  <a:moveTo>
                    <a:pt x="57657" y="0"/>
                  </a:moveTo>
                  <a:lnTo>
                    <a:pt x="20130" y="47336"/>
                  </a:lnTo>
                  <a:lnTo>
                    <a:pt x="2319" y="113521"/>
                  </a:lnTo>
                  <a:lnTo>
                    <a:pt x="0" y="151426"/>
                  </a:lnTo>
                  <a:lnTo>
                    <a:pt x="2024" y="187286"/>
                  </a:lnTo>
                  <a:lnTo>
                    <a:pt x="17753" y="249960"/>
                  </a:lnTo>
                  <a:lnTo>
                    <a:pt x="36641" y="283301"/>
                  </a:lnTo>
                  <a:lnTo>
                    <a:pt x="57657" y="303368"/>
                  </a:lnTo>
                  <a:lnTo>
                    <a:pt x="60640" y="297722"/>
                  </a:lnTo>
                  <a:lnTo>
                    <a:pt x="50450" y="286172"/>
                  </a:lnTo>
                  <a:lnTo>
                    <a:pt x="46567" y="280831"/>
                  </a:lnTo>
                  <a:lnTo>
                    <a:pt x="26592" y="223227"/>
                  </a:lnTo>
                  <a:lnTo>
                    <a:pt x="20876" y="151426"/>
                  </a:lnTo>
                  <a:lnTo>
                    <a:pt x="22149" y="116473"/>
                  </a:lnTo>
                  <a:lnTo>
                    <a:pt x="31780" y="57153"/>
                  </a:lnTo>
                  <a:lnTo>
                    <a:pt x="48089" y="19698"/>
                  </a:lnTo>
                  <a:lnTo>
                    <a:pt x="60639" y="5646"/>
                  </a:lnTo>
                  <a:lnTo>
                    <a:pt x="5765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7531302" y="6341676"/>
              <a:ext cx="106646" cy="248444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7660350" y="6345269"/>
              <a:ext cx="60960" cy="303530"/>
            </a:xfrm>
            <a:custGeom>
              <a:avLst/>
              <a:gdLst/>
              <a:ahLst/>
              <a:cxnLst/>
              <a:rect l="l" t="t" r="r" b="b"/>
              <a:pathLst>
                <a:path w="60959" h="303529">
                  <a:moveTo>
                    <a:pt x="2916" y="0"/>
                  </a:moveTo>
                  <a:lnTo>
                    <a:pt x="0" y="5646"/>
                  </a:lnTo>
                  <a:lnTo>
                    <a:pt x="10189" y="16810"/>
                  </a:lnTo>
                  <a:lnTo>
                    <a:pt x="14072" y="22248"/>
                  </a:lnTo>
                  <a:lnTo>
                    <a:pt x="34047" y="79691"/>
                  </a:lnTo>
                  <a:lnTo>
                    <a:pt x="39763" y="151426"/>
                  </a:lnTo>
                  <a:lnTo>
                    <a:pt x="38486" y="186452"/>
                  </a:lnTo>
                  <a:lnTo>
                    <a:pt x="28971" y="245917"/>
                  </a:lnTo>
                  <a:lnTo>
                    <a:pt x="12442" y="283413"/>
                  </a:lnTo>
                  <a:lnTo>
                    <a:pt x="0" y="297722"/>
                  </a:lnTo>
                  <a:lnTo>
                    <a:pt x="2916" y="303368"/>
                  </a:lnTo>
                  <a:lnTo>
                    <a:pt x="40611" y="255807"/>
                  </a:lnTo>
                  <a:lnTo>
                    <a:pt x="58260" y="189620"/>
                  </a:lnTo>
                  <a:lnTo>
                    <a:pt x="60573" y="151426"/>
                  </a:lnTo>
                  <a:lnTo>
                    <a:pt x="58558" y="115855"/>
                  </a:lnTo>
                  <a:lnTo>
                    <a:pt x="42847" y="53183"/>
                  </a:lnTo>
                  <a:lnTo>
                    <a:pt x="24015" y="19850"/>
                  </a:lnTo>
                  <a:lnTo>
                    <a:pt x="11755" y="7001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3" name="object 223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7794354" y="6341676"/>
            <a:ext cx="348862" cy="248444"/>
          </a:xfrm>
          <a:prstGeom prst="rect">
            <a:avLst/>
          </a:prstGeom>
        </p:spPr>
      </p:pic>
      <p:pic>
        <p:nvPicPr>
          <p:cNvPr id="224" name="object 224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8210947" y="6341676"/>
            <a:ext cx="1508510" cy="305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566" rIns="0" bIns="0" rtlCol="0">
            <a:spAutoFit/>
          </a:bodyPr>
          <a:lstStyle/>
          <a:p>
            <a:pPr marL="3222625">
              <a:lnSpc>
                <a:spcPct val="100000"/>
              </a:lnSpc>
              <a:spcBef>
                <a:spcPts val="100"/>
              </a:spcBef>
            </a:pPr>
            <a:r>
              <a:rPr sz="6600" spc="-25" dirty="0"/>
              <a:t>Abstraction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3786822" y="1699593"/>
            <a:ext cx="4614545" cy="95885"/>
            <a:chOff x="3786822" y="1699593"/>
            <a:chExt cx="4614545" cy="95885"/>
          </a:xfrm>
        </p:grpSpPr>
        <p:sp>
          <p:nvSpPr>
            <p:cNvPr id="4" name="object 4"/>
            <p:cNvSpPr/>
            <p:nvPr/>
          </p:nvSpPr>
          <p:spPr>
            <a:xfrm>
              <a:off x="3807205" y="1719664"/>
              <a:ext cx="4572635" cy="48260"/>
            </a:xfrm>
            <a:custGeom>
              <a:avLst/>
              <a:gdLst/>
              <a:ahLst/>
              <a:cxnLst/>
              <a:rect l="l" t="t" r="r" b="b"/>
              <a:pathLst>
                <a:path w="4572634" h="48260">
                  <a:moveTo>
                    <a:pt x="1921979" y="0"/>
                  </a:moveTo>
                  <a:lnTo>
                    <a:pt x="1873850" y="58"/>
                  </a:lnTo>
                  <a:lnTo>
                    <a:pt x="1826402" y="891"/>
                  </a:lnTo>
                  <a:lnTo>
                    <a:pt x="1779454" y="2588"/>
                  </a:lnTo>
                  <a:lnTo>
                    <a:pt x="1732828" y="5239"/>
                  </a:lnTo>
                  <a:lnTo>
                    <a:pt x="1686344" y="8932"/>
                  </a:lnTo>
                  <a:lnTo>
                    <a:pt x="1639824" y="13758"/>
                  </a:lnTo>
                  <a:lnTo>
                    <a:pt x="1586654" y="18644"/>
                  </a:lnTo>
                  <a:lnTo>
                    <a:pt x="1536618" y="20863"/>
                  </a:lnTo>
                  <a:lnTo>
                    <a:pt x="1488812" y="20979"/>
                  </a:lnTo>
                  <a:lnTo>
                    <a:pt x="1442332" y="19553"/>
                  </a:lnTo>
                  <a:lnTo>
                    <a:pt x="1396275" y="17150"/>
                  </a:lnTo>
                  <a:lnTo>
                    <a:pt x="1301818" y="11666"/>
                  </a:lnTo>
                  <a:lnTo>
                    <a:pt x="1251610" y="9712"/>
                  </a:lnTo>
                  <a:lnTo>
                    <a:pt x="1198212" y="9033"/>
                  </a:lnTo>
                  <a:lnTo>
                    <a:pt x="1140719" y="10194"/>
                  </a:lnTo>
                  <a:lnTo>
                    <a:pt x="1078230" y="13758"/>
                  </a:lnTo>
                  <a:lnTo>
                    <a:pt x="1011887" y="18514"/>
                  </a:lnTo>
                  <a:lnTo>
                    <a:pt x="955022" y="21890"/>
                  </a:lnTo>
                  <a:lnTo>
                    <a:pt x="905310" y="24007"/>
                  </a:lnTo>
                  <a:lnTo>
                    <a:pt x="860423" y="24987"/>
                  </a:lnTo>
                  <a:lnTo>
                    <a:pt x="818038" y="24950"/>
                  </a:lnTo>
                  <a:lnTo>
                    <a:pt x="775828" y="24018"/>
                  </a:lnTo>
                  <a:lnTo>
                    <a:pt x="731468" y="22311"/>
                  </a:lnTo>
                  <a:lnTo>
                    <a:pt x="562229" y="13758"/>
                  </a:lnTo>
                  <a:lnTo>
                    <a:pt x="499676" y="10967"/>
                  </a:lnTo>
                  <a:lnTo>
                    <a:pt x="439525" y="8812"/>
                  </a:lnTo>
                  <a:lnTo>
                    <a:pt x="381742" y="7266"/>
                  </a:lnTo>
                  <a:lnTo>
                    <a:pt x="326291" y="6304"/>
                  </a:lnTo>
                  <a:lnTo>
                    <a:pt x="273137" y="5901"/>
                  </a:lnTo>
                  <a:lnTo>
                    <a:pt x="222247" y="6029"/>
                  </a:lnTo>
                  <a:lnTo>
                    <a:pt x="173583" y="6665"/>
                  </a:lnTo>
                  <a:lnTo>
                    <a:pt x="127113" y="7781"/>
                  </a:lnTo>
                  <a:lnTo>
                    <a:pt x="82800" y="9353"/>
                  </a:lnTo>
                  <a:lnTo>
                    <a:pt x="40610" y="11354"/>
                  </a:lnTo>
                  <a:lnTo>
                    <a:pt x="508" y="13758"/>
                  </a:lnTo>
                  <a:lnTo>
                    <a:pt x="0" y="22013"/>
                  </a:lnTo>
                  <a:lnTo>
                    <a:pt x="1270" y="24553"/>
                  </a:lnTo>
                  <a:lnTo>
                    <a:pt x="508" y="32046"/>
                  </a:lnTo>
                  <a:lnTo>
                    <a:pt x="58145" y="27772"/>
                  </a:lnTo>
                  <a:lnTo>
                    <a:pt x="111072" y="25219"/>
                  </a:lnTo>
                  <a:lnTo>
                    <a:pt x="160418" y="24098"/>
                  </a:lnTo>
                  <a:lnTo>
                    <a:pt x="207318" y="24119"/>
                  </a:lnTo>
                  <a:lnTo>
                    <a:pt x="252904" y="24996"/>
                  </a:lnTo>
                  <a:lnTo>
                    <a:pt x="298308" y="26439"/>
                  </a:lnTo>
                  <a:lnTo>
                    <a:pt x="393098" y="29868"/>
                  </a:lnTo>
                  <a:lnTo>
                    <a:pt x="444750" y="31278"/>
                  </a:lnTo>
                  <a:lnTo>
                    <a:pt x="500749" y="32101"/>
                  </a:lnTo>
                  <a:lnTo>
                    <a:pt x="562229" y="32046"/>
                  </a:lnTo>
                  <a:lnTo>
                    <a:pt x="619171" y="31348"/>
                  </a:lnTo>
                  <a:lnTo>
                    <a:pt x="672135" y="30353"/>
                  </a:lnTo>
                  <a:lnTo>
                    <a:pt x="861187" y="25950"/>
                  </a:lnTo>
                  <a:lnTo>
                    <a:pt x="906990" y="25379"/>
                  </a:lnTo>
                  <a:lnTo>
                    <a:pt x="953906" y="25273"/>
                  </a:lnTo>
                  <a:lnTo>
                    <a:pt x="1002784" y="25760"/>
                  </a:lnTo>
                  <a:lnTo>
                    <a:pt x="1054471" y="26966"/>
                  </a:lnTo>
                  <a:lnTo>
                    <a:pt x="1109817" y="29019"/>
                  </a:lnTo>
                  <a:lnTo>
                    <a:pt x="1223815" y="34916"/>
                  </a:lnTo>
                  <a:lnTo>
                    <a:pt x="1279015" y="37371"/>
                  </a:lnTo>
                  <a:lnTo>
                    <a:pt x="1334844" y="39405"/>
                  </a:lnTo>
                  <a:lnTo>
                    <a:pt x="1390874" y="41010"/>
                  </a:lnTo>
                  <a:lnTo>
                    <a:pt x="1446679" y="42181"/>
                  </a:lnTo>
                  <a:lnTo>
                    <a:pt x="1501833" y="42910"/>
                  </a:lnTo>
                  <a:lnTo>
                    <a:pt x="1555908" y="43190"/>
                  </a:lnTo>
                  <a:lnTo>
                    <a:pt x="1608479" y="43016"/>
                  </a:lnTo>
                  <a:lnTo>
                    <a:pt x="1659119" y="42381"/>
                  </a:lnTo>
                  <a:lnTo>
                    <a:pt x="1707402" y="41277"/>
                  </a:lnTo>
                  <a:lnTo>
                    <a:pt x="1752900" y="39698"/>
                  </a:lnTo>
                  <a:lnTo>
                    <a:pt x="1795187" y="37638"/>
                  </a:lnTo>
                  <a:lnTo>
                    <a:pt x="1833837" y="35089"/>
                  </a:lnTo>
                  <a:lnTo>
                    <a:pt x="1868424" y="32046"/>
                  </a:lnTo>
                  <a:lnTo>
                    <a:pt x="1906631" y="29395"/>
                  </a:lnTo>
                  <a:lnTo>
                    <a:pt x="1940115" y="29362"/>
                  </a:lnTo>
                  <a:lnTo>
                    <a:pt x="1971032" y="31249"/>
                  </a:lnTo>
                  <a:lnTo>
                    <a:pt x="2001534" y="34363"/>
                  </a:lnTo>
                  <a:lnTo>
                    <a:pt x="2033777" y="38006"/>
                  </a:lnTo>
                  <a:lnTo>
                    <a:pt x="2069914" y="41484"/>
                  </a:lnTo>
                  <a:lnTo>
                    <a:pt x="2112101" y="44101"/>
                  </a:lnTo>
                  <a:lnTo>
                    <a:pt x="2162491" y="45161"/>
                  </a:lnTo>
                  <a:lnTo>
                    <a:pt x="2223239" y="43969"/>
                  </a:lnTo>
                  <a:lnTo>
                    <a:pt x="2296498" y="39829"/>
                  </a:lnTo>
                  <a:lnTo>
                    <a:pt x="2384425" y="32046"/>
                  </a:lnTo>
                  <a:lnTo>
                    <a:pt x="2450948" y="25781"/>
                  </a:lnTo>
                  <a:lnTo>
                    <a:pt x="2510459" y="21280"/>
                  </a:lnTo>
                  <a:lnTo>
                    <a:pt x="2564020" y="18342"/>
                  </a:lnTo>
                  <a:lnTo>
                    <a:pt x="2612691" y="16767"/>
                  </a:lnTo>
                  <a:lnTo>
                    <a:pt x="2657536" y="16355"/>
                  </a:lnTo>
                  <a:lnTo>
                    <a:pt x="2699614" y="16904"/>
                  </a:lnTo>
                  <a:lnTo>
                    <a:pt x="2739988" y="18214"/>
                  </a:lnTo>
                  <a:lnTo>
                    <a:pt x="2779720" y="20085"/>
                  </a:lnTo>
                  <a:lnTo>
                    <a:pt x="2905676" y="27059"/>
                  </a:lnTo>
                  <a:lnTo>
                    <a:pt x="2953454" y="29169"/>
                  </a:lnTo>
                  <a:lnTo>
                    <a:pt x="3005897" y="30837"/>
                  </a:lnTo>
                  <a:lnTo>
                    <a:pt x="3064067" y="31863"/>
                  </a:lnTo>
                  <a:lnTo>
                    <a:pt x="3129026" y="32046"/>
                  </a:lnTo>
                  <a:lnTo>
                    <a:pt x="3194299" y="31501"/>
                  </a:lnTo>
                  <a:lnTo>
                    <a:pt x="3253323" y="30505"/>
                  </a:lnTo>
                  <a:lnTo>
                    <a:pt x="3307024" y="29181"/>
                  </a:lnTo>
                  <a:lnTo>
                    <a:pt x="3356329" y="27650"/>
                  </a:lnTo>
                  <a:lnTo>
                    <a:pt x="3487137" y="23038"/>
                  </a:lnTo>
                  <a:lnTo>
                    <a:pt x="3528127" y="21900"/>
                  </a:lnTo>
                  <a:lnTo>
                    <a:pt x="3569355" y="21165"/>
                  </a:lnTo>
                  <a:lnTo>
                    <a:pt x="3611748" y="20955"/>
                  </a:lnTo>
                  <a:lnTo>
                    <a:pt x="3656233" y="21392"/>
                  </a:lnTo>
                  <a:lnTo>
                    <a:pt x="3703736" y="22597"/>
                  </a:lnTo>
                  <a:lnTo>
                    <a:pt x="3755185" y="24694"/>
                  </a:lnTo>
                  <a:lnTo>
                    <a:pt x="3811506" y="27803"/>
                  </a:lnTo>
                  <a:lnTo>
                    <a:pt x="3939279" y="36788"/>
                  </a:lnTo>
                  <a:lnTo>
                    <a:pt x="3997142" y="40644"/>
                  </a:lnTo>
                  <a:lnTo>
                    <a:pt x="4048557" y="43652"/>
                  </a:lnTo>
                  <a:lnTo>
                    <a:pt x="4094867" y="45853"/>
                  </a:lnTo>
                  <a:lnTo>
                    <a:pt x="4137414" y="47285"/>
                  </a:lnTo>
                  <a:lnTo>
                    <a:pt x="4177541" y="47988"/>
                  </a:lnTo>
                  <a:lnTo>
                    <a:pt x="4216590" y="48001"/>
                  </a:lnTo>
                  <a:lnTo>
                    <a:pt x="4255903" y="47362"/>
                  </a:lnTo>
                  <a:lnTo>
                    <a:pt x="4296823" y="46111"/>
                  </a:lnTo>
                  <a:lnTo>
                    <a:pt x="4340692" y="44287"/>
                  </a:lnTo>
                  <a:lnTo>
                    <a:pt x="4388853" y="41930"/>
                  </a:lnTo>
                  <a:lnTo>
                    <a:pt x="4572508" y="32046"/>
                  </a:lnTo>
                  <a:lnTo>
                    <a:pt x="4572381" y="25569"/>
                  </a:lnTo>
                  <a:lnTo>
                    <a:pt x="4572000" y="19981"/>
                  </a:lnTo>
                  <a:lnTo>
                    <a:pt x="4572508" y="13758"/>
                  </a:lnTo>
                  <a:lnTo>
                    <a:pt x="4502018" y="19229"/>
                  </a:lnTo>
                  <a:lnTo>
                    <a:pt x="4435275" y="23634"/>
                  </a:lnTo>
                  <a:lnTo>
                    <a:pt x="4372062" y="27050"/>
                  </a:lnTo>
                  <a:lnTo>
                    <a:pt x="4312162" y="29554"/>
                  </a:lnTo>
                  <a:lnTo>
                    <a:pt x="4255359" y="31221"/>
                  </a:lnTo>
                  <a:lnTo>
                    <a:pt x="4201437" y="32128"/>
                  </a:lnTo>
                  <a:lnTo>
                    <a:pt x="4150178" y="32351"/>
                  </a:lnTo>
                  <a:lnTo>
                    <a:pt x="4101366" y="31966"/>
                  </a:lnTo>
                  <a:lnTo>
                    <a:pt x="4054786" y="31050"/>
                  </a:lnTo>
                  <a:lnTo>
                    <a:pt x="4010219" y="29680"/>
                  </a:lnTo>
                  <a:lnTo>
                    <a:pt x="3967451" y="27931"/>
                  </a:lnTo>
                  <a:lnTo>
                    <a:pt x="3926263" y="25879"/>
                  </a:lnTo>
                  <a:lnTo>
                    <a:pt x="3886441" y="23602"/>
                  </a:lnTo>
                  <a:lnTo>
                    <a:pt x="3736467" y="13758"/>
                  </a:lnTo>
                  <a:lnTo>
                    <a:pt x="3693343" y="11688"/>
                  </a:lnTo>
                  <a:lnTo>
                    <a:pt x="3646760" y="10691"/>
                  </a:lnTo>
                  <a:lnTo>
                    <a:pt x="3597300" y="10588"/>
                  </a:lnTo>
                  <a:lnTo>
                    <a:pt x="3545547" y="11200"/>
                  </a:lnTo>
                  <a:lnTo>
                    <a:pt x="3492086" y="12347"/>
                  </a:lnTo>
                  <a:lnTo>
                    <a:pt x="3272820" y="18696"/>
                  </a:lnTo>
                  <a:lnTo>
                    <a:pt x="3219567" y="19826"/>
                  </a:lnTo>
                  <a:lnTo>
                    <a:pt x="3168107" y="20414"/>
                  </a:lnTo>
                  <a:lnTo>
                    <a:pt x="3119023" y="20281"/>
                  </a:lnTo>
                  <a:lnTo>
                    <a:pt x="3072899" y="19247"/>
                  </a:lnTo>
                  <a:lnTo>
                    <a:pt x="3030319" y="17132"/>
                  </a:lnTo>
                  <a:lnTo>
                    <a:pt x="2951869" y="10182"/>
                  </a:lnTo>
                  <a:lnTo>
                    <a:pt x="2909571" y="8020"/>
                  </a:lnTo>
                  <a:lnTo>
                    <a:pt x="2865165" y="7055"/>
                  </a:lnTo>
                  <a:lnTo>
                    <a:pt x="2818844" y="7071"/>
                  </a:lnTo>
                  <a:lnTo>
                    <a:pt x="2770803" y="7854"/>
                  </a:lnTo>
                  <a:lnTo>
                    <a:pt x="2721234" y="9186"/>
                  </a:lnTo>
                  <a:lnTo>
                    <a:pt x="2565307" y="14327"/>
                  </a:lnTo>
                  <a:lnTo>
                    <a:pt x="2511570" y="15702"/>
                  </a:lnTo>
                  <a:lnTo>
                    <a:pt x="2457276" y="16549"/>
                  </a:lnTo>
                  <a:lnTo>
                    <a:pt x="2402617" y="16651"/>
                  </a:lnTo>
                  <a:lnTo>
                    <a:pt x="2347789" y="15792"/>
                  </a:lnTo>
                  <a:lnTo>
                    <a:pt x="2292985" y="13758"/>
                  </a:lnTo>
                  <a:lnTo>
                    <a:pt x="2124880" y="5720"/>
                  </a:lnTo>
                  <a:lnTo>
                    <a:pt x="2072238" y="3576"/>
                  </a:lnTo>
                  <a:lnTo>
                    <a:pt x="2020993" y="1848"/>
                  </a:lnTo>
                  <a:lnTo>
                    <a:pt x="1970966" y="626"/>
                  </a:lnTo>
                  <a:lnTo>
                    <a:pt x="1921979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7459" y="1720230"/>
              <a:ext cx="4573270" cy="54610"/>
            </a:xfrm>
            <a:custGeom>
              <a:avLst/>
              <a:gdLst/>
              <a:ahLst/>
              <a:cxnLst/>
              <a:rect l="l" t="t" r="r" b="b"/>
              <a:pathLst>
                <a:path w="4573270" h="54610">
                  <a:moveTo>
                    <a:pt x="253" y="13192"/>
                  </a:moveTo>
                  <a:lnTo>
                    <a:pt x="35512" y="8124"/>
                  </a:lnTo>
                  <a:lnTo>
                    <a:pt x="77436" y="5230"/>
                  </a:lnTo>
                  <a:lnTo>
                    <a:pt x="124887" y="4118"/>
                  </a:lnTo>
                  <a:lnTo>
                    <a:pt x="176729" y="4395"/>
                  </a:lnTo>
                  <a:lnTo>
                    <a:pt x="231822" y="5667"/>
                  </a:lnTo>
                  <a:lnTo>
                    <a:pt x="289030" y="7541"/>
                  </a:lnTo>
                  <a:lnTo>
                    <a:pt x="347215" y="9623"/>
                  </a:lnTo>
                  <a:lnTo>
                    <a:pt x="405239" y="11521"/>
                  </a:lnTo>
                  <a:lnTo>
                    <a:pt x="461965" y="12842"/>
                  </a:lnTo>
                  <a:lnTo>
                    <a:pt x="516254" y="13192"/>
                  </a:lnTo>
                  <a:lnTo>
                    <a:pt x="568456" y="13452"/>
                  </a:lnTo>
                  <a:lnTo>
                    <a:pt x="619906" y="14484"/>
                  </a:lnTo>
                  <a:lnTo>
                    <a:pt x="670836" y="15976"/>
                  </a:lnTo>
                  <a:lnTo>
                    <a:pt x="721478" y="17617"/>
                  </a:lnTo>
                  <a:lnTo>
                    <a:pt x="772064" y="19097"/>
                  </a:lnTo>
                  <a:lnTo>
                    <a:pt x="822825" y="20104"/>
                  </a:lnTo>
                  <a:lnTo>
                    <a:pt x="873993" y="20329"/>
                  </a:lnTo>
                  <a:lnTo>
                    <a:pt x="925800" y="19458"/>
                  </a:lnTo>
                  <a:lnTo>
                    <a:pt x="978477" y="17183"/>
                  </a:lnTo>
                  <a:lnTo>
                    <a:pt x="1032255" y="13192"/>
                  </a:lnTo>
                  <a:lnTo>
                    <a:pt x="1078538" y="9367"/>
                  </a:lnTo>
                  <a:lnTo>
                    <a:pt x="1126578" y="6163"/>
                  </a:lnTo>
                  <a:lnTo>
                    <a:pt x="1176083" y="3601"/>
                  </a:lnTo>
                  <a:lnTo>
                    <a:pt x="1226763" y="1705"/>
                  </a:lnTo>
                  <a:lnTo>
                    <a:pt x="1278327" y="497"/>
                  </a:lnTo>
                  <a:lnTo>
                    <a:pt x="1330483" y="0"/>
                  </a:lnTo>
                  <a:lnTo>
                    <a:pt x="1382941" y="235"/>
                  </a:lnTo>
                  <a:lnTo>
                    <a:pt x="1435410" y="1225"/>
                  </a:lnTo>
                  <a:lnTo>
                    <a:pt x="1487598" y="2994"/>
                  </a:lnTo>
                  <a:lnTo>
                    <a:pt x="1539215" y="5563"/>
                  </a:lnTo>
                  <a:lnTo>
                    <a:pt x="1589969" y="8955"/>
                  </a:lnTo>
                  <a:lnTo>
                    <a:pt x="1639569" y="13192"/>
                  </a:lnTo>
                  <a:lnTo>
                    <a:pt x="1680389" y="16697"/>
                  </a:lnTo>
                  <a:lnTo>
                    <a:pt x="1724240" y="19696"/>
                  </a:lnTo>
                  <a:lnTo>
                    <a:pt x="1770714" y="22189"/>
                  </a:lnTo>
                  <a:lnTo>
                    <a:pt x="1819402" y="24179"/>
                  </a:lnTo>
                  <a:lnTo>
                    <a:pt x="1869896" y="25666"/>
                  </a:lnTo>
                  <a:lnTo>
                    <a:pt x="1921786" y="26652"/>
                  </a:lnTo>
                  <a:lnTo>
                    <a:pt x="1974663" y="27137"/>
                  </a:lnTo>
                  <a:lnTo>
                    <a:pt x="2028120" y="27125"/>
                  </a:lnTo>
                  <a:lnTo>
                    <a:pt x="2081746" y="26615"/>
                  </a:lnTo>
                  <a:lnTo>
                    <a:pt x="2135133" y="25609"/>
                  </a:lnTo>
                  <a:lnTo>
                    <a:pt x="2187872" y="24109"/>
                  </a:lnTo>
                  <a:lnTo>
                    <a:pt x="2239554" y="22116"/>
                  </a:lnTo>
                  <a:lnTo>
                    <a:pt x="2289770" y="19631"/>
                  </a:lnTo>
                  <a:lnTo>
                    <a:pt x="2338112" y="16656"/>
                  </a:lnTo>
                  <a:lnTo>
                    <a:pt x="2384170" y="13192"/>
                  </a:lnTo>
                  <a:lnTo>
                    <a:pt x="2442641" y="8743"/>
                  </a:lnTo>
                  <a:lnTo>
                    <a:pt x="2496543" y="5453"/>
                  </a:lnTo>
                  <a:lnTo>
                    <a:pt x="2546905" y="3230"/>
                  </a:lnTo>
                  <a:lnTo>
                    <a:pt x="2594757" y="1987"/>
                  </a:lnTo>
                  <a:lnTo>
                    <a:pt x="2641127" y="1633"/>
                  </a:lnTo>
                  <a:lnTo>
                    <a:pt x="2687046" y="2079"/>
                  </a:lnTo>
                  <a:lnTo>
                    <a:pt x="2733542" y="3237"/>
                  </a:lnTo>
                  <a:lnTo>
                    <a:pt x="2781646" y="5016"/>
                  </a:lnTo>
                  <a:lnTo>
                    <a:pt x="2832385" y="7328"/>
                  </a:lnTo>
                  <a:lnTo>
                    <a:pt x="2886791" y="10083"/>
                  </a:lnTo>
                  <a:lnTo>
                    <a:pt x="2945891" y="13192"/>
                  </a:lnTo>
                  <a:lnTo>
                    <a:pt x="3004672" y="16535"/>
                  </a:lnTo>
                  <a:lnTo>
                    <a:pt x="3058243" y="19844"/>
                  </a:lnTo>
                  <a:lnTo>
                    <a:pt x="3107829" y="22906"/>
                  </a:lnTo>
                  <a:lnTo>
                    <a:pt x="3154650" y="25511"/>
                  </a:lnTo>
                  <a:lnTo>
                    <a:pt x="3199928" y="27447"/>
                  </a:lnTo>
                  <a:lnTo>
                    <a:pt x="3244885" y="28503"/>
                  </a:lnTo>
                  <a:lnTo>
                    <a:pt x="3290743" y="28468"/>
                  </a:lnTo>
                  <a:lnTo>
                    <a:pt x="3338722" y="27131"/>
                  </a:lnTo>
                  <a:lnTo>
                    <a:pt x="3390046" y="24280"/>
                  </a:lnTo>
                  <a:lnTo>
                    <a:pt x="3445936" y="19704"/>
                  </a:lnTo>
                  <a:lnTo>
                    <a:pt x="3507613" y="13192"/>
                  </a:lnTo>
                  <a:lnTo>
                    <a:pt x="3542547" y="9726"/>
                  </a:lnTo>
                  <a:lnTo>
                    <a:pt x="3579257" y="7179"/>
                  </a:lnTo>
                  <a:lnTo>
                    <a:pt x="3617712" y="5461"/>
                  </a:lnTo>
                  <a:lnTo>
                    <a:pt x="3657879" y="4480"/>
                  </a:lnTo>
                  <a:lnTo>
                    <a:pt x="3699728" y="4147"/>
                  </a:lnTo>
                  <a:lnTo>
                    <a:pt x="3743227" y="4372"/>
                  </a:lnTo>
                  <a:lnTo>
                    <a:pt x="3788344" y="5064"/>
                  </a:lnTo>
                  <a:lnTo>
                    <a:pt x="3835047" y="6132"/>
                  </a:lnTo>
                  <a:lnTo>
                    <a:pt x="3883306" y="7487"/>
                  </a:lnTo>
                  <a:lnTo>
                    <a:pt x="3933089" y="9037"/>
                  </a:lnTo>
                  <a:lnTo>
                    <a:pt x="3984364" y="10694"/>
                  </a:lnTo>
                  <a:lnTo>
                    <a:pt x="4037100" y="12365"/>
                  </a:lnTo>
                  <a:lnTo>
                    <a:pt x="4091264" y="13962"/>
                  </a:lnTo>
                  <a:lnTo>
                    <a:pt x="4146827" y="15393"/>
                  </a:lnTo>
                  <a:lnTo>
                    <a:pt x="4203756" y="16568"/>
                  </a:lnTo>
                  <a:lnTo>
                    <a:pt x="4262019" y="17398"/>
                  </a:lnTo>
                  <a:lnTo>
                    <a:pt x="4321586" y="17791"/>
                  </a:lnTo>
                  <a:lnTo>
                    <a:pt x="4382424" y="17657"/>
                  </a:lnTo>
                  <a:lnTo>
                    <a:pt x="4444502" y="16906"/>
                  </a:lnTo>
                  <a:lnTo>
                    <a:pt x="4507789" y="15448"/>
                  </a:lnTo>
                  <a:lnTo>
                    <a:pt x="4572254" y="13192"/>
                  </a:lnTo>
                  <a:lnTo>
                    <a:pt x="4573143" y="22209"/>
                  </a:lnTo>
                  <a:lnTo>
                    <a:pt x="4571745" y="22590"/>
                  </a:lnTo>
                  <a:lnTo>
                    <a:pt x="4572254" y="31480"/>
                  </a:lnTo>
                  <a:lnTo>
                    <a:pt x="4528810" y="28411"/>
                  </a:lnTo>
                  <a:lnTo>
                    <a:pt x="4483248" y="25421"/>
                  </a:lnTo>
                  <a:lnTo>
                    <a:pt x="4435848" y="22609"/>
                  </a:lnTo>
                  <a:lnTo>
                    <a:pt x="4386891" y="20072"/>
                  </a:lnTo>
                  <a:lnTo>
                    <a:pt x="4336657" y="17909"/>
                  </a:lnTo>
                  <a:lnTo>
                    <a:pt x="4285427" y="16217"/>
                  </a:lnTo>
                  <a:lnTo>
                    <a:pt x="4233481" y="15097"/>
                  </a:lnTo>
                  <a:lnTo>
                    <a:pt x="4181099" y="14645"/>
                  </a:lnTo>
                  <a:lnTo>
                    <a:pt x="4128563" y="14959"/>
                  </a:lnTo>
                  <a:lnTo>
                    <a:pt x="4076152" y="16140"/>
                  </a:lnTo>
                  <a:lnTo>
                    <a:pt x="4024147" y="18283"/>
                  </a:lnTo>
                  <a:lnTo>
                    <a:pt x="3972828" y="21489"/>
                  </a:lnTo>
                  <a:lnTo>
                    <a:pt x="3922477" y="25855"/>
                  </a:lnTo>
                  <a:lnTo>
                    <a:pt x="3873372" y="31480"/>
                  </a:lnTo>
                  <a:lnTo>
                    <a:pt x="3814057" y="37803"/>
                  </a:lnTo>
                  <a:lnTo>
                    <a:pt x="3758697" y="41151"/>
                  </a:lnTo>
                  <a:lnTo>
                    <a:pt x="3706523" y="42094"/>
                  </a:lnTo>
                  <a:lnTo>
                    <a:pt x="3656767" y="41202"/>
                  </a:lnTo>
                  <a:lnTo>
                    <a:pt x="3608661" y="39045"/>
                  </a:lnTo>
                  <a:lnTo>
                    <a:pt x="3561437" y="36194"/>
                  </a:lnTo>
                  <a:lnTo>
                    <a:pt x="3514327" y="33219"/>
                  </a:lnTo>
                  <a:lnTo>
                    <a:pt x="3466561" y="30690"/>
                  </a:lnTo>
                  <a:lnTo>
                    <a:pt x="3417372" y="29176"/>
                  </a:lnTo>
                  <a:lnTo>
                    <a:pt x="3365992" y="29250"/>
                  </a:lnTo>
                  <a:lnTo>
                    <a:pt x="3311651" y="31480"/>
                  </a:lnTo>
                  <a:lnTo>
                    <a:pt x="3258433" y="34391"/>
                  </a:lnTo>
                  <a:lnTo>
                    <a:pt x="3209970" y="36179"/>
                  </a:lnTo>
                  <a:lnTo>
                    <a:pt x="3164821" y="37024"/>
                  </a:lnTo>
                  <a:lnTo>
                    <a:pt x="3121544" y="37106"/>
                  </a:lnTo>
                  <a:lnTo>
                    <a:pt x="3078697" y="36606"/>
                  </a:lnTo>
                  <a:lnTo>
                    <a:pt x="3034839" y="35705"/>
                  </a:lnTo>
                  <a:lnTo>
                    <a:pt x="2988529" y="34581"/>
                  </a:lnTo>
                  <a:lnTo>
                    <a:pt x="2938325" y="33417"/>
                  </a:lnTo>
                  <a:lnTo>
                    <a:pt x="2882784" y="32392"/>
                  </a:lnTo>
                  <a:lnTo>
                    <a:pt x="2820467" y="31686"/>
                  </a:lnTo>
                  <a:lnTo>
                    <a:pt x="2749931" y="31480"/>
                  </a:lnTo>
                  <a:lnTo>
                    <a:pt x="2692294" y="31113"/>
                  </a:lnTo>
                  <a:lnTo>
                    <a:pt x="2637165" y="29940"/>
                  </a:lnTo>
                  <a:lnTo>
                    <a:pt x="2584214" y="28176"/>
                  </a:lnTo>
                  <a:lnTo>
                    <a:pt x="2533111" y="26037"/>
                  </a:lnTo>
                  <a:lnTo>
                    <a:pt x="2483525" y="23738"/>
                  </a:lnTo>
                  <a:lnTo>
                    <a:pt x="2435126" y="21496"/>
                  </a:lnTo>
                  <a:lnTo>
                    <a:pt x="2387584" y="19526"/>
                  </a:lnTo>
                  <a:lnTo>
                    <a:pt x="2340568" y="18044"/>
                  </a:lnTo>
                  <a:lnTo>
                    <a:pt x="2293750" y="17265"/>
                  </a:lnTo>
                  <a:lnTo>
                    <a:pt x="2246798" y="17406"/>
                  </a:lnTo>
                  <a:lnTo>
                    <a:pt x="2199382" y="18682"/>
                  </a:lnTo>
                  <a:lnTo>
                    <a:pt x="2151172" y="21309"/>
                  </a:lnTo>
                  <a:lnTo>
                    <a:pt x="2101838" y="25503"/>
                  </a:lnTo>
                  <a:lnTo>
                    <a:pt x="2051050" y="31480"/>
                  </a:lnTo>
                  <a:lnTo>
                    <a:pt x="2002524" y="37500"/>
                  </a:lnTo>
                  <a:lnTo>
                    <a:pt x="1953342" y="42568"/>
                  </a:lnTo>
                  <a:lnTo>
                    <a:pt x="1903618" y="46707"/>
                  </a:lnTo>
                  <a:lnTo>
                    <a:pt x="1853467" y="49937"/>
                  </a:lnTo>
                  <a:lnTo>
                    <a:pt x="1803004" y="52279"/>
                  </a:lnTo>
                  <a:lnTo>
                    <a:pt x="1752346" y="53754"/>
                  </a:lnTo>
                  <a:lnTo>
                    <a:pt x="1701605" y="54383"/>
                  </a:lnTo>
                  <a:lnTo>
                    <a:pt x="1650899" y="54187"/>
                  </a:lnTo>
                  <a:lnTo>
                    <a:pt x="1600342" y="53187"/>
                  </a:lnTo>
                  <a:lnTo>
                    <a:pt x="1550049" y="51405"/>
                  </a:lnTo>
                  <a:lnTo>
                    <a:pt x="1500135" y="48860"/>
                  </a:lnTo>
                  <a:lnTo>
                    <a:pt x="1450715" y="45574"/>
                  </a:lnTo>
                  <a:lnTo>
                    <a:pt x="1401906" y="41568"/>
                  </a:lnTo>
                  <a:lnTo>
                    <a:pt x="1353821" y="36863"/>
                  </a:lnTo>
                  <a:lnTo>
                    <a:pt x="1306576" y="31480"/>
                  </a:lnTo>
                  <a:lnTo>
                    <a:pt x="1240168" y="24604"/>
                  </a:lnTo>
                  <a:lnTo>
                    <a:pt x="1180515" y="20690"/>
                  </a:lnTo>
                  <a:lnTo>
                    <a:pt x="1126319" y="19198"/>
                  </a:lnTo>
                  <a:lnTo>
                    <a:pt x="1076279" y="19592"/>
                  </a:lnTo>
                  <a:lnTo>
                    <a:pt x="1029096" y="21335"/>
                  </a:lnTo>
                  <a:lnTo>
                    <a:pt x="983472" y="23890"/>
                  </a:lnTo>
                  <a:lnTo>
                    <a:pt x="938107" y="26719"/>
                  </a:lnTo>
                  <a:lnTo>
                    <a:pt x="891702" y="29285"/>
                  </a:lnTo>
                  <a:lnTo>
                    <a:pt x="842958" y="31051"/>
                  </a:lnTo>
                  <a:lnTo>
                    <a:pt x="790575" y="31480"/>
                  </a:lnTo>
                  <a:lnTo>
                    <a:pt x="753894" y="31160"/>
                  </a:lnTo>
                  <a:lnTo>
                    <a:pt x="712568" y="30703"/>
                  </a:lnTo>
                  <a:lnTo>
                    <a:pt x="667229" y="30148"/>
                  </a:lnTo>
                  <a:lnTo>
                    <a:pt x="618509" y="29533"/>
                  </a:lnTo>
                  <a:lnTo>
                    <a:pt x="567041" y="28896"/>
                  </a:lnTo>
                  <a:lnTo>
                    <a:pt x="513455" y="28276"/>
                  </a:lnTo>
                  <a:lnTo>
                    <a:pt x="458385" y="27712"/>
                  </a:lnTo>
                  <a:lnTo>
                    <a:pt x="402463" y="27241"/>
                  </a:lnTo>
                  <a:lnTo>
                    <a:pt x="346320" y="26903"/>
                  </a:lnTo>
                  <a:lnTo>
                    <a:pt x="290589" y="26736"/>
                  </a:lnTo>
                  <a:lnTo>
                    <a:pt x="235902" y="26778"/>
                  </a:lnTo>
                  <a:lnTo>
                    <a:pt x="182891" y="27068"/>
                  </a:lnTo>
                  <a:lnTo>
                    <a:pt x="132189" y="27645"/>
                  </a:lnTo>
                  <a:lnTo>
                    <a:pt x="84427" y="28547"/>
                  </a:lnTo>
                  <a:lnTo>
                    <a:pt x="40238" y="29812"/>
                  </a:lnTo>
                  <a:lnTo>
                    <a:pt x="253" y="31480"/>
                  </a:lnTo>
                  <a:lnTo>
                    <a:pt x="0" y="27416"/>
                  </a:lnTo>
                  <a:lnTo>
                    <a:pt x="762" y="19034"/>
                  </a:lnTo>
                  <a:lnTo>
                    <a:pt x="253" y="13192"/>
                  </a:lnTo>
                  <a:close/>
                </a:path>
              </a:pathLst>
            </a:custGeom>
            <a:ln w="41275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86938" y="1925181"/>
            <a:ext cx="7804784" cy="4563110"/>
            <a:chOff x="2186938" y="1925181"/>
            <a:chExt cx="7804784" cy="4563110"/>
          </a:xfrm>
        </p:grpSpPr>
        <p:sp>
          <p:nvSpPr>
            <p:cNvPr id="7" name="object 7"/>
            <p:cNvSpPr/>
            <p:nvPr/>
          </p:nvSpPr>
          <p:spPr>
            <a:xfrm>
              <a:off x="2193631" y="1931874"/>
              <a:ext cx="7791450" cy="2052955"/>
            </a:xfrm>
            <a:custGeom>
              <a:avLst/>
              <a:gdLst/>
              <a:ahLst/>
              <a:cxnLst/>
              <a:rect l="l" t="t" r="r" b="b"/>
              <a:pathLst>
                <a:path w="7791450" h="2052954">
                  <a:moveTo>
                    <a:pt x="7791024" y="0"/>
                  </a:moveTo>
                  <a:lnTo>
                    <a:pt x="0" y="0"/>
                  </a:lnTo>
                  <a:lnTo>
                    <a:pt x="0" y="2052535"/>
                  </a:lnTo>
                  <a:lnTo>
                    <a:pt x="7791025" y="2052535"/>
                  </a:lnTo>
                  <a:lnTo>
                    <a:pt x="7791024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3631" y="1931874"/>
              <a:ext cx="7791450" cy="2052955"/>
            </a:xfrm>
            <a:custGeom>
              <a:avLst/>
              <a:gdLst/>
              <a:ahLst/>
              <a:cxnLst/>
              <a:rect l="l" t="t" r="r" b="b"/>
              <a:pathLst>
                <a:path w="7791450" h="2052954">
                  <a:moveTo>
                    <a:pt x="0" y="2052535"/>
                  </a:moveTo>
                  <a:lnTo>
                    <a:pt x="7791025" y="2052535"/>
                  </a:lnTo>
                  <a:lnTo>
                    <a:pt x="7791024" y="0"/>
                  </a:lnTo>
                  <a:lnTo>
                    <a:pt x="0" y="0"/>
                  </a:lnTo>
                  <a:lnTo>
                    <a:pt x="0" y="2052535"/>
                  </a:lnTo>
                  <a:close/>
                </a:path>
              </a:pathLst>
            </a:custGeom>
            <a:ln w="13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3907" y="2859938"/>
              <a:ext cx="1666239" cy="772160"/>
            </a:xfrm>
            <a:custGeom>
              <a:avLst/>
              <a:gdLst/>
              <a:ahLst/>
              <a:cxnLst/>
              <a:rect l="l" t="t" r="r" b="b"/>
              <a:pathLst>
                <a:path w="1666239" h="772160">
                  <a:moveTo>
                    <a:pt x="1666190" y="0"/>
                  </a:moveTo>
                  <a:lnTo>
                    <a:pt x="0" y="0"/>
                  </a:lnTo>
                  <a:lnTo>
                    <a:pt x="0" y="771979"/>
                  </a:lnTo>
                  <a:lnTo>
                    <a:pt x="1666190" y="771979"/>
                  </a:lnTo>
                  <a:lnTo>
                    <a:pt x="1666190" y="0"/>
                  </a:lnTo>
                  <a:close/>
                </a:path>
              </a:pathLst>
            </a:custGeom>
            <a:solidFill>
              <a:srgbClr val="EBF8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3907" y="2859938"/>
              <a:ext cx="1666239" cy="772160"/>
            </a:xfrm>
            <a:custGeom>
              <a:avLst/>
              <a:gdLst/>
              <a:ahLst/>
              <a:cxnLst/>
              <a:rect l="l" t="t" r="r" b="b"/>
              <a:pathLst>
                <a:path w="1666239" h="772160">
                  <a:moveTo>
                    <a:pt x="0" y="771979"/>
                  </a:moveTo>
                  <a:lnTo>
                    <a:pt x="1666190" y="771979"/>
                  </a:lnTo>
                  <a:lnTo>
                    <a:pt x="1666190" y="0"/>
                  </a:lnTo>
                  <a:lnTo>
                    <a:pt x="0" y="0"/>
                  </a:lnTo>
                  <a:lnTo>
                    <a:pt x="0" y="771979"/>
                  </a:lnTo>
                  <a:close/>
                </a:path>
              </a:pathLst>
            </a:custGeom>
            <a:ln w="13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3461" y="2859938"/>
              <a:ext cx="1666239" cy="772160"/>
            </a:xfrm>
            <a:custGeom>
              <a:avLst/>
              <a:gdLst/>
              <a:ahLst/>
              <a:cxnLst/>
              <a:rect l="l" t="t" r="r" b="b"/>
              <a:pathLst>
                <a:path w="1666240" h="772160">
                  <a:moveTo>
                    <a:pt x="1666160" y="0"/>
                  </a:moveTo>
                  <a:lnTo>
                    <a:pt x="0" y="0"/>
                  </a:lnTo>
                  <a:lnTo>
                    <a:pt x="0" y="771979"/>
                  </a:lnTo>
                  <a:lnTo>
                    <a:pt x="1666160" y="771979"/>
                  </a:lnTo>
                  <a:lnTo>
                    <a:pt x="1666160" y="0"/>
                  </a:lnTo>
                  <a:close/>
                </a:path>
              </a:pathLst>
            </a:custGeom>
            <a:solidFill>
              <a:srgbClr val="EBF8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3461" y="2859938"/>
              <a:ext cx="1666239" cy="772160"/>
            </a:xfrm>
            <a:custGeom>
              <a:avLst/>
              <a:gdLst/>
              <a:ahLst/>
              <a:cxnLst/>
              <a:rect l="l" t="t" r="r" b="b"/>
              <a:pathLst>
                <a:path w="1666240" h="772160">
                  <a:moveTo>
                    <a:pt x="0" y="771979"/>
                  </a:moveTo>
                  <a:lnTo>
                    <a:pt x="1666160" y="771979"/>
                  </a:lnTo>
                  <a:lnTo>
                    <a:pt x="1666160" y="0"/>
                  </a:lnTo>
                  <a:lnTo>
                    <a:pt x="0" y="0"/>
                  </a:lnTo>
                  <a:lnTo>
                    <a:pt x="0" y="771979"/>
                  </a:lnTo>
                  <a:close/>
                </a:path>
              </a:pathLst>
            </a:custGeom>
            <a:ln w="13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903" y="3986640"/>
              <a:ext cx="1677465" cy="25010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55174" y="2859938"/>
              <a:ext cx="1666239" cy="772160"/>
            </a:xfrm>
            <a:custGeom>
              <a:avLst/>
              <a:gdLst/>
              <a:ahLst/>
              <a:cxnLst/>
              <a:rect l="l" t="t" r="r" b="b"/>
              <a:pathLst>
                <a:path w="1666240" h="772160">
                  <a:moveTo>
                    <a:pt x="1666160" y="0"/>
                  </a:moveTo>
                  <a:lnTo>
                    <a:pt x="0" y="0"/>
                  </a:lnTo>
                  <a:lnTo>
                    <a:pt x="0" y="771979"/>
                  </a:lnTo>
                  <a:lnTo>
                    <a:pt x="1666160" y="771979"/>
                  </a:lnTo>
                  <a:lnTo>
                    <a:pt x="1666160" y="0"/>
                  </a:lnTo>
                  <a:close/>
                </a:path>
              </a:pathLst>
            </a:custGeom>
            <a:solidFill>
              <a:srgbClr val="EBF8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55174" y="2859938"/>
              <a:ext cx="1666239" cy="772160"/>
            </a:xfrm>
            <a:custGeom>
              <a:avLst/>
              <a:gdLst/>
              <a:ahLst/>
              <a:cxnLst/>
              <a:rect l="l" t="t" r="r" b="b"/>
              <a:pathLst>
                <a:path w="1666240" h="772160">
                  <a:moveTo>
                    <a:pt x="0" y="771979"/>
                  </a:moveTo>
                  <a:lnTo>
                    <a:pt x="1666160" y="771979"/>
                  </a:lnTo>
                  <a:lnTo>
                    <a:pt x="1666160" y="0"/>
                  </a:lnTo>
                  <a:lnTo>
                    <a:pt x="0" y="0"/>
                  </a:lnTo>
                  <a:lnTo>
                    <a:pt x="0" y="771979"/>
                  </a:lnTo>
                  <a:close/>
                </a:path>
              </a:pathLst>
            </a:custGeom>
            <a:ln w="13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7596" y="3123107"/>
              <a:ext cx="633730" cy="207645"/>
            </a:xfrm>
            <a:custGeom>
              <a:avLst/>
              <a:gdLst/>
              <a:ahLst/>
              <a:cxnLst/>
              <a:rect l="l" t="t" r="r" b="b"/>
              <a:pathLst>
                <a:path w="633729" h="207645">
                  <a:moveTo>
                    <a:pt x="156146" y="66903"/>
                  </a:moveTo>
                  <a:lnTo>
                    <a:pt x="146951" y="67284"/>
                  </a:lnTo>
                  <a:lnTo>
                    <a:pt x="139433" y="68097"/>
                  </a:lnTo>
                  <a:lnTo>
                    <a:pt x="133578" y="68910"/>
                  </a:lnTo>
                  <a:lnTo>
                    <a:pt x="129387" y="69291"/>
                  </a:lnTo>
                  <a:lnTo>
                    <a:pt x="123952" y="68910"/>
                  </a:lnTo>
                  <a:lnTo>
                    <a:pt x="117678" y="68097"/>
                  </a:lnTo>
                  <a:lnTo>
                    <a:pt x="110566" y="67284"/>
                  </a:lnTo>
                  <a:lnTo>
                    <a:pt x="102603" y="66903"/>
                  </a:lnTo>
                  <a:lnTo>
                    <a:pt x="100380" y="69291"/>
                  </a:lnTo>
                  <a:lnTo>
                    <a:pt x="100380" y="75831"/>
                  </a:lnTo>
                  <a:lnTo>
                    <a:pt x="111556" y="75831"/>
                  </a:lnTo>
                  <a:lnTo>
                    <a:pt x="116014" y="78206"/>
                  </a:lnTo>
                  <a:lnTo>
                    <a:pt x="120472" y="78206"/>
                  </a:lnTo>
                  <a:lnTo>
                    <a:pt x="122707" y="80581"/>
                  </a:lnTo>
                  <a:lnTo>
                    <a:pt x="122707" y="82664"/>
                  </a:lnTo>
                  <a:lnTo>
                    <a:pt x="120472" y="87134"/>
                  </a:lnTo>
                  <a:lnTo>
                    <a:pt x="120472" y="91592"/>
                  </a:lnTo>
                  <a:lnTo>
                    <a:pt x="118770" y="95732"/>
                  </a:lnTo>
                  <a:lnTo>
                    <a:pt x="114515" y="108280"/>
                  </a:lnTo>
                  <a:lnTo>
                    <a:pt x="111556" y="116268"/>
                  </a:lnTo>
                  <a:lnTo>
                    <a:pt x="98145" y="145110"/>
                  </a:lnTo>
                  <a:lnTo>
                    <a:pt x="84759" y="178714"/>
                  </a:lnTo>
                  <a:lnTo>
                    <a:pt x="71386" y="145110"/>
                  </a:lnTo>
                  <a:lnTo>
                    <a:pt x="53543" y="100507"/>
                  </a:lnTo>
                  <a:lnTo>
                    <a:pt x="49085" y="91592"/>
                  </a:lnTo>
                  <a:lnTo>
                    <a:pt x="46863" y="85051"/>
                  </a:lnTo>
                  <a:lnTo>
                    <a:pt x="46863" y="80581"/>
                  </a:lnTo>
                  <a:lnTo>
                    <a:pt x="49085" y="80581"/>
                  </a:lnTo>
                  <a:lnTo>
                    <a:pt x="49085" y="78206"/>
                  </a:lnTo>
                  <a:lnTo>
                    <a:pt x="51320" y="78206"/>
                  </a:lnTo>
                  <a:lnTo>
                    <a:pt x="55778" y="75831"/>
                  </a:lnTo>
                  <a:lnTo>
                    <a:pt x="69151" y="75831"/>
                  </a:lnTo>
                  <a:lnTo>
                    <a:pt x="69151" y="69291"/>
                  </a:lnTo>
                  <a:lnTo>
                    <a:pt x="66929" y="66903"/>
                  </a:lnTo>
                  <a:lnTo>
                    <a:pt x="58559" y="67284"/>
                  </a:lnTo>
                  <a:lnTo>
                    <a:pt x="41846" y="68910"/>
                  </a:lnTo>
                  <a:lnTo>
                    <a:pt x="33477" y="69291"/>
                  </a:lnTo>
                  <a:lnTo>
                    <a:pt x="26682" y="68910"/>
                  </a:lnTo>
                  <a:lnTo>
                    <a:pt x="19253" y="68097"/>
                  </a:lnTo>
                  <a:lnTo>
                    <a:pt x="10579" y="67284"/>
                  </a:lnTo>
                  <a:lnTo>
                    <a:pt x="0" y="66903"/>
                  </a:lnTo>
                  <a:lnTo>
                    <a:pt x="0" y="75831"/>
                  </a:lnTo>
                  <a:lnTo>
                    <a:pt x="11176" y="75831"/>
                  </a:lnTo>
                  <a:lnTo>
                    <a:pt x="11176" y="78206"/>
                  </a:lnTo>
                  <a:lnTo>
                    <a:pt x="13411" y="78206"/>
                  </a:lnTo>
                  <a:lnTo>
                    <a:pt x="15633" y="80581"/>
                  </a:lnTo>
                  <a:lnTo>
                    <a:pt x="20104" y="89509"/>
                  </a:lnTo>
                  <a:lnTo>
                    <a:pt x="49085" y="158496"/>
                  </a:lnTo>
                  <a:lnTo>
                    <a:pt x="60236" y="183172"/>
                  </a:lnTo>
                  <a:lnTo>
                    <a:pt x="69151" y="205473"/>
                  </a:lnTo>
                  <a:lnTo>
                    <a:pt x="84759" y="205473"/>
                  </a:lnTo>
                  <a:lnTo>
                    <a:pt x="93929" y="181952"/>
                  </a:lnTo>
                  <a:lnTo>
                    <a:pt x="95288" y="178714"/>
                  </a:lnTo>
                  <a:lnTo>
                    <a:pt x="101231" y="164477"/>
                  </a:lnTo>
                  <a:lnTo>
                    <a:pt x="106426" y="152412"/>
                  </a:lnTo>
                  <a:lnTo>
                    <a:pt x="109321" y="145110"/>
                  </a:lnTo>
                  <a:lnTo>
                    <a:pt x="122707" y="116268"/>
                  </a:lnTo>
                  <a:lnTo>
                    <a:pt x="138315" y="85051"/>
                  </a:lnTo>
                  <a:lnTo>
                    <a:pt x="140538" y="82664"/>
                  </a:lnTo>
                  <a:lnTo>
                    <a:pt x="142773" y="80581"/>
                  </a:lnTo>
                  <a:lnTo>
                    <a:pt x="144995" y="78206"/>
                  </a:lnTo>
                  <a:lnTo>
                    <a:pt x="147231" y="78206"/>
                  </a:lnTo>
                  <a:lnTo>
                    <a:pt x="149466" y="75831"/>
                  </a:lnTo>
                  <a:lnTo>
                    <a:pt x="156146" y="75831"/>
                  </a:lnTo>
                  <a:lnTo>
                    <a:pt x="156146" y="69291"/>
                  </a:lnTo>
                  <a:lnTo>
                    <a:pt x="156146" y="66903"/>
                  </a:lnTo>
                  <a:close/>
                </a:path>
                <a:path w="633729" h="207645">
                  <a:moveTo>
                    <a:pt x="220853" y="6845"/>
                  </a:moveTo>
                  <a:lnTo>
                    <a:pt x="216382" y="4457"/>
                  </a:lnTo>
                  <a:lnTo>
                    <a:pt x="214160" y="2374"/>
                  </a:lnTo>
                  <a:lnTo>
                    <a:pt x="209664" y="0"/>
                  </a:lnTo>
                  <a:lnTo>
                    <a:pt x="200748" y="0"/>
                  </a:lnTo>
                  <a:lnTo>
                    <a:pt x="196291" y="2374"/>
                  </a:lnTo>
                  <a:lnTo>
                    <a:pt x="194056" y="4457"/>
                  </a:lnTo>
                  <a:lnTo>
                    <a:pt x="189598" y="6845"/>
                  </a:lnTo>
                  <a:lnTo>
                    <a:pt x="189598" y="24688"/>
                  </a:lnTo>
                  <a:lnTo>
                    <a:pt x="194056" y="26758"/>
                  </a:lnTo>
                  <a:lnTo>
                    <a:pt x="196291" y="31229"/>
                  </a:lnTo>
                  <a:lnTo>
                    <a:pt x="214160" y="31229"/>
                  </a:lnTo>
                  <a:lnTo>
                    <a:pt x="216382" y="26758"/>
                  </a:lnTo>
                  <a:lnTo>
                    <a:pt x="220853" y="24688"/>
                  </a:lnTo>
                  <a:lnTo>
                    <a:pt x="220853" y="6845"/>
                  </a:lnTo>
                  <a:close/>
                </a:path>
                <a:path w="633729" h="207645">
                  <a:moveTo>
                    <a:pt x="243141" y="196557"/>
                  </a:moveTo>
                  <a:lnTo>
                    <a:pt x="240919" y="194183"/>
                  </a:lnTo>
                  <a:lnTo>
                    <a:pt x="225310" y="194183"/>
                  </a:lnTo>
                  <a:lnTo>
                    <a:pt x="223075" y="192100"/>
                  </a:lnTo>
                  <a:lnTo>
                    <a:pt x="220853" y="192100"/>
                  </a:lnTo>
                  <a:lnTo>
                    <a:pt x="220853" y="185254"/>
                  </a:lnTo>
                  <a:lnTo>
                    <a:pt x="218617" y="178714"/>
                  </a:lnTo>
                  <a:lnTo>
                    <a:pt x="218655" y="100609"/>
                  </a:lnTo>
                  <a:lnTo>
                    <a:pt x="218871" y="89509"/>
                  </a:lnTo>
                  <a:lnTo>
                    <a:pt x="218897" y="87947"/>
                  </a:lnTo>
                  <a:lnTo>
                    <a:pt x="219557" y="76504"/>
                  </a:lnTo>
                  <a:lnTo>
                    <a:pt x="220853" y="66903"/>
                  </a:lnTo>
                  <a:lnTo>
                    <a:pt x="216382" y="64820"/>
                  </a:lnTo>
                  <a:lnTo>
                    <a:pt x="207213" y="68135"/>
                  </a:lnTo>
                  <a:lnTo>
                    <a:pt x="196570" y="71221"/>
                  </a:lnTo>
                  <a:lnTo>
                    <a:pt x="184683" y="73863"/>
                  </a:lnTo>
                  <a:lnTo>
                    <a:pt x="171754" y="75831"/>
                  </a:lnTo>
                  <a:lnTo>
                    <a:pt x="169532" y="75831"/>
                  </a:lnTo>
                  <a:lnTo>
                    <a:pt x="169532" y="82664"/>
                  </a:lnTo>
                  <a:lnTo>
                    <a:pt x="171754" y="85051"/>
                  </a:lnTo>
                  <a:lnTo>
                    <a:pt x="191833" y="85051"/>
                  </a:lnTo>
                  <a:lnTo>
                    <a:pt x="191833" y="89509"/>
                  </a:lnTo>
                  <a:lnTo>
                    <a:pt x="194056" y="89509"/>
                  </a:lnTo>
                  <a:lnTo>
                    <a:pt x="194056" y="185254"/>
                  </a:lnTo>
                  <a:lnTo>
                    <a:pt x="191833" y="187642"/>
                  </a:lnTo>
                  <a:lnTo>
                    <a:pt x="191833" y="192100"/>
                  </a:lnTo>
                  <a:lnTo>
                    <a:pt x="189598" y="192100"/>
                  </a:lnTo>
                  <a:lnTo>
                    <a:pt x="189598" y="194183"/>
                  </a:lnTo>
                  <a:lnTo>
                    <a:pt x="171754" y="194183"/>
                  </a:lnTo>
                  <a:lnTo>
                    <a:pt x="169532" y="196557"/>
                  </a:lnTo>
                  <a:lnTo>
                    <a:pt x="169532" y="203098"/>
                  </a:lnTo>
                  <a:lnTo>
                    <a:pt x="243141" y="203098"/>
                  </a:lnTo>
                  <a:lnTo>
                    <a:pt x="243141" y="196557"/>
                  </a:lnTo>
                  <a:close/>
                </a:path>
                <a:path w="633729" h="207645">
                  <a:moveTo>
                    <a:pt x="381431" y="127266"/>
                  </a:moveTo>
                  <a:lnTo>
                    <a:pt x="373557" y="86296"/>
                  </a:lnTo>
                  <a:lnTo>
                    <a:pt x="354672" y="69316"/>
                  </a:lnTo>
                  <a:lnTo>
                    <a:pt x="354672" y="122809"/>
                  </a:lnTo>
                  <a:lnTo>
                    <a:pt x="285508" y="122809"/>
                  </a:lnTo>
                  <a:lnTo>
                    <a:pt x="294436" y="85051"/>
                  </a:lnTo>
                  <a:lnTo>
                    <a:pt x="321221" y="73748"/>
                  </a:lnTo>
                  <a:lnTo>
                    <a:pt x="329133" y="74218"/>
                  </a:lnTo>
                  <a:lnTo>
                    <a:pt x="354215" y="107543"/>
                  </a:lnTo>
                  <a:lnTo>
                    <a:pt x="354672" y="122809"/>
                  </a:lnTo>
                  <a:lnTo>
                    <a:pt x="354672" y="69316"/>
                  </a:lnTo>
                  <a:lnTo>
                    <a:pt x="352056" y="68097"/>
                  </a:lnTo>
                  <a:lnTo>
                    <a:pt x="344360" y="65239"/>
                  </a:lnTo>
                  <a:lnTo>
                    <a:pt x="336232" y="63220"/>
                  </a:lnTo>
                  <a:lnTo>
                    <a:pt x="327914" y="62445"/>
                  </a:lnTo>
                  <a:lnTo>
                    <a:pt x="318985" y="62445"/>
                  </a:lnTo>
                  <a:lnTo>
                    <a:pt x="310045" y="64820"/>
                  </a:lnTo>
                  <a:lnTo>
                    <a:pt x="303352" y="66903"/>
                  </a:lnTo>
                  <a:lnTo>
                    <a:pt x="296659" y="71374"/>
                  </a:lnTo>
                  <a:lnTo>
                    <a:pt x="289979" y="73748"/>
                  </a:lnTo>
                  <a:lnTo>
                    <a:pt x="283464" y="80391"/>
                  </a:lnTo>
                  <a:lnTo>
                    <a:pt x="283121" y="80695"/>
                  </a:lnTo>
                  <a:lnTo>
                    <a:pt x="276593" y="85051"/>
                  </a:lnTo>
                  <a:lnTo>
                    <a:pt x="272135" y="89509"/>
                  </a:lnTo>
                  <a:lnTo>
                    <a:pt x="269900" y="91592"/>
                  </a:lnTo>
                  <a:lnTo>
                    <a:pt x="265442" y="96050"/>
                  </a:lnTo>
                  <a:lnTo>
                    <a:pt x="263220" y="102895"/>
                  </a:lnTo>
                  <a:lnTo>
                    <a:pt x="260985" y="111810"/>
                  </a:lnTo>
                  <a:lnTo>
                    <a:pt x="259346" y="117157"/>
                  </a:lnTo>
                  <a:lnTo>
                    <a:pt x="257924" y="123405"/>
                  </a:lnTo>
                  <a:lnTo>
                    <a:pt x="257035" y="129654"/>
                  </a:lnTo>
                  <a:lnTo>
                    <a:pt x="256908" y="130543"/>
                  </a:lnTo>
                  <a:lnTo>
                    <a:pt x="256527" y="138569"/>
                  </a:lnTo>
                  <a:lnTo>
                    <a:pt x="257327" y="149745"/>
                  </a:lnTo>
                  <a:lnTo>
                    <a:pt x="259537" y="159651"/>
                  </a:lnTo>
                  <a:lnTo>
                    <a:pt x="259588" y="159905"/>
                  </a:lnTo>
                  <a:lnTo>
                    <a:pt x="284607" y="196875"/>
                  </a:lnTo>
                  <a:lnTo>
                    <a:pt x="325678" y="207556"/>
                  </a:lnTo>
                  <a:lnTo>
                    <a:pt x="332371" y="207556"/>
                  </a:lnTo>
                  <a:lnTo>
                    <a:pt x="339064" y="205473"/>
                  </a:lnTo>
                  <a:lnTo>
                    <a:pt x="345744" y="205473"/>
                  </a:lnTo>
                  <a:lnTo>
                    <a:pt x="379196" y="180797"/>
                  </a:lnTo>
                  <a:lnTo>
                    <a:pt x="374738" y="178714"/>
                  </a:lnTo>
                  <a:lnTo>
                    <a:pt x="368046" y="183172"/>
                  </a:lnTo>
                  <a:lnTo>
                    <a:pt x="361353" y="185254"/>
                  </a:lnTo>
                  <a:lnTo>
                    <a:pt x="356895" y="187642"/>
                  </a:lnTo>
                  <a:lnTo>
                    <a:pt x="350215" y="189712"/>
                  </a:lnTo>
                  <a:lnTo>
                    <a:pt x="343522" y="192100"/>
                  </a:lnTo>
                  <a:lnTo>
                    <a:pt x="336829" y="192100"/>
                  </a:lnTo>
                  <a:lnTo>
                    <a:pt x="325920" y="191262"/>
                  </a:lnTo>
                  <a:lnTo>
                    <a:pt x="293979" y="169786"/>
                  </a:lnTo>
                  <a:lnTo>
                    <a:pt x="289267" y="159905"/>
                  </a:lnTo>
                  <a:lnTo>
                    <a:pt x="289140" y="159651"/>
                  </a:lnTo>
                  <a:lnTo>
                    <a:pt x="286385" y="147891"/>
                  </a:lnTo>
                  <a:lnTo>
                    <a:pt x="285508" y="134112"/>
                  </a:lnTo>
                  <a:lnTo>
                    <a:pt x="343522" y="134112"/>
                  </a:lnTo>
                  <a:lnTo>
                    <a:pt x="354672" y="131737"/>
                  </a:lnTo>
                  <a:lnTo>
                    <a:pt x="374738" y="131737"/>
                  </a:lnTo>
                  <a:lnTo>
                    <a:pt x="379196" y="129654"/>
                  </a:lnTo>
                  <a:lnTo>
                    <a:pt x="381431" y="127266"/>
                  </a:lnTo>
                  <a:close/>
                </a:path>
                <a:path w="633729" h="207645">
                  <a:moveTo>
                    <a:pt x="633488" y="69291"/>
                  </a:moveTo>
                  <a:lnTo>
                    <a:pt x="631266" y="66903"/>
                  </a:lnTo>
                  <a:lnTo>
                    <a:pt x="625805" y="67284"/>
                  </a:lnTo>
                  <a:lnTo>
                    <a:pt x="619531" y="68097"/>
                  </a:lnTo>
                  <a:lnTo>
                    <a:pt x="612419" y="68910"/>
                  </a:lnTo>
                  <a:lnTo>
                    <a:pt x="604469" y="69291"/>
                  </a:lnTo>
                  <a:lnTo>
                    <a:pt x="599033" y="68910"/>
                  </a:lnTo>
                  <a:lnTo>
                    <a:pt x="592772" y="68097"/>
                  </a:lnTo>
                  <a:lnTo>
                    <a:pt x="585660" y="67284"/>
                  </a:lnTo>
                  <a:lnTo>
                    <a:pt x="577710" y="66903"/>
                  </a:lnTo>
                  <a:lnTo>
                    <a:pt x="575487" y="69291"/>
                  </a:lnTo>
                  <a:lnTo>
                    <a:pt x="575487" y="73748"/>
                  </a:lnTo>
                  <a:lnTo>
                    <a:pt x="577710" y="75831"/>
                  </a:lnTo>
                  <a:lnTo>
                    <a:pt x="591096" y="75831"/>
                  </a:lnTo>
                  <a:lnTo>
                    <a:pt x="593331" y="78206"/>
                  </a:lnTo>
                  <a:lnTo>
                    <a:pt x="595553" y="78206"/>
                  </a:lnTo>
                  <a:lnTo>
                    <a:pt x="597789" y="80581"/>
                  </a:lnTo>
                  <a:lnTo>
                    <a:pt x="597789" y="87134"/>
                  </a:lnTo>
                  <a:lnTo>
                    <a:pt x="595553" y="93967"/>
                  </a:lnTo>
                  <a:lnTo>
                    <a:pt x="591096" y="104965"/>
                  </a:lnTo>
                  <a:lnTo>
                    <a:pt x="589000" y="113830"/>
                  </a:lnTo>
                  <a:lnTo>
                    <a:pt x="586079" y="123482"/>
                  </a:lnTo>
                  <a:lnTo>
                    <a:pt x="582320" y="133908"/>
                  </a:lnTo>
                  <a:lnTo>
                    <a:pt x="577710" y="145110"/>
                  </a:lnTo>
                  <a:lnTo>
                    <a:pt x="566572" y="174256"/>
                  </a:lnTo>
                  <a:lnTo>
                    <a:pt x="553186" y="143027"/>
                  </a:lnTo>
                  <a:lnTo>
                    <a:pt x="539216" y="104965"/>
                  </a:lnTo>
                  <a:lnTo>
                    <a:pt x="537578" y="100507"/>
                  </a:lnTo>
                  <a:lnTo>
                    <a:pt x="524205" y="64820"/>
                  </a:lnTo>
                  <a:lnTo>
                    <a:pt x="517474" y="64820"/>
                  </a:lnTo>
                  <a:lnTo>
                    <a:pt x="510514" y="82664"/>
                  </a:lnTo>
                  <a:lnTo>
                    <a:pt x="506615" y="91592"/>
                  </a:lnTo>
                  <a:lnTo>
                    <a:pt x="506501" y="91846"/>
                  </a:lnTo>
                  <a:lnTo>
                    <a:pt x="501865" y="100507"/>
                  </a:lnTo>
                  <a:lnTo>
                    <a:pt x="481799" y="147497"/>
                  </a:lnTo>
                  <a:lnTo>
                    <a:pt x="478497" y="155028"/>
                  </a:lnTo>
                  <a:lnTo>
                    <a:pt x="472706" y="166852"/>
                  </a:lnTo>
                  <a:lnTo>
                    <a:pt x="470649" y="171881"/>
                  </a:lnTo>
                  <a:lnTo>
                    <a:pt x="448348" y="100507"/>
                  </a:lnTo>
                  <a:lnTo>
                    <a:pt x="446189" y="91846"/>
                  </a:lnTo>
                  <a:lnTo>
                    <a:pt x="446125" y="91592"/>
                  </a:lnTo>
                  <a:lnTo>
                    <a:pt x="443890" y="85051"/>
                  </a:lnTo>
                  <a:lnTo>
                    <a:pt x="443890" y="80581"/>
                  </a:lnTo>
                  <a:lnTo>
                    <a:pt x="446125" y="78206"/>
                  </a:lnTo>
                  <a:lnTo>
                    <a:pt x="448348" y="78206"/>
                  </a:lnTo>
                  <a:lnTo>
                    <a:pt x="448348" y="75831"/>
                  </a:lnTo>
                  <a:lnTo>
                    <a:pt x="466191" y="75831"/>
                  </a:lnTo>
                  <a:lnTo>
                    <a:pt x="466191" y="69291"/>
                  </a:lnTo>
                  <a:lnTo>
                    <a:pt x="466191" y="66903"/>
                  </a:lnTo>
                  <a:lnTo>
                    <a:pt x="459054" y="67284"/>
                  </a:lnTo>
                  <a:lnTo>
                    <a:pt x="450862" y="68097"/>
                  </a:lnTo>
                  <a:lnTo>
                    <a:pt x="441426" y="68910"/>
                  </a:lnTo>
                  <a:lnTo>
                    <a:pt x="430517" y="69291"/>
                  </a:lnTo>
                  <a:lnTo>
                    <a:pt x="419938" y="68910"/>
                  </a:lnTo>
                  <a:lnTo>
                    <a:pt x="411251" y="68097"/>
                  </a:lnTo>
                  <a:lnTo>
                    <a:pt x="403834" y="67284"/>
                  </a:lnTo>
                  <a:lnTo>
                    <a:pt x="397040" y="66903"/>
                  </a:lnTo>
                  <a:lnTo>
                    <a:pt x="397040" y="75831"/>
                  </a:lnTo>
                  <a:lnTo>
                    <a:pt x="403733" y="75831"/>
                  </a:lnTo>
                  <a:lnTo>
                    <a:pt x="408190" y="78206"/>
                  </a:lnTo>
                  <a:lnTo>
                    <a:pt x="412648" y="78206"/>
                  </a:lnTo>
                  <a:lnTo>
                    <a:pt x="414870" y="80581"/>
                  </a:lnTo>
                  <a:lnTo>
                    <a:pt x="414870" y="82664"/>
                  </a:lnTo>
                  <a:lnTo>
                    <a:pt x="417106" y="85051"/>
                  </a:lnTo>
                  <a:lnTo>
                    <a:pt x="417106" y="87134"/>
                  </a:lnTo>
                  <a:lnTo>
                    <a:pt x="419366" y="89509"/>
                  </a:lnTo>
                  <a:lnTo>
                    <a:pt x="421589" y="96050"/>
                  </a:lnTo>
                  <a:lnTo>
                    <a:pt x="423824" y="107353"/>
                  </a:lnTo>
                  <a:lnTo>
                    <a:pt x="426821" y="114439"/>
                  </a:lnTo>
                  <a:lnTo>
                    <a:pt x="429399" y="122326"/>
                  </a:lnTo>
                  <a:lnTo>
                    <a:pt x="431977" y="131064"/>
                  </a:lnTo>
                  <a:lnTo>
                    <a:pt x="434975" y="140652"/>
                  </a:lnTo>
                  <a:lnTo>
                    <a:pt x="455041" y="205473"/>
                  </a:lnTo>
                  <a:lnTo>
                    <a:pt x="468426" y="205473"/>
                  </a:lnTo>
                  <a:lnTo>
                    <a:pt x="481025" y="171881"/>
                  </a:lnTo>
                  <a:lnTo>
                    <a:pt x="481799" y="169799"/>
                  </a:lnTo>
                  <a:lnTo>
                    <a:pt x="499643" y="134112"/>
                  </a:lnTo>
                  <a:lnTo>
                    <a:pt x="513016" y="104965"/>
                  </a:lnTo>
                  <a:lnTo>
                    <a:pt x="546493" y="187642"/>
                  </a:lnTo>
                  <a:lnTo>
                    <a:pt x="553186" y="205473"/>
                  </a:lnTo>
                  <a:lnTo>
                    <a:pt x="566572" y="205473"/>
                  </a:lnTo>
                  <a:lnTo>
                    <a:pt x="568794" y="201015"/>
                  </a:lnTo>
                  <a:lnTo>
                    <a:pt x="571030" y="192100"/>
                  </a:lnTo>
                  <a:lnTo>
                    <a:pt x="573252" y="185254"/>
                  </a:lnTo>
                  <a:lnTo>
                    <a:pt x="577837" y="174256"/>
                  </a:lnTo>
                  <a:lnTo>
                    <a:pt x="584276" y="158788"/>
                  </a:lnTo>
                  <a:lnTo>
                    <a:pt x="591096" y="140652"/>
                  </a:lnTo>
                  <a:lnTo>
                    <a:pt x="604469" y="107353"/>
                  </a:lnTo>
                  <a:lnTo>
                    <a:pt x="608939" y="96050"/>
                  </a:lnTo>
                  <a:lnTo>
                    <a:pt x="613397" y="89509"/>
                  </a:lnTo>
                  <a:lnTo>
                    <a:pt x="617855" y="80581"/>
                  </a:lnTo>
                  <a:lnTo>
                    <a:pt x="620077" y="78206"/>
                  </a:lnTo>
                  <a:lnTo>
                    <a:pt x="622312" y="78206"/>
                  </a:lnTo>
                  <a:lnTo>
                    <a:pt x="624547" y="75831"/>
                  </a:lnTo>
                  <a:lnTo>
                    <a:pt x="631266" y="75831"/>
                  </a:lnTo>
                  <a:lnTo>
                    <a:pt x="633488" y="73748"/>
                  </a:lnTo>
                  <a:lnTo>
                    <a:pt x="633488" y="69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1469" y="3121021"/>
              <a:ext cx="104833" cy="2051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47208" y="3123107"/>
              <a:ext cx="633730" cy="207645"/>
            </a:xfrm>
            <a:custGeom>
              <a:avLst/>
              <a:gdLst/>
              <a:ahLst/>
              <a:cxnLst/>
              <a:rect l="l" t="t" r="r" b="b"/>
              <a:pathLst>
                <a:path w="633729" h="207645">
                  <a:moveTo>
                    <a:pt x="156095" y="66903"/>
                  </a:moveTo>
                  <a:lnTo>
                    <a:pt x="146900" y="67284"/>
                  </a:lnTo>
                  <a:lnTo>
                    <a:pt x="139369" y="68097"/>
                  </a:lnTo>
                  <a:lnTo>
                    <a:pt x="133515" y="68910"/>
                  </a:lnTo>
                  <a:lnTo>
                    <a:pt x="129336" y="69291"/>
                  </a:lnTo>
                  <a:lnTo>
                    <a:pt x="123977" y="68910"/>
                  </a:lnTo>
                  <a:lnTo>
                    <a:pt x="117741" y="68097"/>
                  </a:lnTo>
                  <a:lnTo>
                    <a:pt x="110604" y="67284"/>
                  </a:lnTo>
                  <a:lnTo>
                    <a:pt x="102577" y="66903"/>
                  </a:lnTo>
                  <a:lnTo>
                    <a:pt x="100495" y="69291"/>
                  </a:lnTo>
                  <a:lnTo>
                    <a:pt x="100495" y="75831"/>
                  </a:lnTo>
                  <a:lnTo>
                    <a:pt x="111493" y="75831"/>
                  </a:lnTo>
                  <a:lnTo>
                    <a:pt x="115951" y="78206"/>
                  </a:lnTo>
                  <a:lnTo>
                    <a:pt x="120421" y="78206"/>
                  </a:lnTo>
                  <a:lnTo>
                    <a:pt x="122796" y="80581"/>
                  </a:lnTo>
                  <a:lnTo>
                    <a:pt x="122796" y="82664"/>
                  </a:lnTo>
                  <a:lnTo>
                    <a:pt x="120421" y="87134"/>
                  </a:lnTo>
                  <a:lnTo>
                    <a:pt x="120421" y="91592"/>
                  </a:lnTo>
                  <a:lnTo>
                    <a:pt x="118770" y="95732"/>
                  </a:lnTo>
                  <a:lnTo>
                    <a:pt x="114477" y="108280"/>
                  </a:lnTo>
                  <a:lnTo>
                    <a:pt x="111493" y="116268"/>
                  </a:lnTo>
                  <a:lnTo>
                    <a:pt x="98120" y="145110"/>
                  </a:lnTo>
                  <a:lnTo>
                    <a:pt x="84734" y="178714"/>
                  </a:lnTo>
                  <a:lnTo>
                    <a:pt x="71361" y="145110"/>
                  </a:lnTo>
                  <a:lnTo>
                    <a:pt x="53517" y="100507"/>
                  </a:lnTo>
                  <a:lnTo>
                    <a:pt x="49060" y="91592"/>
                  </a:lnTo>
                  <a:lnTo>
                    <a:pt x="46685" y="85051"/>
                  </a:lnTo>
                  <a:lnTo>
                    <a:pt x="46685" y="80581"/>
                  </a:lnTo>
                  <a:lnTo>
                    <a:pt x="49060" y="78206"/>
                  </a:lnTo>
                  <a:lnTo>
                    <a:pt x="51142" y="78206"/>
                  </a:lnTo>
                  <a:lnTo>
                    <a:pt x="55600" y="75831"/>
                  </a:lnTo>
                  <a:lnTo>
                    <a:pt x="66903" y="75831"/>
                  </a:lnTo>
                  <a:lnTo>
                    <a:pt x="66903" y="69291"/>
                  </a:lnTo>
                  <a:lnTo>
                    <a:pt x="66903" y="66903"/>
                  </a:lnTo>
                  <a:lnTo>
                    <a:pt x="58470" y="67284"/>
                  </a:lnTo>
                  <a:lnTo>
                    <a:pt x="41732" y="68910"/>
                  </a:lnTo>
                  <a:lnTo>
                    <a:pt x="33299" y="69291"/>
                  </a:lnTo>
                  <a:lnTo>
                    <a:pt x="26504" y="68910"/>
                  </a:lnTo>
                  <a:lnTo>
                    <a:pt x="19100" y="68097"/>
                  </a:lnTo>
                  <a:lnTo>
                    <a:pt x="10477" y="67284"/>
                  </a:lnTo>
                  <a:lnTo>
                    <a:pt x="0" y="66903"/>
                  </a:lnTo>
                  <a:lnTo>
                    <a:pt x="0" y="75831"/>
                  </a:lnTo>
                  <a:lnTo>
                    <a:pt x="10998" y="75831"/>
                  </a:lnTo>
                  <a:lnTo>
                    <a:pt x="10998" y="78206"/>
                  </a:lnTo>
                  <a:lnTo>
                    <a:pt x="13385" y="78206"/>
                  </a:lnTo>
                  <a:lnTo>
                    <a:pt x="15468" y="80581"/>
                  </a:lnTo>
                  <a:lnTo>
                    <a:pt x="17843" y="85051"/>
                  </a:lnTo>
                  <a:lnTo>
                    <a:pt x="19824" y="89293"/>
                  </a:lnTo>
                  <a:lnTo>
                    <a:pt x="49060" y="158496"/>
                  </a:lnTo>
                  <a:lnTo>
                    <a:pt x="60058" y="183172"/>
                  </a:lnTo>
                  <a:lnTo>
                    <a:pt x="69278" y="205473"/>
                  </a:lnTo>
                  <a:lnTo>
                    <a:pt x="84734" y="205473"/>
                  </a:lnTo>
                  <a:lnTo>
                    <a:pt x="93903" y="181952"/>
                  </a:lnTo>
                  <a:lnTo>
                    <a:pt x="95250" y="178714"/>
                  </a:lnTo>
                  <a:lnTo>
                    <a:pt x="101206" y="164477"/>
                  </a:lnTo>
                  <a:lnTo>
                    <a:pt x="106438" y="152412"/>
                  </a:lnTo>
                  <a:lnTo>
                    <a:pt x="109410" y="145110"/>
                  </a:lnTo>
                  <a:lnTo>
                    <a:pt x="122796" y="116268"/>
                  </a:lnTo>
                  <a:lnTo>
                    <a:pt x="133045" y="95732"/>
                  </a:lnTo>
                  <a:lnTo>
                    <a:pt x="136118" y="89509"/>
                  </a:lnTo>
                  <a:lnTo>
                    <a:pt x="138252" y="85051"/>
                  </a:lnTo>
                  <a:lnTo>
                    <a:pt x="145097" y="78206"/>
                  </a:lnTo>
                  <a:lnTo>
                    <a:pt x="149555" y="75831"/>
                  </a:lnTo>
                  <a:lnTo>
                    <a:pt x="156095" y="75831"/>
                  </a:lnTo>
                  <a:lnTo>
                    <a:pt x="156095" y="69291"/>
                  </a:lnTo>
                  <a:lnTo>
                    <a:pt x="156095" y="66903"/>
                  </a:lnTo>
                  <a:close/>
                </a:path>
                <a:path w="633729" h="207645">
                  <a:moveTo>
                    <a:pt x="220903" y="6845"/>
                  </a:moveTo>
                  <a:lnTo>
                    <a:pt x="216446" y="4457"/>
                  </a:lnTo>
                  <a:lnTo>
                    <a:pt x="214071" y="2374"/>
                  </a:lnTo>
                  <a:lnTo>
                    <a:pt x="209613" y="0"/>
                  </a:lnTo>
                  <a:lnTo>
                    <a:pt x="200685" y="0"/>
                  </a:lnTo>
                  <a:lnTo>
                    <a:pt x="196227" y="2374"/>
                  </a:lnTo>
                  <a:lnTo>
                    <a:pt x="194144" y="4457"/>
                  </a:lnTo>
                  <a:lnTo>
                    <a:pt x="189687" y="6845"/>
                  </a:lnTo>
                  <a:lnTo>
                    <a:pt x="189687" y="24688"/>
                  </a:lnTo>
                  <a:lnTo>
                    <a:pt x="194144" y="26758"/>
                  </a:lnTo>
                  <a:lnTo>
                    <a:pt x="196227" y="31229"/>
                  </a:lnTo>
                  <a:lnTo>
                    <a:pt x="214071" y="31229"/>
                  </a:lnTo>
                  <a:lnTo>
                    <a:pt x="216446" y="26758"/>
                  </a:lnTo>
                  <a:lnTo>
                    <a:pt x="220903" y="24688"/>
                  </a:lnTo>
                  <a:lnTo>
                    <a:pt x="220903" y="6845"/>
                  </a:lnTo>
                  <a:close/>
                </a:path>
                <a:path w="633729" h="207645">
                  <a:moveTo>
                    <a:pt x="243205" y="196557"/>
                  </a:moveTo>
                  <a:lnTo>
                    <a:pt x="240830" y="194183"/>
                  </a:lnTo>
                  <a:lnTo>
                    <a:pt x="225374" y="194183"/>
                  </a:lnTo>
                  <a:lnTo>
                    <a:pt x="222986" y="192100"/>
                  </a:lnTo>
                  <a:lnTo>
                    <a:pt x="220903" y="192100"/>
                  </a:lnTo>
                  <a:lnTo>
                    <a:pt x="220903" y="185254"/>
                  </a:lnTo>
                  <a:lnTo>
                    <a:pt x="218528" y="178714"/>
                  </a:lnTo>
                  <a:lnTo>
                    <a:pt x="218567" y="100609"/>
                  </a:lnTo>
                  <a:lnTo>
                    <a:pt x="220903" y="66903"/>
                  </a:lnTo>
                  <a:lnTo>
                    <a:pt x="216446" y="64820"/>
                  </a:lnTo>
                  <a:lnTo>
                    <a:pt x="207225" y="68135"/>
                  </a:lnTo>
                  <a:lnTo>
                    <a:pt x="196608" y="71221"/>
                  </a:lnTo>
                  <a:lnTo>
                    <a:pt x="184759" y="73863"/>
                  </a:lnTo>
                  <a:lnTo>
                    <a:pt x="171856" y="75831"/>
                  </a:lnTo>
                  <a:lnTo>
                    <a:pt x="169468" y="75831"/>
                  </a:lnTo>
                  <a:lnTo>
                    <a:pt x="169468" y="82664"/>
                  </a:lnTo>
                  <a:lnTo>
                    <a:pt x="171856" y="85051"/>
                  </a:lnTo>
                  <a:lnTo>
                    <a:pt x="191770" y="85051"/>
                  </a:lnTo>
                  <a:lnTo>
                    <a:pt x="191770" y="89509"/>
                  </a:lnTo>
                  <a:lnTo>
                    <a:pt x="194144" y="89509"/>
                  </a:lnTo>
                  <a:lnTo>
                    <a:pt x="194144" y="185254"/>
                  </a:lnTo>
                  <a:lnTo>
                    <a:pt x="191770" y="187642"/>
                  </a:lnTo>
                  <a:lnTo>
                    <a:pt x="191770" y="192100"/>
                  </a:lnTo>
                  <a:lnTo>
                    <a:pt x="189687" y="192100"/>
                  </a:lnTo>
                  <a:lnTo>
                    <a:pt x="189687" y="194183"/>
                  </a:lnTo>
                  <a:lnTo>
                    <a:pt x="171856" y="194183"/>
                  </a:lnTo>
                  <a:lnTo>
                    <a:pt x="169468" y="196557"/>
                  </a:lnTo>
                  <a:lnTo>
                    <a:pt x="169468" y="203098"/>
                  </a:lnTo>
                  <a:lnTo>
                    <a:pt x="243205" y="203098"/>
                  </a:lnTo>
                  <a:lnTo>
                    <a:pt x="243205" y="196557"/>
                  </a:lnTo>
                  <a:close/>
                </a:path>
                <a:path w="633729" h="207645">
                  <a:moveTo>
                    <a:pt x="381457" y="127266"/>
                  </a:moveTo>
                  <a:lnTo>
                    <a:pt x="373583" y="86296"/>
                  </a:lnTo>
                  <a:lnTo>
                    <a:pt x="354698" y="69316"/>
                  </a:lnTo>
                  <a:lnTo>
                    <a:pt x="354698" y="122809"/>
                  </a:lnTo>
                  <a:lnTo>
                    <a:pt x="285432" y="122809"/>
                  </a:lnTo>
                  <a:lnTo>
                    <a:pt x="285826" y="112661"/>
                  </a:lnTo>
                  <a:lnTo>
                    <a:pt x="285902" y="110642"/>
                  </a:lnTo>
                  <a:lnTo>
                    <a:pt x="287439" y="100584"/>
                  </a:lnTo>
                  <a:lnTo>
                    <a:pt x="321106" y="73748"/>
                  </a:lnTo>
                  <a:lnTo>
                    <a:pt x="329095" y="74218"/>
                  </a:lnTo>
                  <a:lnTo>
                    <a:pt x="354228" y="107543"/>
                  </a:lnTo>
                  <a:lnTo>
                    <a:pt x="354698" y="122809"/>
                  </a:lnTo>
                  <a:lnTo>
                    <a:pt x="354698" y="69316"/>
                  </a:lnTo>
                  <a:lnTo>
                    <a:pt x="352069" y="68097"/>
                  </a:lnTo>
                  <a:lnTo>
                    <a:pt x="344335" y="65239"/>
                  </a:lnTo>
                  <a:lnTo>
                    <a:pt x="336207" y="63220"/>
                  </a:lnTo>
                  <a:lnTo>
                    <a:pt x="327939" y="62445"/>
                  </a:lnTo>
                  <a:lnTo>
                    <a:pt x="319024" y="62445"/>
                  </a:lnTo>
                  <a:lnTo>
                    <a:pt x="310108" y="64820"/>
                  </a:lnTo>
                  <a:lnTo>
                    <a:pt x="303263" y="66903"/>
                  </a:lnTo>
                  <a:lnTo>
                    <a:pt x="296722" y="71374"/>
                  </a:lnTo>
                  <a:lnTo>
                    <a:pt x="289890" y="73748"/>
                  </a:lnTo>
                  <a:lnTo>
                    <a:pt x="283527" y="80391"/>
                  </a:lnTo>
                  <a:lnTo>
                    <a:pt x="283171" y="80695"/>
                  </a:lnTo>
                  <a:lnTo>
                    <a:pt x="276504" y="85051"/>
                  </a:lnTo>
                  <a:lnTo>
                    <a:pt x="265506" y="96050"/>
                  </a:lnTo>
                  <a:lnTo>
                    <a:pt x="263131" y="102895"/>
                  </a:lnTo>
                  <a:lnTo>
                    <a:pt x="261048" y="111810"/>
                  </a:lnTo>
                  <a:lnTo>
                    <a:pt x="259346" y="117157"/>
                  </a:lnTo>
                  <a:lnTo>
                    <a:pt x="257924" y="123405"/>
                  </a:lnTo>
                  <a:lnTo>
                    <a:pt x="257073" y="129654"/>
                  </a:lnTo>
                  <a:lnTo>
                    <a:pt x="256946" y="130543"/>
                  </a:lnTo>
                  <a:lnTo>
                    <a:pt x="263105" y="168846"/>
                  </a:lnTo>
                  <a:lnTo>
                    <a:pt x="292265" y="201015"/>
                  </a:lnTo>
                  <a:lnTo>
                    <a:pt x="325564" y="207556"/>
                  </a:lnTo>
                  <a:lnTo>
                    <a:pt x="332397" y="207556"/>
                  </a:lnTo>
                  <a:lnTo>
                    <a:pt x="338937" y="205473"/>
                  </a:lnTo>
                  <a:lnTo>
                    <a:pt x="345782" y="205473"/>
                  </a:lnTo>
                  <a:lnTo>
                    <a:pt x="379082" y="180797"/>
                  </a:lnTo>
                  <a:lnTo>
                    <a:pt x="374624" y="178714"/>
                  </a:lnTo>
                  <a:lnTo>
                    <a:pt x="368084" y="183172"/>
                  </a:lnTo>
                  <a:lnTo>
                    <a:pt x="361238" y="185254"/>
                  </a:lnTo>
                  <a:lnTo>
                    <a:pt x="356781" y="187642"/>
                  </a:lnTo>
                  <a:lnTo>
                    <a:pt x="350240" y="189712"/>
                  </a:lnTo>
                  <a:lnTo>
                    <a:pt x="343408" y="192100"/>
                  </a:lnTo>
                  <a:lnTo>
                    <a:pt x="336867" y="192100"/>
                  </a:lnTo>
                  <a:lnTo>
                    <a:pt x="325894" y="191262"/>
                  </a:lnTo>
                  <a:lnTo>
                    <a:pt x="293954" y="169786"/>
                  </a:lnTo>
                  <a:lnTo>
                    <a:pt x="289191" y="159905"/>
                  </a:lnTo>
                  <a:lnTo>
                    <a:pt x="289064" y="159651"/>
                  </a:lnTo>
                  <a:lnTo>
                    <a:pt x="286296" y="147891"/>
                  </a:lnTo>
                  <a:lnTo>
                    <a:pt x="285432" y="134112"/>
                  </a:lnTo>
                  <a:lnTo>
                    <a:pt x="343408" y="134112"/>
                  </a:lnTo>
                  <a:lnTo>
                    <a:pt x="354698" y="131737"/>
                  </a:lnTo>
                  <a:lnTo>
                    <a:pt x="374624" y="131737"/>
                  </a:lnTo>
                  <a:lnTo>
                    <a:pt x="379082" y="129654"/>
                  </a:lnTo>
                  <a:lnTo>
                    <a:pt x="381457" y="127266"/>
                  </a:lnTo>
                  <a:close/>
                </a:path>
                <a:path w="633729" h="207645">
                  <a:moveTo>
                    <a:pt x="633577" y="69291"/>
                  </a:moveTo>
                  <a:lnTo>
                    <a:pt x="631202" y="66903"/>
                  </a:lnTo>
                  <a:lnTo>
                    <a:pt x="625856" y="67284"/>
                  </a:lnTo>
                  <a:lnTo>
                    <a:pt x="619607" y="68097"/>
                  </a:lnTo>
                  <a:lnTo>
                    <a:pt x="612470" y="68910"/>
                  </a:lnTo>
                  <a:lnTo>
                    <a:pt x="604443" y="69291"/>
                  </a:lnTo>
                  <a:lnTo>
                    <a:pt x="599059" y="68910"/>
                  </a:lnTo>
                  <a:lnTo>
                    <a:pt x="592734" y="68097"/>
                  </a:lnTo>
                  <a:lnTo>
                    <a:pt x="585584" y="67284"/>
                  </a:lnTo>
                  <a:lnTo>
                    <a:pt x="577684" y="66903"/>
                  </a:lnTo>
                  <a:lnTo>
                    <a:pt x="575310" y="69291"/>
                  </a:lnTo>
                  <a:lnTo>
                    <a:pt x="575310" y="73748"/>
                  </a:lnTo>
                  <a:lnTo>
                    <a:pt x="577684" y="75831"/>
                  </a:lnTo>
                  <a:lnTo>
                    <a:pt x="591070" y="75831"/>
                  </a:lnTo>
                  <a:lnTo>
                    <a:pt x="593445" y="78206"/>
                  </a:lnTo>
                  <a:lnTo>
                    <a:pt x="595528" y="78206"/>
                  </a:lnTo>
                  <a:lnTo>
                    <a:pt x="597903" y="80581"/>
                  </a:lnTo>
                  <a:lnTo>
                    <a:pt x="597903" y="87134"/>
                  </a:lnTo>
                  <a:lnTo>
                    <a:pt x="595528" y="93967"/>
                  </a:lnTo>
                  <a:lnTo>
                    <a:pt x="591070" y="104965"/>
                  </a:lnTo>
                  <a:lnTo>
                    <a:pt x="588899" y="113830"/>
                  </a:lnTo>
                  <a:lnTo>
                    <a:pt x="585939" y="123482"/>
                  </a:lnTo>
                  <a:lnTo>
                    <a:pt x="582206" y="133908"/>
                  </a:lnTo>
                  <a:lnTo>
                    <a:pt x="577684" y="145110"/>
                  </a:lnTo>
                  <a:lnTo>
                    <a:pt x="566394" y="174256"/>
                  </a:lnTo>
                  <a:lnTo>
                    <a:pt x="553008" y="143027"/>
                  </a:lnTo>
                  <a:lnTo>
                    <a:pt x="539178" y="104965"/>
                  </a:lnTo>
                  <a:lnTo>
                    <a:pt x="537552" y="100507"/>
                  </a:lnTo>
                  <a:lnTo>
                    <a:pt x="524167" y="64820"/>
                  </a:lnTo>
                  <a:lnTo>
                    <a:pt x="517334" y="64820"/>
                  </a:lnTo>
                  <a:lnTo>
                    <a:pt x="510387" y="82664"/>
                  </a:lnTo>
                  <a:lnTo>
                    <a:pt x="506526" y="91592"/>
                  </a:lnTo>
                  <a:lnTo>
                    <a:pt x="506425" y="91846"/>
                  </a:lnTo>
                  <a:lnTo>
                    <a:pt x="501878" y="100507"/>
                  </a:lnTo>
                  <a:lnTo>
                    <a:pt x="481660" y="147497"/>
                  </a:lnTo>
                  <a:lnTo>
                    <a:pt x="478345" y="155028"/>
                  </a:lnTo>
                  <a:lnTo>
                    <a:pt x="475259" y="161353"/>
                  </a:lnTo>
                  <a:lnTo>
                    <a:pt x="472630" y="166852"/>
                  </a:lnTo>
                  <a:lnTo>
                    <a:pt x="448360" y="100507"/>
                  </a:lnTo>
                  <a:lnTo>
                    <a:pt x="446049" y="91846"/>
                  </a:lnTo>
                  <a:lnTo>
                    <a:pt x="443890" y="85051"/>
                  </a:lnTo>
                  <a:lnTo>
                    <a:pt x="443890" y="80581"/>
                  </a:lnTo>
                  <a:lnTo>
                    <a:pt x="445973" y="78206"/>
                  </a:lnTo>
                  <a:lnTo>
                    <a:pt x="448360" y="78206"/>
                  </a:lnTo>
                  <a:lnTo>
                    <a:pt x="448360" y="75831"/>
                  </a:lnTo>
                  <a:lnTo>
                    <a:pt x="466191" y="75831"/>
                  </a:lnTo>
                  <a:lnTo>
                    <a:pt x="466191" y="69291"/>
                  </a:lnTo>
                  <a:lnTo>
                    <a:pt x="466191" y="66903"/>
                  </a:lnTo>
                  <a:lnTo>
                    <a:pt x="459028" y="67284"/>
                  </a:lnTo>
                  <a:lnTo>
                    <a:pt x="450811" y="68097"/>
                  </a:lnTo>
                  <a:lnTo>
                    <a:pt x="441363" y="68910"/>
                  </a:lnTo>
                  <a:lnTo>
                    <a:pt x="430517" y="69291"/>
                  </a:lnTo>
                  <a:lnTo>
                    <a:pt x="419874" y="68910"/>
                  </a:lnTo>
                  <a:lnTo>
                    <a:pt x="411149" y="68097"/>
                  </a:lnTo>
                  <a:lnTo>
                    <a:pt x="403720" y="67284"/>
                  </a:lnTo>
                  <a:lnTo>
                    <a:pt x="396925" y="66903"/>
                  </a:lnTo>
                  <a:lnTo>
                    <a:pt x="396925" y="75831"/>
                  </a:lnTo>
                  <a:lnTo>
                    <a:pt x="403758" y="75831"/>
                  </a:lnTo>
                  <a:lnTo>
                    <a:pt x="408216" y="78206"/>
                  </a:lnTo>
                  <a:lnTo>
                    <a:pt x="412673" y="78206"/>
                  </a:lnTo>
                  <a:lnTo>
                    <a:pt x="414756" y="80581"/>
                  </a:lnTo>
                  <a:lnTo>
                    <a:pt x="414756" y="82664"/>
                  </a:lnTo>
                  <a:lnTo>
                    <a:pt x="417131" y="85051"/>
                  </a:lnTo>
                  <a:lnTo>
                    <a:pt x="417131" y="87134"/>
                  </a:lnTo>
                  <a:lnTo>
                    <a:pt x="419214" y="89509"/>
                  </a:lnTo>
                  <a:lnTo>
                    <a:pt x="421601" y="96050"/>
                  </a:lnTo>
                  <a:lnTo>
                    <a:pt x="423684" y="107353"/>
                  </a:lnTo>
                  <a:lnTo>
                    <a:pt x="426694" y="114439"/>
                  </a:lnTo>
                  <a:lnTo>
                    <a:pt x="429323" y="122326"/>
                  </a:lnTo>
                  <a:lnTo>
                    <a:pt x="431952" y="131064"/>
                  </a:lnTo>
                  <a:lnTo>
                    <a:pt x="434975" y="140652"/>
                  </a:lnTo>
                  <a:lnTo>
                    <a:pt x="454901" y="205473"/>
                  </a:lnTo>
                  <a:lnTo>
                    <a:pt x="468274" y="205473"/>
                  </a:lnTo>
                  <a:lnTo>
                    <a:pt x="480872" y="171881"/>
                  </a:lnTo>
                  <a:lnTo>
                    <a:pt x="481660" y="169799"/>
                  </a:lnTo>
                  <a:lnTo>
                    <a:pt x="499491" y="134112"/>
                  </a:lnTo>
                  <a:lnTo>
                    <a:pt x="512876" y="104965"/>
                  </a:lnTo>
                  <a:lnTo>
                    <a:pt x="546468" y="187642"/>
                  </a:lnTo>
                  <a:lnTo>
                    <a:pt x="553008" y="205473"/>
                  </a:lnTo>
                  <a:lnTo>
                    <a:pt x="566394" y="205473"/>
                  </a:lnTo>
                  <a:lnTo>
                    <a:pt x="568769" y="201015"/>
                  </a:lnTo>
                  <a:lnTo>
                    <a:pt x="570852" y="192100"/>
                  </a:lnTo>
                  <a:lnTo>
                    <a:pt x="573227" y="185254"/>
                  </a:lnTo>
                  <a:lnTo>
                    <a:pt x="577748" y="174256"/>
                  </a:lnTo>
                  <a:lnTo>
                    <a:pt x="584111" y="158788"/>
                  </a:lnTo>
                  <a:lnTo>
                    <a:pt x="584225" y="158496"/>
                  </a:lnTo>
                  <a:lnTo>
                    <a:pt x="588683" y="140652"/>
                  </a:lnTo>
                  <a:lnTo>
                    <a:pt x="604443" y="107353"/>
                  </a:lnTo>
                  <a:lnTo>
                    <a:pt x="608901" y="96050"/>
                  </a:lnTo>
                  <a:lnTo>
                    <a:pt x="613371" y="89509"/>
                  </a:lnTo>
                  <a:lnTo>
                    <a:pt x="615746" y="85051"/>
                  </a:lnTo>
                  <a:lnTo>
                    <a:pt x="617829" y="80581"/>
                  </a:lnTo>
                  <a:lnTo>
                    <a:pt x="620204" y="78206"/>
                  </a:lnTo>
                  <a:lnTo>
                    <a:pt x="622287" y="78206"/>
                  </a:lnTo>
                  <a:lnTo>
                    <a:pt x="624662" y="75831"/>
                  </a:lnTo>
                  <a:lnTo>
                    <a:pt x="631202" y="75831"/>
                  </a:lnTo>
                  <a:lnTo>
                    <a:pt x="633577" y="73748"/>
                  </a:lnTo>
                  <a:lnTo>
                    <a:pt x="633577" y="69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7615" y="3121021"/>
              <a:ext cx="131711" cy="2051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49704" y="3123107"/>
              <a:ext cx="633730" cy="207645"/>
            </a:xfrm>
            <a:custGeom>
              <a:avLst/>
              <a:gdLst/>
              <a:ahLst/>
              <a:cxnLst/>
              <a:rect l="l" t="t" r="r" b="b"/>
              <a:pathLst>
                <a:path w="633729" h="207645">
                  <a:moveTo>
                    <a:pt x="158470" y="69291"/>
                  </a:moveTo>
                  <a:lnTo>
                    <a:pt x="156387" y="66903"/>
                  </a:lnTo>
                  <a:lnTo>
                    <a:pt x="145097" y="66903"/>
                  </a:lnTo>
                  <a:lnTo>
                    <a:pt x="136169" y="69291"/>
                  </a:lnTo>
                  <a:lnTo>
                    <a:pt x="131711" y="69291"/>
                  </a:lnTo>
                  <a:lnTo>
                    <a:pt x="126365" y="68910"/>
                  </a:lnTo>
                  <a:lnTo>
                    <a:pt x="120116" y="68097"/>
                  </a:lnTo>
                  <a:lnTo>
                    <a:pt x="112979" y="67284"/>
                  </a:lnTo>
                  <a:lnTo>
                    <a:pt x="104952" y="66903"/>
                  </a:lnTo>
                  <a:lnTo>
                    <a:pt x="102870" y="69291"/>
                  </a:lnTo>
                  <a:lnTo>
                    <a:pt x="102870" y="75831"/>
                  </a:lnTo>
                  <a:lnTo>
                    <a:pt x="111798" y="75831"/>
                  </a:lnTo>
                  <a:lnTo>
                    <a:pt x="118338" y="78206"/>
                  </a:lnTo>
                  <a:lnTo>
                    <a:pt x="122796" y="78206"/>
                  </a:lnTo>
                  <a:lnTo>
                    <a:pt x="122796" y="87134"/>
                  </a:lnTo>
                  <a:lnTo>
                    <a:pt x="120713" y="91592"/>
                  </a:lnTo>
                  <a:lnTo>
                    <a:pt x="119951" y="95732"/>
                  </a:lnTo>
                  <a:lnTo>
                    <a:pt x="117932" y="101371"/>
                  </a:lnTo>
                  <a:lnTo>
                    <a:pt x="115074" y="108280"/>
                  </a:lnTo>
                  <a:lnTo>
                    <a:pt x="111798" y="116268"/>
                  </a:lnTo>
                  <a:lnTo>
                    <a:pt x="100495" y="145110"/>
                  </a:lnTo>
                  <a:lnTo>
                    <a:pt x="84734" y="178714"/>
                  </a:lnTo>
                  <a:lnTo>
                    <a:pt x="71361" y="145110"/>
                  </a:lnTo>
                  <a:lnTo>
                    <a:pt x="53517" y="100507"/>
                  </a:lnTo>
                  <a:lnTo>
                    <a:pt x="49060" y="91592"/>
                  </a:lnTo>
                  <a:lnTo>
                    <a:pt x="49060" y="80581"/>
                  </a:lnTo>
                  <a:lnTo>
                    <a:pt x="51435" y="78206"/>
                  </a:lnTo>
                  <a:lnTo>
                    <a:pt x="57975" y="75831"/>
                  </a:lnTo>
                  <a:lnTo>
                    <a:pt x="69278" y="75831"/>
                  </a:lnTo>
                  <a:lnTo>
                    <a:pt x="69278" y="69291"/>
                  </a:lnTo>
                  <a:lnTo>
                    <a:pt x="66903" y="66903"/>
                  </a:lnTo>
                  <a:lnTo>
                    <a:pt x="58597" y="67284"/>
                  </a:lnTo>
                  <a:lnTo>
                    <a:pt x="41897" y="68910"/>
                  </a:lnTo>
                  <a:lnTo>
                    <a:pt x="33604" y="69291"/>
                  </a:lnTo>
                  <a:lnTo>
                    <a:pt x="27724" y="68910"/>
                  </a:lnTo>
                  <a:lnTo>
                    <a:pt x="20447" y="68097"/>
                  </a:lnTo>
                  <a:lnTo>
                    <a:pt x="11938" y="67284"/>
                  </a:lnTo>
                  <a:lnTo>
                    <a:pt x="2387" y="66903"/>
                  </a:lnTo>
                  <a:lnTo>
                    <a:pt x="0" y="69291"/>
                  </a:lnTo>
                  <a:lnTo>
                    <a:pt x="0" y="75831"/>
                  </a:lnTo>
                  <a:lnTo>
                    <a:pt x="11303" y="75831"/>
                  </a:lnTo>
                  <a:lnTo>
                    <a:pt x="13385" y="78206"/>
                  </a:lnTo>
                  <a:lnTo>
                    <a:pt x="15760" y="80581"/>
                  </a:lnTo>
                  <a:lnTo>
                    <a:pt x="17843" y="80581"/>
                  </a:lnTo>
                  <a:lnTo>
                    <a:pt x="20218" y="85051"/>
                  </a:lnTo>
                  <a:lnTo>
                    <a:pt x="20218" y="89509"/>
                  </a:lnTo>
                  <a:lnTo>
                    <a:pt x="51435" y="158496"/>
                  </a:lnTo>
                  <a:lnTo>
                    <a:pt x="62445" y="183172"/>
                  </a:lnTo>
                  <a:lnTo>
                    <a:pt x="71361" y="205473"/>
                  </a:lnTo>
                  <a:lnTo>
                    <a:pt x="84734" y="205473"/>
                  </a:lnTo>
                  <a:lnTo>
                    <a:pt x="94983" y="181952"/>
                  </a:lnTo>
                  <a:lnTo>
                    <a:pt x="96380" y="178714"/>
                  </a:lnTo>
                  <a:lnTo>
                    <a:pt x="102501" y="164477"/>
                  </a:lnTo>
                  <a:lnTo>
                    <a:pt x="107899" y="152412"/>
                  </a:lnTo>
                  <a:lnTo>
                    <a:pt x="111798" y="145110"/>
                  </a:lnTo>
                  <a:lnTo>
                    <a:pt x="125171" y="116268"/>
                  </a:lnTo>
                  <a:lnTo>
                    <a:pt x="135420" y="95732"/>
                  </a:lnTo>
                  <a:lnTo>
                    <a:pt x="138493" y="89509"/>
                  </a:lnTo>
                  <a:lnTo>
                    <a:pt x="140639" y="85051"/>
                  </a:lnTo>
                  <a:lnTo>
                    <a:pt x="140639" y="82664"/>
                  </a:lnTo>
                  <a:lnTo>
                    <a:pt x="143014" y="80581"/>
                  </a:lnTo>
                  <a:lnTo>
                    <a:pt x="145097" y="78206"/>
                  </a:lnTo>
                  <a:lnTo>
                    <a:pt x="147472" y="78206"/>
                  </a:lnTo>
                  <a:lnTo>
                    <a:pt x="151930" y="75831"/>
                  </a:lnTo>
                  <a:lnTo>
                    <a:pt x="158470" y="75831"/>
                  </a:lnTo>
                  <a:lnTo>
                    <a:pt x="158470" y="69291"/>
                  </a:lnTo>
                  <a:close/>
                </a:path>
                <a:path w="633729" h="207645">
                  <a:moveTo>
                    <a:pt x="223291" y="11303"/>
                  </a:moveTo>
                  <a:lnTo>
                    <a:pt x="220903" y="6845"/>
                  </a:lnTo>
                  <a:lnTo>
                    <a:pt x="218833" y="4457"/>
                  </a:lnTo>
                  <a:lnTo>
                    <a:pt x="214363" y="2374"/>
                  </a:lnTo>
                  <a:lnTo>
                    <a:pt x="211988" y="0"/>
                  </a:lnTo>
                  <a:lnTo>
                    <a:pt x="203073" y="0"/>
                  </a:lnTo>
                  <a:lnTo>
                    <a:pt x="198615" y="2374"/>
                  </a:lnTo>
                  <a:lnTo>
                    <a:pt x="194144" y="4457"/>
                  </a:lnTo>
                  <a:lnTo>
                    <a:pt x="192074" y="6845"/>
                  </a:lnTo>
                  <a:lnTo>
                    <a:pt x="189687" y="11303"/>
                  </a:lnTo>
                  <a:lnTo>
                    <a:pt x="189687" y="20218"/>
                  </a:lnTo>
                  <a:lnTo>
                    <a:pt x="192074" y="24688"/>
                  </a:lnTo>
                  <a:lnTo>
                    <a:pt x="198615" y="31229"/>
                  </a:lnTo>
                  <a:lnTo>
                    <a:pt x="214363" y="31229"/>
                  </a:lnTo>
                  <a:lnTo>
                    <a:pt x="220903" y="24688"/>
                  </a:lnTo>
                  <a:lnTo>
                    <a:pt x="223291" y="20218"/>
                  </a:lnTo>
                  <a:lnTo>
                    <a:pt x="223291" y="11303"/>
                  </a:lnTo>
                  <a:close/>
                </a:path>
                <a:path w="633729" h="207645">
                  <a:moveTo>
                    <a:pt x="243205" y="194183"/>
                  </a:moveTo>
                  <a:lnTo>
                    <a:pt x="225374" y="194183"/>
                  </a:lnTo>
                  <a:lnTo>
                    <a:pt x="225374" y="192100"/>
                  </a:lnTo>
                  <a:lnTo>
                    <a:pt x="223291" y="192100"/>
                  </a:lnTo>
                  <a:lnTo>
                    <a:pt x="223291" y="189712"/>
                  </a:lnTo>
                  <a:lnTo>
                    <a:pt x="220903" y="187642"/>
                  </a:lnTo>
                  <a:lnTo>
                    <a:pt x="220903" y="66903"/>
                  </a:lnTo>
                  <a:lnTo>
                    <a:pt x="218833" y="64820"/>
                  </a:lnTo>
                  <a:lnTo>
                    <a:pt x="208356" y="68135"/>
                  </a:lnTo>
                  <a:lnTo>
                    <a:pt x="197015" y="71221"/>
                  </a:lnTo>
                  <a:lnTo>
                    <a:pt x="184835" y="73863"/>
                  </a:lnTo>
                  <a:lnTo>
                    <a:pt x="171856" y="75831"/>
                  </a:lnTo>
                  <a:lnTo>
                    <a:pt x="171856" y="85051"/>
                  </a:lnTo>
                  <a:lnTo>
                    <a:pt x="194144" y="85051"/>
                  </a:lnTo>
                  <a:lnTo>
                    <a:pt x="194144" y="100507"/>
                  </a:lnTo>
                  <a:lnTo>
                    <a:pt x="196532" y="107353"/>
                  </a:lnTo>
                  <a:lnTo>
                    <a:pt x="196532" y="158496"/>
                  </a:lnTo>
                  <a:lnTo>
                    <a:pt x="194144" y="169799"/>
                  </a:lnTo>
                  <a:lnTo>
                    <a:pt x="194144" y="189712"/>
                  </a:lnTo>
                  <a:lnTo>
                    <a:pt x="192074" y="192100"/>
                  </a:lnTo>
                  <a:lnTo>
                    <a:pt x="189687" y="194183"/>
                  </a:lnTo>
                  <a:lnTo>
                    <a:pt x="174231" y="194183"/>
                  </a:lnTo>
                  <a:lnTo>
                    <a:pt x="171856" y="196557"/>
                  </a:lnTo>
                  <a:lnTo>
                    <a:pt x="171856" y="203098"/>
                  </a:lnTo>
                  <a:lnTo>
                    <a:pt x="243205" y="203098"/>
                  </a:lnTo>
                  <a:lnTo>
                    <a:pt x="243205" y="194183"/>
                  </a:lnTo>
                  <a:close/>
                </a:path>
                <a:path w="633729" h="207645">
                  <a:moveTo>
                    <a:pt x="383844" y="122809"/>
                  </a:moveTo>
                  <a:lnTo>
                    <a:pt x="370941" y="80695"/>
                  </a:lnTo>
                  <a:lnTo>
                    <a:pt x="357085" y="70370"/>
                  </a:lnTo>
                  <a:lnTo>
                    <a:pt x="357085" y="122809"/>
                  </a:lnTo>
                  <a:lnTo>
                    <a:pt x="285724" y="122809"/>
                  </a:lnTo>
                  <a:lnTo>
                    <a:pt x="286385" y="112661"/>
                  </a:lnTo>
                  <a:lnTo>
                    <a:pt x="286448" y="111810"/>
                  </a:lnTo>
                  <a:lnTo>
                    <a:pt x="286524" y="110642"/>
                  </a:lnTo>
                  <a:lnTo>
                    <a:pt x="308546" y="76835"/>
                  </a:lnTo>
                  <a:lnTo>
                    <a:pt x="323481" y="73748"/>
                  </a:lnTo>
                  <a:lnTo>
                    <a:pt x="330136" y="74218"/>
                  </a:lnTo>
                  <a:lnTo>
                    <a:pt x="356603" y="107543"/>
                  </a:lnTo>
                  <a:lnTo>
                    <a:pt x="357085" y="122809"/>
                  </a:lnTo>
                  <a:lnTo>
                    <a:pt x="357085" y="70370"/>
                  </a:lnTo>
                  <a:lnTo>
                    <a:pt x="352399" y="68097"/>
                  </a:lnTo>
                  <a:lnTo>
                    <a:pt x="345224" y="65239"/>
                  </a:lnTo>
                  <a:lnTo>
                    <a:pt x="337210" y="63220"/>
                  </a:lnTo>
                  <a:lnTo>
                    <a:pt x="327939" y="62445"/>
                  </a:lnTo>
                  <a:lnTo>
                    <a:pt x="321398" y="62445"/>
                  </a:lnTo>
                  <a:lnTo>
                    <a:pt x="283565" y="80391"/>
                  </a:lnTo>
                  <a:lnTo>
                    <a:pt x="283184" y="80695"/>
                  </a:lnTo>
                  <a:lnTo>
                    <a:pt x="276809" y="85051"/>
                  </a:lnTo>
                  <a:lnTo>
                    <a:pt x="272338" y="89509"/>
                  </a:lnTo>
                  <a:lnTo>
                    <a:pt x="269963" y="91592"/>
                  </a:lnTo>
                  <a:lnTo>
                    <a:pt x="267881" y="96050"/>
                  </a:lnTo>
                  <a:lnTo>
                    <a:pt x="265506" y="102895"/>
                  </a:lnTo>
                  <a:lnTo>
                    <a:pt x="263423" y="111810"/>
                  </a:lnTo>
                  <a:lnTo>
                    <a:pt x="260845" y="117157"/>
                  </a:lnTo>
                  <a:lnTo>
                    <a:pt x="259651" y="122809"/>
                  </a:lnTo>
                  <a:lnTo>
                    <a:pt x="259524" y="123405"/>
                  </a:lnTo>
                  <a:lnTo>
                    <a:pt x="259092" y="129654"/>
                  </a:lnTo>
                  <a:lnTo>
                    <a:pt x="259029" y="130543"/>
                  </a:lnTo>
                  <a:lnTo>
                    <a:pt x="258965" y="138569"/>
                  </a:lnTo>
                  <a:lnTo>
                    <a:pt x="259321" y="147891"/>
                  </a:lnTo>
                  <a:lnTo>
                    <a:pt x="273240" y="184327"/>
                  </a:lnTo>
                  <a:lnTo>
                    <a:pt x="309359" y="205955"/>
                  </a:lnTo>
                  <a:lnTo>
                    <a:pt x="325856" y="207556"/>
                  </a:lnTo>
                  <a:lnTo>
                    <a:pt x="332397" y="207556"/>
                  </a:lnTo>
                  <a:lnTo>
                    <a:pt x="339242" y="205473"/>
                  </a:lnTo>
                  <a:lnTo>
                    <a:pt x="348157" y="205473"/>
                  </a:lnTo>
                  <a:lnTo>
                    <a:pt x="379374" y="180797"/>
                  </a:lnTo>
                  <a:lnTo>
                    <a:pt x="376999" y="178714"/>
                  </a:lnTo>
                  <a:lnTo>
                    <a:pt x="370459" y="183172"/>
                  </a:lnTo>
                  <a:lnTo>
                    <a:pt x="363626" y="185254"/>
                  </a:lnTo>
                  <a:lnTo>
                    <a:pt x="357085" y="187642"/>
                  </a:lnTo>
                  <a:lnTo>
                    <a:pt x="350240" y="189712"/>
                  </a:lnTo>
                  <a:lnTo>
                    <a:pt x="343700" y="192100"/>
                  </a:lnTo>
                  <a:lnTo>
                    <a:pt x="336867" y="192100"/>
                  </a:lnTo>
                  <a:lnTo>
                    <a:pt x="327228" y="191262"/>
                  </a:lnTo>
                  <a:lnTo>
                    <a:pt x="295008" y="169786"/>
                  </a:lnTo>
                  <a:lnTo>
                    <a:pt x="290233" y="159905"/>
                  </a:lnTo>
                  <a:lnTo>
                    <a:pt x="290106" y="159651"/>
                  </a:lnTo>
                  <a:lnTo>
                    <a:pt x="286880" y="147891"/>
                  </a:lnTo>
                  <a:lnTo>
                    <a:pt x="285724" y="134112"/>
                  </a:lnTo>
                  <a:lnTo>
                    <a:pt x="343700" y="134112"/>
                  </a:lnTo>
                  <a:lnTo>
                    <a:pt x="354698" y="131737"/>
                  </a:lnTo>
                  <a:lnTo>
                    <a:pt x="361708" y="131737"/>
                  </a:lnTo>
                  <a:lnTo>
                    <a:pt x="369862" y="131470"/>
                  </a:lnTo>
                  <a:lnTo>
                    <a:pt x="376110" y="130860"/>
                  </a:lnTo>
                  <a:lnTo>
                    <a:pt x="381457" y="129654"/>
                  </a:lnTo>
                  <a:lnTo>
                    <a:pt x="383844" y="127266"/>
                  </a:lnTo>
                  <a:lnTo>
                    <a:pt x="383844" y="122809"/>
                  </a:lnTo>
                  <a:close/>
                </a:path>
                <a:path w="633729" h="207645">
                  <a:moveTo>
                    <a:pt x="633590" y="66903"/>
                  </a:moveTo>
                  <a:lnTo>
                    <a:pt x="626897" y="67284"/>
                  </a:lnTo>
                  <a:lnTo>
                    <a:pt x="613511" y="68910"/>
                  </a:lnTo>
                  <a:lnTo>
                    <a:pt x="606831" y="69291"/>
                  </a:lnTo>
                  <a:lnTo>
                    <a:pt x="600100" y="68910"/>
                  </a:lnTo>
                  <a:lnTo>
                    <a:pt x="585749" y="67284"/>
                  </a:lnTo>
                  <a:lnTo>
                    <a:pt x="577684" y="66903"/>
                  </a:lnTo>
                  <a:lnTo>
                    <a:pt x="577684" y="75831"/>
                  </a:lnTo>
                  <a:lnTo>
                    <a:pt x="593445" y="75831"/>
                  </a:lnTo>
                  <a:lnTo>
                    <a:pt x="595528" y="78206"/>
                  </a:lnTo>
                  <a:lnTo>
                    <a:pt x="597903" y="78206"/>
                  </a:lnTo>
                  <a:lnTo>
                    <a:pt x="597903" y="87134"/>
                  </a:lnTo>
                  <a:lnTo>
                    <a:pt x="595528" y="93967"/>
                  </a:lnTo>
                  <a:lnTo>
                    <a:pt x="593445" y="104965"/>
                  </a:lnTo>
                  <a:lnTo>
                    <a:pt x="590067" y="113830"/>
                  </a:lnTo>
                  <a:lnTo>
                    <a:pt x="586460" y="123482"/>
                  </a:lnTo>
                  <a:lnTo>
                    <a:pt x="582409" y="133908"/>
                  </a:lnTo>
                  <a:lnTo>
                    <a:pt x="577684" y="145110"/>
                  </a:lnTo>
                  <a:lnTo>
                    <a:pt x="566686" y="174256"/>
                  </a:lnTo>
                  <a:lnTo>
                    <a:pt x="555396" y="143027"/>
                  </a:lnTo>
                  <a:lnTo>
                    <a:pt x="539419" y="104965"/>
                  </a:lnTo>
                  <a:lnTo>
                    <a:pt x="537552" y="100507"/>
                  </a:lnTo>
                  <a:lnTo>
                    <a:pt x="524167" y="64820"/>
                  </a:lnTo>
                  <a:lnTo>
                    <a:pt x="517626" y="64820"/>
                  </a:lnTo>
                  <a:lnTo>
                    <a:pt x="514286" y="73494"/>
                  </a:lnTo>
                  <a:lnTo>
                    <a:pt x="507682" y="91592"/>
                  </a:lnTo>
                  <a:lnTo>
                    <a:pt x="504253" y="100507"/>
                  </a:lnTo>
                  <a:lnTo>
                    <a:pt x="481952" y="147497"/>
                  </a:lnTo>
                  <a:lnTo>
                    <a:pt x="478637" y="155028"/>
                  </a:lnTo>
                  <a:lnTo>
                    <a:pt x="472795" y="166852"/>
                  </a:lnTo>
                  <a:lnTo>
                    <a:pt x="470649" y="171881"/>
                  </a:lnTo>
                  <a:lnTo>
                    <a:pt x="468579" y="162953"/>
                  </a:lnTo>
                  <a:lnTo>
                    <a:pt x="466191" y="154038"/>
                  </a:lnTo>
                  <a:lnTo>
                    <a:pt x="464108" y="147497"/>
                  </a:lnTo>
                  <a:lnTo>
                    <a:pt x="450735" y="100507"/>
                  </a:lnTo>
                  <a:lnTo>
                    <a:pt x="446405" y="91846"/>
                  </a:lnTo>
                  <a:lnTo>
                    <a:pt x="446278" y="78206"/>
                  </a:lnTo>
                  <a:lnTo>
                    <a:pt x="448360" y="78206"/>
                  </a:lnTo>
                  <a:lnTo>
                    <a:pt x="450735" y="75831"/>
                  </a:lnTo>
                  <a:lnTo>
                    <a:pt x="466191" y="75831"/>
                  </a:lnTo>
                  <a:lnTo>
                    <a:pt x="468579" y="73748"/>
                  </a:lnTo>
                  <a:lnTo>
                    <a:pt x="468579" y="69291"/>
                  </a:lnTo>
                  <a:lnTo>
                    <a:pt x="466191" y="66903"/>
                  </a:lnTo>
                  <a:lnTo>
                    <a:pt x="460375" y="67284"/>
                  </a:lnTo>
                  <a:lnTo>
                    <a:pt x="452589" y="68097"/>
                  </a:lnTo>
                  <a:lnTo>
                    <a:pt x="442696" y="68910"/>
                  </a:lnTo>
                  <a:lnTo>
                    <a:pt x="430517" y="69291"/>
                  </a:lnTo>
                  <a:lnTo>
                    <a:pt x="420954" y="68910"/>
                  </a:lnTo>
                  <a:lnTo>
                    <a:pt x="412457" y="68097"/>
                  </a:lnTo>
                  <a:lnTo>
                    <a:pt x="405180" y="67284"/>
                  </a:lnTo>
                  <a:lnTo>
                    <a:pt x="399300" y="66903"/>
                  </a:lnTo>
                  <a:lnTo>
                    <a:pt x="397217" y="69291"/>
                  </a:lnTo>
                  <a:lnTo>
                    <a:pt x="397217" y="73748"/>
                  </a:lnTo>
                  <a:lnTo>
                    <a:pt x="399300" y="75831"/>
                  </a:lnTo>
                  <a:lnTo>
                    <a:pt x="406133" y="75831"/>
                  </a:lnTo>
                  <a:lnTo>
                    <a:pt x="410591" y="78206"/>
                  </a:lnTo>
                  <a:lnTo>
                    <a:pt x="415061" y="78206"/>
                  </a:lnTo>
                  <a:lnTo>
                    <a:pt x="415061" y="80581"/>
                  </a:lnTo>
                  <a:lnTo>
                    <a:pt x="417144" y="82664"/>
                  </a:lnTo>
                  <a:lnTo>
                    <a:pt x="417144" y="85051"/>
                  </a:lnTo>
                  <a:lnTo>
                    <a:pt x="419519" y="87134"/>
                  </a:lnTo>
                  <a:lnTo>
                    <a:pt x="419519" y="89509"/>
                  </a:lnTo>
                  <a:lnTo>
                    <a:pt x="421601" y="96050"/>
                  </a:lnTo>
                  <a:lnTo>
                    <a:pt x="426059" y="107353"/>
                  </a:lnTo>
                  <a:lnTo>
                    <a:pt x="428193" y="114439"/>
                  </a:lnTo>
                  <a:lnTo>
                    <a:pt x="430923" y="122326"/>
                  </a:lnTo>
                  <a:lnTo>
                    <a:pt x="434047" y="131064"/>
                  </a:lnTo>
                  <a:lnTo>
                    <a:pt x="437349" y="140652"/>
                  </a:lnTo>
                  <a:lnTo>
                    <a:pt x="455193" y="205473"/>
                  </a:lnTo>
                  <a:lnTo>
                    <a:pt x="468579" y="205473"/>
                  </a:lnTo>
                  <a:lnTo>
                    <a:pt x="483133" y="171881"/>
                  </a:lnTo>
                  <a:lnTo>
                    <a:pt x="484035" y="169799"/>
                  </a:lnTo>
                  <a:lnTo>
                    <a:pt x="499795" y="134112"/>
                  </a:lnTo>
                  <a:lnTo>
                    <a:pt x="513168" y="104965"/>
                  </a:lnTo>
                  <a:lnTo>
                    <a:pt x="546468" y="187642"/>
                  </a:lnTo>
                  <a:lnTo>
                    <a:pt x="553313" y="205473"/>
                  </a:lnTo>
                  <a:lnTo>
                    <a:pt x="566686" y="205473"/>
                  </a:lnTo>
                  <a:lnTo>
                    <a:pt x="568769" y="201015"/>
                  </a:lnTo>
                  <a:lnTo>
                    <a:pt x="571144" y="192100"/>
                  </a:lnTo>
                  <a:lnTo>
                    <a:pt x="573227" y="185254"/>
                  </a:lnTo>
                  <a:lnTo>
                    <a:pt x="577875" y="174256"/>
                  </a:lnTo>
                  <a:lnTo>
                    <a:pt x="584530" y="158496"/>
                  </a:lnTo>
                  <a:lnTo>
                    <a:pt x="591070" y="140652"/>
                  </a:lnTo>
                  <a:lnTo>
                    <a:pt x="604443" y="107353"/>
                  </a:lnTo>
                  <a:lnTo>
                    <a:pt x="611289" y="96050"/>
                  </a:lnTo>
                  <a:lnTo>
                    <a:pt x="613371" y="89509"/>
                  </a:lnTo>
                  <a:lnTo>
                    <a:pt x="618121" y="80581"/>
                  </a:lnTo>
                  <a:lnTo>
                    <a:pt x="620204" y="78206"/>
                  </a:lnTo>
                  <a:lnTo>
                    <a:pt x="622579" y="78206"/>
                  </a:lnTo>
                  <a:lnTo>
                    <a:pt x="624662" y="75831"/>
                  </a:lnTo>
                  <a:lnTo>
                    <a:pt x="633590" y="75831"/>
                  </a:lnTo>
                  <a:lnTo>
                    <a:pt x="633590" y="69291"/>
                  </a:lnTo>
                  <a:lnTo>
                    <a:pt x="633590" y="66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4867" y="3185549"/>
              <a:ext cx="142711" cy="1451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30063" y="2273248"/>
              <a:ext cx="1960880" cy="1012825"/>
            </a:xfrm>
            <a:custGeom>
              <a:avLst/>
              <a:gdLst/>
              <a:ahLst/>
              <a:cxnLst/>
              <a:rect l="l" t="t" r="r" b="b"/>
              <a:pathLst>
                <a:path w="1960879" h="1012825">
                  <a:moveTo>
                    <a:pt x="156083" y="80289"/>
                  </a:moveTo>
                  <a:lnTo>
                    <a:pt x="100495" y="80289"/>
                  </a:lnTo>
                  <a:lnTo>
                    <a:pt x="100495" y="86829"/>
                  </a:lnTo>
                  <a:lnTo>
                    <a:pt x="102577" y="89204"/>
                  </a:lnTo>
                  <a:lnTo>
                    <a:pt x="118325" y="89204"/>
                  </a:lnTo>
                  <a:lnTo>
                    <a:pt x="120408" y="91287"/>
                  </a:lnTo>
                  <a:lnTo>
                    <a:pt x="120408" y="102590"/>
                  </a:lnTo>
                  <a:lnTo>
                    <a:pt x="118770" y="106730"/>
                  </a:lnTo>
                  <a:lnTo>
                    <a:pt x="114477" y="119151"/>
                  </a:lnTo>
                  <a:lnTo>
                    <a:pt x="111493" y="126974"/>
                  </a:lnTo>
                  <a:lnTo>
                    <a:pt x="98107" y="156121"/>
                  </a:lnTo>
                  <a:lnTo>
                    <a:pt x="84734" y="189712"/>
                  </a:lnTo>
                  <a:lnTo>
                    <a:pt x="69278" y="156121"/>
                  </a:lnTo>
                  <a:lnTo>
                    <a:pt x="51435" y="113588"/>
                  </a:lnTo>
                  <a:lnTo>
                    <a:pt x="49060" y="102590"/>
                  </a:lnTo>
                  <a:lnTo>
                    <a:pt x="46977" y="98132"/>
                  </a:lnTo>
                  <a:lnTo>
                    <a:pt x="46977" y="91287"/>
                  </a:lnTo>
                  <a:lnTo>
                    <a:pt x="49060" y="89204"/>
                  </a:lnTo>
                  <a:lnTo>
                    <a:pt x="66890" y="89204"/>
                  </a:lnTo>
                  <a:lnTo>
                    <a:pt x="66890" y="80289"/>
                  </a:lnTo>
                  <a:lnTo>
                    <a:pt x="0" y="80289"/>
                  </a:lnTo>
                  <a:lnTo>
                    <a:pt x="0" y="89204"/>
                  </a:lnTo>
                  <a:lnTo>
                    <a:pt x="13373" y="89204"/>
                  </a:lnTo>
                  <a:lnTo>
                    <a:pt x="13373" y="91287"/>
                  </a:lnTo>
                  <a:lnTo>
                    <a:pt x="17830" y="95758"/>
                  </a:lnTo>
                  <a:lnTo>
                    <a:pt x="20218" y="100215"/>
                  </a:lnTo>
                  <a:lnTo>
                    <a:pt x="49060" y="169494"/>
                  </a:lnTo>
                  <a:lnTo>
                    <a:pt x="60350" y="194183"/>
                  </a:lnTo>
                  <a:lnTo>
                    <a:pt x="69278" y="216484"/>
                  </a:lnTo>
                  <a:lnTo>
                    <a:pt x="84734" y="216484"/>
                  </a:lnTo>
                  <a:lnTo>
                    <a:pt x="93903" y="193827"/>
                  </a:lnTo>
                  <a:lnTo>
                    <a:pt x="95618" y="189712"/>
                  </a:lnTo>
                  <a:lnTo>
                    <a:pt x="101193" y="176415"/>
                  </a:lnTo>
                  <a:lnTo>
                    <a:pt x="106426" y="164465"/>
                  </a:lnTo>
                  <a:lnTo>
                    <a:pt x="109410" y="158203"/>
                  </a:lnTo>
                  <a:lnTo>
                    <a:pt x="122783" y="129349"/>
                  </a:lnTo>
                  <a:lnTo>
                    <a:pt x="128676" y="117246"/>
                  </a:lnTo>
                  <a:lnTo>
                    <a:pt x="133083" y="107835"/>
                  </a:lnTo>
                  <a:lnTo>
                    <a:pt x="136207" y="101384"/>
                  </a:lnTo>
                  <a:lnTo>
                    <a:pt x="138252" y="98132"/>
                  </a:lnTo>
                  <a:lnTo>
                    <a:pt x="140627" y="93675"/>
                  </a:lnTo>
                  <a:lnTo>
                    <a:pt x="142709" y="91287"/>
                  </a:lnTo>
                  <a:lnTo>
                    <a:pt x="145084" y="91287"/>
                  </a:lnTo>
                  <a:lnTo>
                    <a:pt x="145084" y="89204"/>
                  </a:lnTo>
                  <a:lnTo>
                    <a:pt x="156083" y="89204"/>
                  </a:lnTo>
                  <a:lnTo>
                    <a:pt x="156083" y="80289"/>
                  </a:lnTo>
                  <a:close/>
                </a:path>
                <a:path w="1960879" h="1012825">
                  <a:moveTo>
                    <a:pt x="220903" y="24384"/>
                  </a:moveTo>
                  <a:lnTo>
                    <a:pt x="218528" y="19926"/>
                  </a:lnTo>
                  <a:lnTo>
                    <a:pt x="216446" y="15468"/>
                  </a:lnTo>
                  <a:lnTo>
                    <a:pt x="214071" y="13385"/>
                  </a:lnTo>
                  <a:lnTo>
                    <a:pt x="209600" y="11010"/>
                  </a:lnTo>
                  <a:lnTo>
                    <a:pt x="200685" y="11010"/>
                  </a:lnTo>
                  <a:lnTo>
                    <a:pt x="196227" y="13385"/>
                  </a:lnTo>
                  <a:lnTo>
                    <a:pt x="189687" y="19926"/>
                  </a:lnTo>
                  <a:lnTo>
                    <a:pt x="187312" y="24384"/>
                  </a:lnTo>
                  <a:lnTo>
                    <a:pt x="187312" y="33312"/>
                  </a:lnTo>
                  <a:lnTo>
                    <a:pt x="196227" y="42227"/>
                  </a:lnTo>
                  <a:lnTo>
                    <a:pt x="200685" y="44602"/>
                  </a:lnTo>
                  <a:lnTo>
                    <a:pt x="209600" y="44602"/>
                  </a:lnTo>
                  <a:lnTo>
                    <a:pt x="214071" y="42227"/>
                  </a:lnTo>
                  <a:lnTo>
                    <a:pt x="216446" y="40144"/>
                  </a:lnTo>
                  <a:lnTo>
                    <a:pt x="218528" y="35687"/>
                  </a:lnTo>
                  <a:lnTo>
                    <a:pt x="220903" y="33312"/>
                  </a:lnTo>
                  <a:lnTo>
                    <a:pt x="220903" y="24384"/>
                  </a:lnTo>
                  <a:close/>
                </a:path>
                <a:path w="1960879" h="1012825">
                  <a:moveTo>
                    <a:pt x="243205" y="207556"/>
                  </a:moveTo>
                  <a:lnTo>
                    <a:pt x="231902" y="207556"/>
                  </a:lnTo>
                  <a:lnTo>
                    <a:pt x="227444" y="205181"/>
                  </a:lnTo>
                  <a:lnTo>
                    <a:pt x="222986" y="205181"/>
                  </a:lnTo>
                  <a:lnTo>
                    <a:pt x="220903" y="203098"/>
                  </a:lnTo>
                  <a:lnTo>
                    <a:pt x="220903" y="198640"/>
                  </a:lnTo>
                  <a:lnTo>
                    <a:pt x="218528" y="191795"/>
                  </a:lnTo>
                  <a:lnTo>
                    <a:pt x="218567" y="112788"/>
                  </a:lnTo>
                  <a:lnTo>
                    <a:pt x="218681" y="107048"/>
                  </a:lnTo>
                  <a:lnTo>
                    <a:pt x="218770" y="102590"/>
                  </a:lnTo>
                  <a:lnTo>
                    <a:pt x="218821" y="99987"/>
                  </a:lnTo>
                  <a:lnTo>
                    <a:pt x="219532" y="88417"/>
                  </a:lnTo>
                  <a:lnTo>
                    <a:pt x="220903" y="77914"/>
                  </a:lnTo>
                  <a:lnTo>
                    <a:pt x="216446" y="75831"/>
                  </a:lnTo>
                  <a:lnTo>
                    <a:pt x="207175" y="80010"/>
                  </a:lnTo>
                  <a:lnTo>
                    <a:pt x="196303" y="83007"/>
                  </a:lnTo>
                  <a:lnTo>
                    <a:pt x="183743" y="85153"/>
                  </a:lnTo>
                  <a:lnTo>
                    <a:pt x="169468" y="86829"/>
                  </a:lnTo>
                  <a:lnTo>
                    <a:pt x="169468" y="95758"/>
                  </a:lnTo>
                  <a:lnTo>
                    <a:pt x="189687" y="95758"/>
                  </a:lnTo>
                  <a:lnTo>
                    <a:pt x="191770" y="98132"/>
                  </a:lnTo>
                  <a:lnTo>
                    <a:pt x="191770" y="102590"/>
                  </a:lnTo>
                  <a:lnTo>
                    <a:pt x="194144" y="107048"/>
                  </a:lnTo>
                  <a:lnTo>
                    <a:pt x="194144" y="191795"/>
                  </a:lnTo>
                  <a:lnTo>
                    <a:pt x="191770" y="198640"/>
                  </a:lnTo>
                  <a:lnTo>
                    <a:pt x="191770" y="203098"/>
                  </a:lnTo>
                  <a:lnTo>
                    <a:pt x="189687" y="205181"/>
                  </a:lnTo>
                  <a:lnTo>
                    <a:pt x="185229" y="205181"/>
                  </a:lnTo>
                  <a:lnTo>
                    <a:pt x="180771" y="207556"/>
                  </a:lnTo>
                  <a:lnTo>
                    <a:pt x="169468" y="207556"/>
                  </a:lnTo>
                  <a:lnTo>
                    <a:pt x="169506" y="214134"/>
                  </a:lnTo>
                  <a:lnTo>
                    <a:pt x="171843" y="216484"/>
                  </a:lnTo>
                  <a:lnTo>
                    <a:pt x="180149" y="215099"/>
                  </a:lnTo>
                  <a:lnTo>
                    <a:pt x="188493" y="214401"/>
                  </a:lnTo>
                  <a:lnTo>
                    <a:pt x="196850" y="214134"/>
                  </a:lnTo>
                  <a:lnTo>
                    <a:pt x="213944" y="214134"/>
                  </a:lnTo>
                  <a:lnTo>
                    <a:pt x="223100" y="214401"/>
                  </a:lnTo>
                  <a:lnTo>
                    <a:pt x="232194" y="215099"/>
                  </a:lnTo>
                  <a:lnTo>
                    <a:pt x="240830" y="216484"/>
                  </a:lnTo>
                  <a:lnTo>
                    <a:pt x="243166" y="214134"/>
                  </a:lnTo>
                  <a:lnTo>
                    <a:pt x="243205" y="207556"/>
                  </a:lnTo>
                  <a:close/>
                </a:path>
                <a:path w="1960879" h="1012825">
                  <a:moveTo>
                    <a:pt x="381457" y="135902"/>
                  </a:moveTo>
                  <a:lnTo>
                    <a:pt x="381330" y="129349"/>
                  </a:lnTo>
                  <a:lnTo>
                    <a:pt x="381050" y="124739"/>
                  </a:lnTo>
                  <a:lnTo>
                    <a:pt x="380060" y="118414"/>
                  </a:lnTo>
                  <a:lnTo>
                    <a:pt x="380009" y="118059"/>
                  </a:lnTo>
                  <a:lnTo>
                    <a:pt x="356781" y="84747"/>
                  </a:lnTo>
                  <a:lnTo>
                    <a:pt x="354698" y="83426"/>
                  </a:lnTo>
                  <a:lnTo>
                    <a:pt x="354698" y="133819"/>
                  </a:lnTo>
                  <a:lnTo>
                    <a:pt x="352323" y="135902"/>
                  </a:lnTo>
                  <a:lnTo>
                    <a:pt x="305638" y="135902"/>
                  </a:lnTo>
                  <a:lnTo>
                    <a:pt x="292265" y="133819"/>
                  </a:lnTo>
                  <a:lnTo>
                    <a:pt x="285419" y="133819"/>
                  </a:lnTo>
                  <a:lnTo>
                    <a:pt x="285800" y="124739"/>
                  </a:lnTo>
                  <a:lnTo>
                    <a:pt x="285889" y="122516"/>
                  </a:lnTo>
                  <a:lnTo>
                    <a:pt x="287426" y="112522"/>
                  </a:lnTo>
                  <a:lnTo>
                    <a:pt x="321094" y="84747"/>
                  </a:lnTo>
                  <a:lnTo>
                    <a:pt x="329120" y="85585"/>
                  </a:lnTo>
                  <a:lnTo>
                    <a:pt x="328866" y="85585"/>
                  </a:lnTo>
                  <a:lnTo>
                    <a:pt x="335114" y="87795"/>
                  </a:lnTo>
                  <a:lnTo>
                    <a:pt x="354164" y="118059"/>
                  </a:lnTo>
                  <a:lnTo>
                    <a:pt x="354228" y="118414"/>
                  </a:lnTo>
                  <a:lnTo>
                    <a:pt x="354685" y="129209"/>
                  </a:lnTo>
                  <a:lnTo>
                    <a:pt x="354698" y="133819"/>
                  </a:lnTo>
                  <a:lnTo>
                    <a:pt x="354698" y="83426"/>
                  </a:lnTo>
                  <a:lnTo>
                    <a:pt x="350050" y="80467"/>
                  </a:lnTo>
                  <a:lnTo>
                    <a:pt x="343141" y="77724"/>
                  </a:lnTo>
                  <a:lnTo>
                    <a:pt x="335826" y="76263"/>
                  </a:lnTo>
                  <a:lnTo>
                    <a:pt x="327939" y="75831"/>
                  </a:lnTo>
                  <a:lnTo>
                    <a:pt x="310095" y="75831"/>
                  </a:lnTo>
                  <a:lnTo>
                    <a:pt x="303263" y="80289"/>
                  </a:lnTo>
                  <a:lnTo>
                    <a:pt x="296722" y="82372"/>
                  </a:lnTo>
                  <a:lnTo>
                    <a:pt x="289877" y="86829"/>
                  </a:lnTo>
                  <a:lnTo>
                    <a:pt x="283337" y="91287"/>
                  </a:lnTo>
                  <a:lnTo>
                    <a:pt x="276504" y="95758"/>
                  </a:lnTo>
                  <a:lnTo>
                    <a:pt x="267576" y="104673"/>
                  </a:lnTo>
                  <a:lnTo>
                    <a:pt x="265455" y="109207"/>
                  </a:lnTo>
                  <a:lnTo>
                    <a:pt x="263118" y="113588"/>
                  </a:lnTo>
                  <a:lnTo>
                    <a:pt x="261035" y="122516"/>
                  </a:lnTo>
                  <a:lnTo>
                    <a:pt x="259346" y="129209"/>
                  </a:lnTo>
                  <a:lnTo>
                    <a:pt x="257924" y="135902"/>
                  </a:lnTo>
                  <a:lnTo>
                    <a:pt x="256946" y="142582"/>
                  </a:lnTo>
                  <a:lnTo>
                    <a:pt x="256578" y="149275"/>
                  </a:lnTo>
                  <a:lnTo>
                    <a:pt x="257276" y="159105"/>
                  </a:lnTo>
                  <a:lnTo>
                    <a:pt x="257378" y="160655"/>
                  </a:lnTo>
                  <a:lnTo>
                    <a:pt x="272732" y="197218"/>
                  </a:lnTo>
                  <a:lnTo>
                    <a:pt x="308914" y="216966"/>
                  </a:lnTo>
                  <a:lnTo>
                    <a:pt x="325564" y="218567"/>
                  </a:lnTo>
                  <a:lnTo>
                    <a:pt x="338937" y="218567"/>
                  </a:lnTo>
                  <a:lnTo>
                    <a:pt x="376999" y="194183"/>
                  </a:lnTo>
                  <a:lnTo>
                    <a:pt x="374611" y="191795"/>
                  </a:lnTo>
                  <a:lnTo>
                    <a:pt x="368071" y="194183"/>
                  </a:lnTo>
                  <a:lnTo>
                    <a:pt x="361238" y="198640"/>
                  </a:lnTo>
                  <a:lnTo>
                    <a:pt x="354698" y="200723"/>
                  </a:lnTo>
                  <a:lnTo>
                    <a:pt x="350240" y="203098"/>
                  </a:lnTo>
                  <a:lnTo>
                    <a:pt x="336854" y="203098"/>
                  </a:lnTo>
                  <a:lnTo>
                    <a:pt x="298805" y="189712"/>
                  </a:lnTo>
                  <a:lnTo>
                    <a:pt x="285419" y="144818"/>
                  </a:lnTo>
                  <a:lnTo>
                    <a:pt x="352323" y="144818"/>
                  </a:lnTo>
                  <a:lnTo>
                    <a:pt x="360349" y="144487"/>
                  </a:lnTo>
                  <a:lnTo>
                    <a:pt x="367474" y="143776"/>
                  </a:lnTo>
                  <a:lnTo>
                    <a:pt x="373722" y="143065"/>
                  </a:lnTo>
                  <a:lnTo>
                    <a:pt x="379082" y="142735"/>
                  </a:lnTo>
                  <a:lnTo>
                    <a:pt x="381457" y="140360"/>
                  </a:lnTo>
                  <a:lnTo>
                    <a:pt x="381457" y="135902"/>
                  </a:lnTo>
                  <a:close/>
                </a:path>
                <a:path w="1960879" h="1012825">
                  <a:moveTo>
                    <a:pt x="633577" y="80289"/>
                  </a:moveTo>
                  <a:lnTo>
                    <a:pt x="575602" y="80289"/>
                  </a:lnTo>
                  <a:lnTo>
                    <a:pt x="575602" y="86829"/>
                  </a:lnTo>
                  <a:lnTo>
                    <a:pt x="586600" y="89204"/>
                  </a:lnTo>
                  <a:lnTo>
                    <a:pt x="593445" y="89204"/>
                  </a:lnTo>
                  <a:lnTo>
                    <a:pt x="595528" y="91287"/>
                  </a:lnTo>
                  <a:lnTo>
                    <a:pt x="595528" y="104673"/>
                  </a:lnTo>
                  <a:lnTo>
                    <a:pt x="591058" y="115976"/>
                  </a:lnTo>
                  <a:lnTo>
                    <a:pt x="588721" y="124701"/>
                  </a:lnTo>
                  <a:lnTo>
                    <a:pt x="581367" y="145618"/>
                  </a:lnTo>
                  <a:lnTo>
                    <a:pt x="577684" y="158203"/>
                  </a:lnTo>
                  <a:lnTo>
                    <a:pt x="566686" y="187337"/>
                  </a:lnTo>
                  <a:lnTo>
                    <a:pt x="553300" y="153733"/>
                  </a:lnTo>
                  <a:lnTo>
                    <a:pt x="537349" y="115976"/>
                  </a:lnTo>
                  <a:lnTo>
                    <a:pt x="535470" y="111518"/>
                  </a:lnTo>
                  <a:lnTo>
                    <a:pt x="524167" y="77914"/>
                  </a:lnTo>
                  <a:lnTo>
                    <a:pt x="515251" y="77914"/>
                  </a:lnTo>
                  <a:lnTo>
                    <a:pt x="512902" y="86334"/>
                  </a:lnTo>
                  <a:lnTo>
                    <a:pt x="509447" y="94716"/>
                  </a:lnTo>
                  <a:lnTo>
                    <a:pt x="505548" y="103085"/>
                  </a:lnTo>
                  <a:lnTo>
                    <a:pt x="501865" y="111518"/>
                  </a:lnTo>
                  <a:lnTo>
                    <a:pt x="481952" y="158203"/>
                  </a:lnTo>
                  <a:lnTo>
                    <a:pt x="477634" y="166230"/>
                  </a:lnTo>
                  <a:lnTo>
                    <a:pt x="474624" y="173405"/>
                  </a:lnTo>
                  <a:lnTo>
                    <a:pt x="472452" y="179730"/>
                  </a:lnTo>
                  <a:lnTo>
                    <a:pt x="470649" y="185254"/>
                  </a:lnTo>
                  <a:lnTo>
                    <a:pt x="467702" y="177228"/>
                  </a:lnTo>
                  <a:lnTo>
                    <a:pt x="465404" y="170053"/>
                  </a:lnTo>
                  <a:lnTo>
                    <a:pt x="463499" y="163728"/>
                  </a:lnTo>
                  <a:lnTo>
                    <a:pt x="461733" y="158203"/>
                  </a:lnTo>
                  <a:lnTo>
                    <a:pt x="448348" y="111518"/>
                  </a:lnTo>
                  <a:lnTo>
                    <a:pt x="446379" y="103085"/>
                  </a:lnTo>
                  <a:lnTo>
                    <a:pt x="446265" y="102590"/>
                  </a:lnTo>
                  <a:lnTo>
                    <a:pt x="443890" y="95758"/>
                  </a:lnTo>
                  <a:lnTo>
                    <a:pt x="443890" y="91287"/>
                  </a:lnTo>
                  <a:lnTo>
                    <a:pt x="446265" y="89204"/>
                  </a:lnTo>
                  <a:lnTo>
                    <a:pt x="455193" y="89204"/>
                  </a:lnTo>
                  <a:lnTo>
                    <a:pt x="466191" y="86829"/>
                  </a:lnTo>
                  <a:lnTo>
                    <a:pt x="466191" y="80289"/>
                  </a:lnTo>
                  <a:lnTo>
                    <a:pt x="396913" y="80289"/>
                  </a:lnTo>
                  <a:lnTo>
                    <a:pt x="396913" y="86829"/>
                  </a:lnTo>
                  <a:lnTo>
                    <a:pt x="403758" y="89204"/>
                  </a:lnTo>
                  <a:lnTo>
                    <a:pt x="410591" y="89204"/>
                  </a:lnTo>
                  <a:lnTo>
                    <a:pt x="417131" y="95758"/>
                  </a:lnTo>
                  <a:lnTo>
                    <a:pt x="417131" y="100215"/>
                  </a:lnTo>
                  <a:lnTo>
                    <a:pt x="421589" y="107048"/>
                  </a:lnTo>
                  <a:lnTo>
                    <a:pt x="423976" y="118059"/>
                  </a:lnTo>
                  <a:lnTo>
                    <a:pt x="426948" y="126479"/>
                  </a:lnTo>
                  <a:lnTo>
                    <a:pt x="432003" y="143230"/>
                  </a:lnTo>
                  <a:lnTo>
                    <a:pt x="434975" y="151650"/>
                  </a:lnTo>
                  <a:lnTo>
                    <a:pt x="455193" y="216484"/>
                  </a:lnTo>
                  <a:lnTo>
                    <a:pt x="468566" y="216484"/>
                  </a:lnTo>
                  <a:lnTo>
                    <a:pt x="480999" y="185254"/>
                  </a:lnTo>
                  <a:lnTo>
                    <a:pt x="481952" y="182880"/>
                  </a:lnTo>
                  <a:lnTo>
                    <a:pt x="497408" y="147193"/>
                  </a:lnTo>
                  <a:lnTo>
                    <a:pt x="513168" y="115976"/>
                  </a:lnTo>
                  <a:lnTo>
                    <a:pt x="546468" y="198640"/>
                  </a:lnTo>
                  <a:lnTo>
                    <a:pt x="553300" y="216484"/>
                  </a:lnTo>
                  <a:lnTo>
                    <a:pt x="566686" y="216484"/>
                  </a:lnTo>
                  <a:lnTo>
                    <a:pt x="566686" y="212026"/>
                  </a:lnTo>
                  <a:lnTo>
                    <a:pt x="568769" y="205181"/>
                  </a:lnTo>
                  <a:lnTo>
                    <a:pt x="573227" y="196265"/>
                  </a:lnTo>
                  <a:lnTo>
                    <a:pt x="576199" y="187337"/>
                  </a:lnTo>
                  <a:lnTo>
                    <a:pt x="582142" y="169494"/>
                  </a:lnTo>
                  <a:lnTo>
                    <a:pt x="604443" y="118059"/>
                  </a:lnTo>
                  <a:lnTo>
                    <a:pt x="608901" y="107048"/>
                  </a:lnTo>
                  <a:lnTo>
                    <a:pt x="613359" y="100215"/>
                  </a:lnTo>
                  <a:lnTo>
                    <a:pt x="615734" y="95758"/>
                  </a:lnTo>
                  <a:lnTo>
                    <a:pt x="620204" y="91287"/>
                  </a:lnTo>
                  <a:lnTo>
                    <a:pt x="620204" y="89204"/>
                  </a:lnTo>
                  <a:lnTo>
                    <a:pt x="626745" y="89204"/>
                  </a:lnTo>
                  <a:lnTo>
                    <a:pt x="631202" y="86829"/>
                  </a:lnTo>
                  <a:lnTo>
                    <a:pt x="633577" y="86829"/>
                  </a:lnTo>
                  <a:lnTo>
                    <a:pt x="633577" y="80289"/>
                  </a:lnTo>
                  <a:close/>
                </a:path>
                <a:path w="1960879" h="1012825">
                  <a:moveTo>
                    <a:pt x="794131" y="207556"/>
                  </a:moveTo>
                  <a:lnTo>
                    <a:pt x="782828" y="207556"/>
                  </a:lnTo>
                  <a:lnTo>
                    <a:pt x="778370" y="205181"/>
                  </a:lnTo>
                  <a:lnTo>
                    <a:pt x="773912" y="205181"/>
                  </a:lnTo>
                  <a:lnTo>
                    <a:pt x="771829" y="203098"/>
                  </a:lnTo>
                  <a:lnTo>
                    <a:pt x="771829" y="191795"/>
                  </a:lnTo>
                  <a:lnTo>
                    <a:pt x="769454" y="180797"/>
                  </a:lnTo>
                  <a:lnTo>
                    <a:pt x="769493" y="46075"/>
                  </a:lnTo>
                  <a:lnTo>
                    <a:pt x="769734" y="28841"/>
                  </a:lnTo>
                  <a:lnTo>
                    <a:pt x="769747" y="27279"/>
                  </a:lnTo>
                  <a:lnTo>
                    <a:pt x="770458" y="12623"/>
                  </a:lnTo>
                  <a:lnTo>
                    <a:pt x="771829" y="2082"/>
                  </a:lnTo>
                  <a:lnTo>
                    <a:pt x="769454" y="0"/>
                  </a:lnTo>
                  <a:lnTo>
                    <a:pt x="759028" y="3314"/>
                  </a:lnTo>
                  <a:lnTo>
                    <a:pt x="747788" y="6400"/>
                  </a:lnTo>
                  <a:lnTo>
                    <a:pt x="735711" y="9029"/>
                  </a:lnTo>
                  <a:lnTo>
                    <a:pt x="722769" y="11010"/>
                  </a:lnTo>
                  <a:lnTo>
                    <a:pt x="720394" y="11010"/>
                  </a:lnTo>
                  <a:lnTo>
                    <a:pt x="720394" y="17843"/>
                  </a:lnTo>
                  <a:lnTo>
                    <a:pt x="722769" y="19926"/>
                  </a:lnTo>
                  <a:lnTo>
                    <a:pt x="742696" y="19926"/>
                  </a:lnTo>
                  <a:lnTo>
                    <a:pt x="742696" y="24384"/>
                  </a:lnTo>
                  <a:lnTo>
                    <a:pt x="745070" y="28841"/>
                  </a:lnTo>
                  <a:lnTo>
                    <a:pt x="745070" y="198640"/>
                  </a:lnTo>
                  <a:lnTo>
                    <a:pt x="742696" y="200723"/>
                  </a:lnTo>
                  <a:lnTo>
                    <a:pt x="742696" y="205181"/>
                  </a:lnTo>
                  <a:lnTo>
                    <a:pt x="738238" y="205181"/>
                  </a:lnTo>
                  <a:lnTo>
                    <a:pt x="731697" y="207556"/>
                  </a:lnTo>
                  <a:lnTo>
                    <a:pt x="722769" y="207556"/>
                  </a:lnTo>
                  <a:lnTo>
                    <a:pt x="722769" y="216484"/>
                  </a:lnTo>
                  <a:lnTo>
                    <a:pt x="731405" y="215099"/>
                  </a:lnTo>
                  <a:lnTo>
                    <a:pt x="740498" y="214401"/>
                  </a:lnTo>
                  <a:lnTo>
                    <a:pt x="749655" y="214134"/>
                  </a:lnTo>
                  <a:lnTo>
                    <a:pt x="766749" y="214134"/>
                  </a:lnTo>
                  <a:lnTo>
                    <a:pt x="775106" y="214401"/>
                  </a:lnTo>
                  <a:lnTo>
                    <a:pt x="783450" y="215099"/>
                  </a:lnTo>
                  <a:lnTo>
                    <a:pt x="791756" y="216484"/>
                  </a:lnTo>
                  <a:lnTo>
                    <a:pt x="794092" y="214134"/>
                  </a:lnTo>
                  <a:lnTo>
                    <a:pt x="794131" y="207556"/>
                  </a:lnTo>
                  <a:close/>
                </a:path>
                <a:path w="1960879" h="1012825">
                  <a:moveTo>
                    <a:pt x="932383" y="142735"/>
                  </a:moveTo>
                  <a:lnTo>
                    <a:pt x="932357" y="135902"/>
                  </a:lnTo>
                  <a:lnTo>
                    <a:pt x="932307" y="124739"/>
                  </a:lnTo>
                  <a:lnTo>
                    <a:pt x="931849" y="118414"/>
                  </a:lnTo>
                  <a:lnTo>
                    <a:pt x="931824" y="118059"/>
                  </a:lnTo>
                  <a:lnTo>
                    <a:pt x="910082" y="84747"/>
                  </a:lnTo>
                  <a:lnTo>
                    <a:pt x="905624" y="82067"/>
                  </a:lnTo>
                  <a:lnTo>
                    <a:pt x="905624" y="133819"/>
                  </a:lnTo>
                  <a:lnTo>
                    <a:pt x="903249" y="135902"/>
                  </a:lnTo>
                  <a:lnTo>
                    <a:pt x="856564" y="135902"/>
                  </a:lnTo>
                  <a:lnTo>
                    <a:pt x="845273" y="133819"/>
                  </a:lnTo>
                  <a:lnTo>
                    <a:pt x="836345" y="133819"/>
                  </a:lnTo>
                  <a:lnTo>
                    <a:pt x="850785" y="92278"/>
                  </a:lnTo>
                  <a:lnTo>
                    <a:pt x="872032" y="84747"/>
                  </a:lnTo>
                  <a:lnTo>
                    <a:pt x="880389" y="85585"/>
                  </a:lnTo>
                  <a:lnTo>
                    <a:pt x="880135" y="85585"/>
                  </a:lnTo>
                  <a:lnTo>
                    <a:pt x="886929" y="87795"/>
                  </a:lnTo>
                  <a:lnTo>
                    <a:pt x="905090" y="118059"/>
                  </a:lnTo>
                  <a:lnTo>
                    <a:pt x="905154" y="118414"/>
                  </a:lnTo>
                  <a:lnTo>
                    <a:pt x="905611" y="129209"/>
                  </a:lnTo>
                  <a:lnTo>
                    <a:pt x="905624" y="133819"/>
                  </a:lnTo>
                  <a:lnTo>
                    <a:pt x="905624" y="82067"/>
                  </a:lnTo>
                  <a:lnTo>
                    <a:pt x="902995" y="80467"/>
                  </a:lnTo>
                  <a:lnTo>
                    <a:pt x="895248" y="77724"/>
                  </a:lnTo>
                  <a:lnTo>
                    <a:pt x="887133" y="76263"/>
                  </a:lnTo>
                  <a:lnTo>
                    <a:pt x="878865" y="75831"/>
                  </a:lnTo>
                  <a:lnTo>
                    <a:pt x="863104" y="75831"/>
                  </a:lnTo>
                  <a:lnTo>
                    <a:pt x="854189" y="80289"/>
                  </a:lnTo>
                  <a:lnTo>
                    <a:pt x="847648" y="82372"/>
                  </a:lnTo>
                  <a:lnTo>
                    <a:pt x="840803" y="86829"/>
                  </a:lnTo>
                  <a:lnTo>
                    <a:pt x="834263" y="91287"/>
                  </a:lnTo>
                  <a:lnTo>
                    <a:pt x="827430" y="95758"/>
                  </a:lnTo>
                  <a:lnTo>
                    <a:pt x="822972" y="100215"/>
                  </a:lnTo>
                  <a:lnTo>
                    <a:pt x="820889" y="104673"/>
                  </a:lnTo>
                  <a:lnTo>
                    <a:pt x="816394" y="109207"/>
                  </a:lnTo>
                  <a:lnTo>
                    <a:pt x="814044" y="113588"/>
                  </a:lnTo>
                  <a:lnTo>
                    <a:pt x="811974" y="122516"/>
                  </a:lnTo>
                  <a:lnTo>
                    <a:pt x="810272" y="129209"/>
                  </a:lnTo>
                  <a:lnTo>
                    <a:pt x="808850" y="135902"/>
                  </a:lnTo>
                  <a:lnTo>
                    <a:pt x="807872" y="142582"/>
                  </a:lnTo>
                  <a:lnTo>
                    <a:pt x="807504" y="149275"/>
                  </a:lnTo>
                  <a:lnTo>
                    <a:pt x="808202" y="159105"/>
                  </a:lnTo>
                  <a:lnTo>
                    <a:pt x="808304" y="160655"/>
                  </a:lnTo>
                  <a:lnTo>
                    <a:pt x="823658" y="197218"/>
                  </a:lnTo>
                  <a:lnTo>
                    <a:pt x="859840" y="216966"/>
                  </a:lnTo>
                  <a:lnTo>
                    <a:pt x="876490" y="218567"/>
                  </a:lnTo>
                  <a:lnTo>
                    <a:pt x="889863" y="218567"/>
                  </a:lnTo>
                  <a:lnTo>
                    <a:pt x="930300" y="194183"/>
                  </a:lnTo>
                  <a:lnTo>
                    <a:pt x="927925" y="191795"/>
                  </a:lnTo>
                  <a:lnTo>
                    <a:pt x="918997" y="194183"/>
                  </a:lnTo>
                  <a:lnTo>
                    <a:pt x="912164" y="198640"/>
                  </a:lnTo>
                  <a:lnTo>
                    <a:pt x="907707" y="200723"/>
                  </a:lnTo>
                  <a:lnTo>
                    <a:pt x="901166" y="203098"/>
                  </a:lnTo>
                  <a:lnTo>
                    <a:pt x="887780" y="203098"/>
                  </a:lnTo>
                  <a:lnTo>
                    <a:pt x="852106" y="189712"/>
                  </a:lnTo>
                  <a:lnTo>
                    <a:pt x="836345" y="144818"/>
                  </a:lnTo>
                  <a:lnTo>
                    <a:pt x="905624" y="144818"/>
                  </a:lnTo>
                  <a:lnTo>
                    <a:pt x="913485" y="144487"/>
                  </a:lnTo>
                  <a:lnTo>
                    <a:pt x="920559" y="143776"/>
                  </a:lnTo>
                  <a:lnTo>
                    <a:pt x="926858" y="143065"/>
                  </a:lnTo>
                  <a:lnTo>
                    <a:pt x="932383" y="142735"/>
                  </a:lnTo>
                  <a:close/>
                </a:path>
                <a:path w="1960879" h="1012825">
                  <a:moveTo>
                    <a:pt x="1104226" y="80289"/>
                  </a:moveTo>
                  <a:lnTo>
                    <a:pt x="1048334" y="80289"/>
                  </a:lnTo>
                  <a:lnTo>
                    <a:pt x="1048334" y="86829"/>
                  </a:lnTo>
                  <a:lnTo>
                    <a:pt x="1050709" y="89204"/>
                  </a:lnTo>
                  <a:lnTo>
                    <a:pt x="1066177" y="89204"/>
                  </a:lnTo>
                  <a:lnTo>
                    <a:pt x="1068552" y="91287"/>
                  </a:lnTo>
                  <a:lnTo>
                    <a:pt x="1070635" y="91287"/>
                  </a:lnTo>
                  <a:lnTo>
                    <a:pt x="1070635" y="95758"/>
                  </a:lnTo>
                  <a:lnTo>
                    <a:pt x="1068552" y="98132"/>
                  </a:lnTo>
                  <a:lnTo>
                    <a:pt x="1068552" y="102590"/>
                  </a:lnTo>
                  <a:lnTo>
                    <a:pt x="1066787" y="106730"/>
                  </a:lnTo>
                  <a:lnTo>
                    <a:pt x="1062570" y="119151"/>
                  </a:lnTo>
                  <a:lnTo>
                    <a:pt x="1059637" y="126974"/>
                  </a:lnTo>
                  <a:lnTo>
                    <a:pt x="1046251" y="156121"/>
                  </a:lnTo>
                  <a:lnTo>
                    <a:pt x="1032878" y="189712"/>
                  </a:lnTo>
                  <a:lnTo>
                    <a:pt x="1019492" y="156121"/>
                  </a:lnTo>
                  <a:lnTo>
                    <a:pt x="1001661" y="113588"/>
                  </a:lnTo>
                  <a:lnTo>
                    <a:pt x="997191" y="102590"/>
                  </a:lnTo>
                  <a:lnTo>
                    <a:pt x="994816" y="98132"/>
                  </a:lnTo>
                  <a:lnTo>
                    <a:pt x="994816" y="93675"/>
                  </a:lnTo>
                  <a:lnTo>
                    <a:pt x="997191" y="91287"/>
                  </a:lnTo>
                  <a:lnTo>
                    <a:pt x="997191" y="89204"/>
                  </a:lnTo>
                  <a:lnTo>
                    <a:pt x="1015034" y="89204"/>
                  </a:lnTo>
                  <a:lnTo>
                    <a:pt x="1017117" y="86829"/>
                  </a:lnTo>
                  <a:lnTo>
                    <a:pt x="1017117" y="80289"/>
                  </a:lnTo>
                  <a:lnTo>
                    <a:pt x="948143" y="80289"/>
                  </a:lnTo>
                  <a:lnTo>
                    <a:pt x="948143" y="86829"/>
                  </a:lnTo>
                  <a:lnTo>
                    <a:pt x="950226" y="89204"/>
                  </a:lnTo>
                  <a:lnTo>
                    <a:pt x="961517" y="89204"/>
                  </a:lnTo>
                  <a:lnTo>
                    <a:pt x="963599" y="91287"/>
                  </a:lnTo>
                  <a:lnTo>
                    <a:pt x="963599" y="93675"/>
                  </a:lnTo>
                  <a:lnTo>
                    <a:pt x="965974" y="95758"/>
                  </a:lnTo>
                  <a:lnTo>
                    <a:pt x="968057" y="100215"/>
                  </a:lnTo>
                  <a:lnTo>
                    <a:pt x="997191" y="169494"/>
                  </a:lnTo>
                  <a:lnTo>
                    <a:pt x="1008202" y="194183"/>
                  </a:lnTo>
                  <a:lnTo>
                    <a:pt x="1017117" y="216484"/>
                  </a:lnTo>
                  <a:lnTo>
                    <a:pt x="1032878" y="216484"/>
                  </a:lnTo>
                  <a:lnTo>
                    <a:pt x="1042035" y="193827"/>
                  </a:lnTo>
                  <a:lnTo>
                    <a:pt x="1043749" y="189712"/>
                  </a:lnTo>
                  <a:lnTo>
                    <a:pt x="1070635" y="129349"/>
                  </a:lnTo>
                  <a:lnTo>
                    <a:pt x="1076528" y="117246"/>
                  </a:lnTo>
                  <a:lnTo>
                    <a:pt x="1080960" y="107835"/>
                  </a:lnTo>
                  <a:lnTo>
                    <a:pt x="1084186" y="101384"/>
                  </a:lnTo>
                  <a:lnTo>
                    <a:pt x="1086396" y="98132"/>
                  </a:lnTo>
                  <a:lnTo>
                    <a:pt x="1088478" y="93675"/>
                  </a:lnTo>
                  <a:lnTo>
                    <a:pt x="1090853" y="91287"/>
                  </a:lnTo>
                  <a:lnTo>
                    <a:pt x="1092936" y="91287"/>
                  </a:lnTo>
                  <a:lnTo>
                    <a:pt x="1095311" y="89204"/>
                  </a:lnTo>
                  <a:lnTo>
                    <a:pt x="1104226" y="89204"/>
                  </a:lnTo>
                  <a:lnTo>
                    <a:pt x="1104226" y="80289"/>
                  </a:lnTo>
                  <a:close/>
                </a:path>
                <a:path w="1960879" h="1012825">
                  <a:moveTo>
                    <a:pt x="1244561" y="135902"/>
                  </a:moveTo>
                  <a:lnTo>
                    <a:pt x="1244434" y="129349"/>
                  </a:lnTo>
                  <a:lnTo>
                    <a:pt x="1244168" y="124739"/>
                  </a:lnTo>
                  <a:lnTo>
                    <a:pt x="1243025" y="118414"/>
                  </a:lnTo>
                  <a:lnTo>
                    <a:pt x="1242961" y="118059"/>
                  </a:lnTo>
                  <a:lnTo>
                    <a:pt x="1240929" y="111366"/>
                  </a:lnTo>
                  <a:lnTo>
                    <a:pt x="1238021" y="104673"/>
                  </a:lnTo>
                  <a:lnTo>
                    <a:pt x="1235481" y="98425"/>
                  </a:lnTo>
                  <a:lnTo>
                    <a:pt x="1231557" y="93040"/>
                  </a:lnTo>
                  <a:lnTo>
                    <a:pt x="1226400" y="88493"/>
                  </a:lnTo>
                  <a:lnTo>
                    <a:pt x="1220190" y="84747"/>
                  </a:lnTo>
                  <a:lnTo>
                    <a:pt x="1217803" y="83312"/>
                  </a:lnTo>
                  <a:lnTo>
                    <a:pt x="1217803" y="133819"/>
                  </a:lnTo>
                  <a:lnTo>
                    <a:pt x="1213345" y="135902"/>
                  </a:lnTo>
                  <a:lnTo>
                    <a:pt x="1166672" y="135902"/>
                  </a:lnTo>
                  <a:lnTo>
                    <a:pt x="1155369" y="133819"/>
                  </a:lnTo>
                  <a:lnTo>
                    <a:pt x="1146454" y="133819"/>
                  </a:lnTo>
                  <a:lnTo>
                    <a:pt x="1146835" y="124739"/>
                  </a:lnTo>
                  <a:lnTo>
                    <a:pt x="1146924" y="122516"/>
                  </a:lnTo>
                  <a:lnTo>
                    <a:pt x="1148461" y="112522"/>
                  </a:lnTo>
                  <a:lnTo>
                    <a:pt x="1184503" y="84747"/>
                  </a:lnTo>
                  <a:lnTo>
                    <a:pt x="1191463" y="85585"/>
                  </a:lnTo>
                  <a:lnTo>
                    <a:pt x="1191260" y="85585"/>
                  </a:lnTo>
                  <a:lnTo>
                    <a:pt x="1197584" y="87795"/>
                  </a:lnTo>
                  <a:lnTo>
                    <a:pt x="1217790" y="129209"/>
                  </a:lnTo>
                  <a:lnTo>
                    <a:pt x="1217803" y="133819"/>
                  </a:lnTo>
                  <a:lnTo>
                    <a:pt x="1217803" y="83312"/>
                  </a:lnTo>
                  <a:lnTo>
                    <a:pt x="1213091" y="80467"/>
                  </a:lnTo>
                  <a:lnTo>
                    <a:pt x="1205357" y="77724"/>
                  </a:lnTo>
                  <a:lnTo>
                    <a:pt x="1197229" y="76263"/>
                  </a:lnTo>
                  <a:lnTo>
                    <a:pt x="1188961" y="75831"/>
                  </a:lnTo>
                  <a:lnTo>
                    <a:pt x="1173213" y="75831"/>
                  </a:lnTo>
                  <a:lnTo>
                    <a:pt x="1166672" y="80289"/>
                  </a:lnTo>
                  <a:lnTo>
                    <a:pt x="1157744" y="82372"/>
                  </a:lnTo>
                  <a:lnTo>
                    <a:pt x="1150912" y="86829"/>
                  </a:lnTo>
                  <a:lnTo>
                    <a:pt x="1144371" y="91287"/>
                  </a:lnTo>
                  <a:lnTo>
                    <a:pt x="1137526" y="95758"/>
                  </a:lnTo>
                  <a:lnTo>
                    <a:pt x="1133068" y="100215"/>
                  </a:lnTo>
                  <a:lnTo>
                    <a:pt x="1130985" y="104673"/>
                  </a:lnTo>
                  <a:lnTo>
                    <a:pt x="1128534" y="109207"/>
                  </a:lnTo>
                  <a:lnTo>
                    <a:pt x="1119898" y="138277"/>
                  </a:lnTo>
                  <a:lnTo>
                    <a:pt x="1119809" y="140360"/>
                  </a:lnTo>
                  <a:lnTo>
                    <a:pt x="1119695" y="149275"/>
                  </a:lnTo>
                  <a:lnTo>
                    <a:pt x="1120101" y="159105"/>
                  </a:lnTo>
                  <a:lnTo>
                    <a:pt x="1120165" y="160655"/>
                  </a:lnTo>
                  <a:lnTo>
                    <a:pt x="1134097" y="197218"/>
                  </a:lnTo>
                  <a:lnTo>
                    <a:pt x="1169936" y="216966"/>
                  </a:lnTo>
                  <a:lnTo>
                    <a:pt x="1186586" y="218567"/>
                  </a:lnTo>
                  <a:lnTo>
                    <a:pt x="1199972" y="218567"/>
                  </a:lnTo>
                  <a:lnTo>
                    <a:pt x="1235646" y="203098"/>
                  </a:lnTo>
                  <a:lnTo>
                    <a:pt x="1240104" y="194183"/>
                  </a:lnTo>
                  <a:lnTo>
                    <a:pt x="1238021" y="191795"/>
                  </a:lnTo>
                  <a:lnTo>
                    <a:pt x="1231188" y="194183"/>
                  </a:lnTo>
                  <a:lnTo>
                    <a:pt x="1224648" y="198640"/>
                  </a:lnTo>
                  <a:lnTo>
                    <a:pt x="1217803" y="200723"/>
                  </a:lnTo>
                  <a:lnTo>
                    <a:pt x="1211262" y="203098"/>
                  </a:lnTo>
                  <a:lnTo>
                    <a:pt x="1197889" y="203098"/>
                  </a:lnTo>
                  <a:lnTo>
                    <a:pt x="1162202" y="189712"/>
                  </a:lnTo>
                  <a:lnTo>
                    <a:pt x="1146454" y="144818"/>
                  </a:lnTo>
                  <a:lnTo>
                    <a:pt x="1215720" y="144818"/>
                  </a:lnTo>
                  <a:lnTo>
                    <a:pt x="1223581" y="144487"/>
                  </a:lnTo>
                  <a:lnTo>
                    <a:pt x="1230668" y="143776"/>
                  </a:lnTo>
                  <a:lnTo>
                    <a:pt x="1236967" y="143065"/>
                  </a:lnTo>
                  <a:lnTo>
                    <a:pt x="1242479" y="142735"/>
                  </a:lnTo>
                  <a:lnTo>
                    <a:pt x="1242479" y="140360"/>
                  </a:lnTo>
                  <a:lnTo>
                    <a:pt x="1244561" y="138277"/>
                  </a:lnTo>
                  <a:lnTo>
                    <a:pt x="1244561" y="135902"/>
                  </a:lnTo>
                  <a:close/>
                </a:path>
                <a:path w="1960879" h="1012825">
                  <a:moveTo>
                    <a:pt x="1333754" y="207556"/>
                  </a:moveTo>
                  <a:lnTo>
                    <a:pt x="1322755" y="207556"/>
                  </a:lnTo>
                  <a:lnTo>
                    <a:pt x="1318298" y="205181"/>
                  </a:lnTo>
                  <a:lnTo>
                    <a:pt x="1313840" y="205181"/>
                  </a:lnTo>
                  <a:lnTo>
                    <a:pt x="1311465" y="203098"/>
                  </a:lnTo>
                  <a:lnTo>
                    <a:pt x="1311465" y="198640"/>
                  </a:lnTo>
                  <a:lnTo>
                    <a:pt x="1309382" y="191795"/>
                  </a:lnTo>
                  <a:lnTo>
                    <a:pt x="1309408" y="46075"/>
                  </a:lnTo>
                  <a:lnTo>
                    <a:pt x="1311465" y="2082"/>
                  </a:lnTo>
                  <a:lnTo>
                    <a:pt x="1309382" y="0"/>
                  </a:lnTo>
                  <a:lnTo>
                    <a:pt x="1298905" y="3314"/>
                  </a:lnTo>
                  <a:lnTo>
                    <a:pt x="1287564" y="6400"/>
                  </a:lnTo>
                  <a:lnTo>
                    <a:pt x="1275384" y="9029"/>
                  </a:lnTo>
                  <a:lnTo>
                    <a:pt x="1262405" y="11010"/>
                  </a:lnTo>
                  <a:lnTo>
                    <a:pt x="1260322" y="11010"/>
                  </a:lnTo>
                  <a:lnTo>
                    <a:pt x="1260322" y="17843"/>
                  </a:lnTo>
                  <a:lnTo>
                    <a:pt x="1262405" y="19926"/>
                  </a:lnTo>
                  <a:lnTo>
                    <a:pt x="1282623" y="19926"/>
                  </a:lnTo>
                  <a:lnTo>
                    <a:pt x="1282623" y="28841"/>
                  </a:lnTo>
                  <a:lnTo>
                    <a:pt x="1284706" y="33312"/>
                  </a:lnTo>
                  <a:lnTo>
                    <a:pt x="1284706" y="191795"/>
                  </a:lnTo>
                  <a:lnTo>
                    <a:pt x="1282623" y="198640"/>
                  </a:lnTo>
                  <a:lnTo>
                    <a:pt x="1282623" y="205181"/>
                  </a:lnTo>
                  <a:lnTo>
                    <a:pt x="1278166" y="205181"/>
                  </a:lnTo>
                  <a:lnTo>
                    <a:pt x="1271320" y="207556"/>
                  </a:lnTo>
                  <a:lnTo>
                    <a:pt x="1260322" y="207556"/>
                  </a:lnTo>
                  <a:lnTo>
                    <a:pt x="1260348" y="214134"/>
                  </a:lnTo>
                  <a:lnTo>
                    <a:pt x="1262405" y="216484"/>
                  </a:lnTo>
                  <a:lnTo>
                    <a:pt x="1271193" y="215099"/>
                  </a:lnTo>
                  <a:lnTo>
                    <a:pt x="1280350" y="214401"/>
                  </a:lnTo>
                  <a:lnTo>
                    <a:pt x="1289456" y="214134"/>
                  </a:lnTo>
                  <a:lnTo>
                    <a:pt x="1306512" y="214134"/>
                  </a:lnTo>
                  <a:lnTo>
                    <a:pt x="1314881" y="214401"/>
                  </a:lnTo>
                  <a:lnTo>
                    <a:pt x="1323251" y="215099"/>
                  </a:lnTo>
                  <a:lnTo>
                    <a:pt x="1331683" y="216484"/>
                  </a:lnTo>
                  <a:lnTo>
                    <a:pt x="1333728" y="214134"/>
                  </a:lnTo>
                  <a:lnTo>
                    <a:pt x="1333754" y="207556"/>
                  </a:lnTo>
                  <a:close/>
                </a:path>
                <a:path w="1960879" h="1012825">
                  <a:moveTo>
                    <a:pt x="1683994" y="986053"/>
                  </a:moveTo>
                  <a:lnTo>
                    <a:pt x="1682064" y="975347"/>
                  </a:lnTo>
                  <a:lnTo>
                    <a:pt x="1676819" y="966876"/>
                  </a:lnTo>
                  <a:lnTo>
                    <a:pt x="1669072" y="961301"/>
                  </a:lnTo>
                  <a:lnTo>
                    <a:pt x="1659623" y="959294"/>
                  </a:lnTo>
                  <a:lnTo>
                    <a:pt x="1649107" y="961301"/>
                  </a:lnTo>
                  <a:lnTo>
                    <a:pt x="1641373" y="966876"/>
                  </a:lnTo>
                  <a:lnTo>
                    <a:pt x="1636585" y="975347"/>
                  </a:lnTo>
                  <a:lnTo>
                    <a:pt x="1634934" y="986053"/>
                  </a:lnTo>
                  <a:lnTo>
                    <a:pt x="1636547" y="996886"/>
                  </a:lnTo>
                  <a:lnTo>
                    <a:pt x="1641068" y="1005344"/>
                  </a:lnTo>
                  <a:lnTo>
                    <a:pt x="1648104" y="1010843"/>
                  </a:lnTo>
                  <a:lnTo>
                    <a:pt x="1657235" y="1012812"/>
                  </a:lnTo>
                  <a:lnTo>
                    <a:pt x="1668068" y="1010843"/>
                  </a:lnTo>
                  <a:lnTo>
                    <a:pt x="1676527" y="1005344"/>
                  </a:lnTo>
                  <a:lnTo>
                    <a:pt x="1682038" y="996886"/>
                  </a:lnTo>
                  <a:lnTo>
                    <a:pt x="1683994" y="986053"/>
                  </a:lnTo>
                  <a:close/>
                </a:path>
                <a:path w="1960879" h="1012825">
                  <a:moveTo>
                    <a:pt x="1822246" y="986053"/>
                  </a:moveTo>
                  <a:lnTo>
                    <a:pt x="1820316" y="975347"/>
                  </a:lnTo>
                  <a:lnTo>
                    <a:pt x="1815071" y="966876"/>
                  </a:lnTo>
                  <a:lnTo>
                    <a:pt x="1807324" y="961301"/>
                  </a:lnTo>
                  <a:lnTo>
                    <a:pt x="1797875" y="959294"/>
                  </a:lnTo>
                  <a:lnTo>
                    <a:pt x="1787359" y="961301"/>
                  </a:lnTo>
                  <a:lnTo>
                    <a:pt x="1779625" y="966876"/>
                  </a:lnTo>
                  <a:lnTo>
                    <a:pt x="1774837" y="975347"/>
                  </a:lnTo>
                  <a:lnTo>
                    <a:pt x="1773186" y="986053"/>
                  </a:lnTo>
                  <a:lnTo>
                    <a:pt x="1774799" y="996886"/>
                  </a:lnTo>
                  <a:lnTo>
                    <a:pt x="1779320" y="1005344"/>
                  </a:lnTo>
                  <a:lnTo>
                    <a:pt x="1786356" y="1010843"/>
                  </a:lnTo>
                  <a:lnTo>
                    <a:pt x="1795487" y="1012812"/>
                  </a:lnTo>
                  <a:lnTo>
                    <a:pt x="1806321" y="1010843"/>
                  </a:lnTo>
                  <a:lnTo>
                    <a:pt x="1814779" y="1005344"/>
                  </a:lnTo>
                  <a:lnTo>
                    <a:pt x="1820278" y="996886"/>
                  </a:lnTo>
                  <a:lnTo>
                    <a:pt x="1822246" y="986053"/>
                  </a:lnTo>
                  <a:close/>
                </a:path>
                <a:path w="1960879" h="1012825">
                  <a:moveTo>
                    <a:pt x="1960499" y="986053"/>
                  </a:moveTo>
                  <a:lnTo>
                    <a:pt x="1958568" y="975347"/>
                  </a:lnTo>
                  <a:lnTo>
                    <a:pt x="1953323" y="966876"/>
                  </a:lnTo>
                  <a:lnTo>
                    <a:pt x="1945576" y="961301"/>
                  </a:lnTo>
                  <a:lnTo>
                    <a:pt x="1936127" y="959294"/>
                  </a:lnTo>
                  <a:lnTo>
                    <a:pt x="1925294" y="961301"/>
                  </a:lnTo>
                  <a:lnTo>
                    <a:pt x="1916836" y="966876"/>
                  </a:lnTo>
                  <a:lnTo>
                    <a:pt x="1911324" y="975347"/>
                  </a:lnTo>
                  <a:lnTo>
                    <a:pt x="1909368" y="986053"/>
                  </a:lnTo>
                  <a:lnTo>
                    <a:pt x="1911286" y="996886"/>
                  </a:lnTo>
                  <a:lnTo>
                    <a:pt x="1916531" y="1005344"/>
                  </a:lnTo>
                  <a:lnTo>
                    <a:pt x="1924291" y="1010843"/>
                  </a:lnTo>
                  <a:lnTo>
                    <a:pt x="1933740" y="1012812"/>
                  </a:lnTo>
                  <a:lnTo>
                    <a:pt x="1944573" y="1010843"/>
                  </a:lnTo>
                  <a:lnTo>
                    <a:pt x="1953031" y="1005344"/>
                  </a:lnTo>
                  <a:lnTo>
                    <a:pt x="1958530" y="996886"/>
                  </a:lnTo>
                  <a:lnTo>
                    <a:pt x="1960499" y="986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Data</a:t>
            </a:r>
            <a:r>
              <a:rPr sz="5400" spc="-200" dirty="0"/>
              <a:t> </a:t>
            </a:r>
            <a:r>
              <a:rPr sz="5400" spc="-95" dirty="0"/>
              <a:t>Definition</a:t>
            </a:r>
            <a:r>
              <a:rPr sz="5400" spc="-170" dirty="0"/>
              <a:t> </a:t>
            </a:r>
            <a:r>
              <a:rPr sz="5400" spc="-10" dirty="0"/>
              <a:t>Language</a:t>
            </a:r>
            <a:r>
              <a:rPr sz="5400" spc="-170" dirty="0"/>
              <a:t> </a:t>
            </a:r>
            <a:r>
              <a:rPr sz="5400" spc="85" dirty="0"/>
              <a:t>(DDL)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4083" y="1635308"/>
            <a:ext cx="11934711" cy="996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1F5F"/>
              </a:buClr>
              <a:buSzPct val="108823"/>
              <a:buFont typeface="Wingdings"/>
              <a:buChar char=""/>
              <a:tabLst>
                <a:tab pos="355600" algn="l"/>
              </a:tabLst>
            </a:pPr>
            <a:r>
              <a:rPr dirty="0"/>
              <a:t>Specification</a:t>
            </a:r>
            <a:r>
              <a:rPr spc="-60" dirty="0"/>
              <a:t> </a:t>
            </a:r>
            <a:r>
              <a:rPr dirty="0"/>
              <a:t>notation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defining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database</a:t>
            </a:r>
            <a:r>
              <a:rPr spc="-40" dirty="0"/>
              <a:t> </a:t>
            </a:r>
            <a:r>
              <a:rPr spc="-10" dirty="0"/>
              <a:t>schema</a:t>
            </a:r>
          </a:p>
          <a:p>
            <a:pPr marR="4909185" algn="r">
              <a:lnSpc>
                <a:spcPts val="1939"/>
              </a:lnSpc>
              <a:spcBef>
                <a:spcPts val="509"/>
              </a:spcBef>
            </a:pPr>
            <a:r>
              <a:rPr b="1" dirty="0">
                <a:latin typeface="Arial"/>
                <a:cs typeface="Arial"/>
              </a:rPr>
              <a:t>create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table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instructor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-50" dirty="0"/>
              <a:t>(</a:t>
            </a:r>
          </a:p>
          <a:p>
            <a:pPr marR="4946015" algn="r">
              <a:lnSpc>
                <a:spcPts val="1835"/>
              </a:lnSpc>
              <a:tabLst>
                <a:tab pos="1180465" algn="l"/>
              </a:tabLst>
            </a:pPr>
            <a:r>
              <a:rPr i="1" spc="-25" dirty="0">
                <a:latin typeface="Arial"/>
                <a:cs typeface="Arial"/>
              </a:rPr>
              <a:t>ID</a:t>
            </a:r>
            <a:r>
              <a:rPr i="1" dirty="0">
                <a:latin typeface="Arial"/>
                <a:cs typeface="Arial"/>
              </a:rPr>
              <a:t>	</a:t>
            </a:r>
            <a:r>
              <a:rPr b="1" spc="-10" dirty="0">
                <a:latin typeface="Arial"/>
                <a:cs typeface="Arial"/>
              </a:rPr>
              <a:t>char</a:t>
            </a:r>
            <a:r>
              <a:rPr spc="-10" dirty="0"/>
              <a:t>(5),</a:t>
            </a:r>
          </a:p>
          <a:p>
            <a:pPr marL="756285" marR="4309745">
              <a:lnSpc>
                <a:spcPts val="1839"/>
              </a:lnSpc>
              <a:spcBef>
                <a:spcPts val="125"/>
              </a:spcBef>
              <a:tabLst>
                <a:tab pos="1961514" algn="l"/>
                <a:tab pos="1997075" algn="l"/>
              </a:tabLst>
            </a:pPr>
            <a:r>
              <a:rPr i="1" spc="-20" dirty="0">
                <a:latin typeface="Arial"/>
                <a:cs typeface="Arial"/>
              </a:rPr>
              <a:t>name</a:t>
            </a:r>
            <a:r>
              <a:rPr i="1" dirty="0">
                <a:latin typeface="Arial"/>
                <a:cs typeface="Arial"/>
              </a:rPr>
              <a:t>	</a:t>
            </a:r>
            <a:r>
              <a:rPr b="1" spc="-10" dirty="0">
                <a:latin typeface="Arial"/>
                <a:cs typeface="Arial"/>
              </a:rPr>
              <a:t>varchar</a:t>
            </a:r>
            <a:r>
              <a:rPr spc="-10" dirty="0"/>
              <a:t>(20)</a:t>
            </a:r>
            <a:r>
              <a:rPr b="1" spc="-10" dirty="0">
                <a:latin typeface="Arial"/>
                <a:cs typeface="Arial"/>
              </a:rPr>
              <a:t>, </a:t>
            </a:r>
            <a:r>
              <a:rPr i="1" dirty="0">
                <a:latin typeface="Arial"/>
                <a:cs typeface="Arial"/>
              </a:rPr>
              <a:t>dept_name</a:t>
            </a:r>
            <a:r>
              <a:rPr i="1" spc="40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varchar</a:t>
            </a:r>
            <a:r>
              <a:rPr spc="-10" dirty="0"/>
              <a:t>(20), </a:t>
            </a:r>
            <a:r>
              <a:rPr i="1" spc="-10" dirty="0">
                <a:latin typeface="Arial"/>
                <a:cs typeface="Arial"/>
              </a:rPr>
              <a:t>salary</a:t>
            </a:r>
            <a:r>
              <a:rPr i="1" dirty="0">
                <a:latin typeface="Arial"/>
                <a:cs typeface="Arial"/>
              </a:rPr>
              <a:t>		</a:t>
            </a:r>
            <a:r>
              <a:rPr b="1" spc="-10" dirty="0">
                <a:latin typeface="Arial"/>
                <a:cs typeface="Arial"/>
              </a:rPr>
              <a:t>numeric</a:t>
            </a:r>
            <a:r>
              <a:rPr spc="-10" dirty="0"/>
              <a:t>(8,2))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1F5F"/>
              </a:buClr>
              <a:buSzPct val="108823"/>
              <a:buFont typeface="Wingdings"/>
              <a:buChar char=""/>
              <a:tabLst>
                <a:tab pos="355600" algn="l"/>
              </a:tabLst>
            </a:pPr>
            <a:r>
              <a:rPr dirty="0"/>
              <a:t>DDL</a:t>
            </a:r>
            <a:r>
              <a:rPr spc="-35" dirty="0"/>
              <a:t> </a:t>
            </a:r>
            <a:r>
              <a:rPr dirty="0"/>
              <a:t>compiler</a:t>
            </a:r>
            <a:r>
              <a:rPr spc="-40" dirty="0"/>
              <a:t> </a:t>
            </a:r>
            <a:r>
              <a:rPr dirty="0"/>
              <a:t>generates a</a:t>
            </a:r>
            <a:r>
              <a:rPr spc="-15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table</a:t>
            </a:r>
            <a:r>
              <a:rPr spc="-10" dirty="0"/>
              <a:t> </a:t>
            </a:r>
            <a:r>
              <a:rPr dirty="0"/>
              <a:t>templates</a:t>
            </a:r>
            <a:r>
              <a:rPr spc="-15" dirty="0"/>
              <a:t> </a:t>
            </a:r>
            <a:r>
              <a:rPr dirty="0"/>
              <a:t>stored in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b="1" i="1" dirty="0">
                <a:latin typeface="Arial"/>
                <a:cs typeface="Arial"/>
              </a:rPr>
              <a:t>data</a:t>
            </a:r>
            <a:r>
              <a:rPr b="1" i="1" spc="-15" dirty="0">
                <a:latin typeface="Arial"/>
                <a:cs typeface="Arial"/>
              </a:rPr>
              <a:t> </a:t>
            </a:r>
            <a:r>
              <a:rPr b="1" i="1" spc="-10" dirty="0">
                <a:latin typeface="Arial"/>
                <a:cs typeface="Arial"/>
              </a:rPr>
              <a:t>dictionary</a:t>
            </a: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001F5F"/>
              </a:buClr>
              <a:buSzPct val="108823"/>
              <a:buFont typeface="Wingdings"/>
              <a:buChar char=""/>
              <a:tabLst>
                <a:tab pos="355600" algn="l"/>
              </a:tabLst>
            </a:pP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dictionary</a:t>
            </a:r>
            <a:r>
              <a:rPr spc="-60" dirty="0"/>
              <a:t> </a:t>
            </a:r>
            <a:r>
              <a:rPr dirty="0"/>
              <a:t>contains</a:t>
            </a:r>
            <a:r>
              <a:rPr spc="-35" dirty="0"/>
              <a:t> </a:t>
            </a:r>
            <a:r>
              <a:rPr dirty="0"/>
              <a:t>metadata</a:t>
            </a:r>
            <a:r>
              <a:rPr spc="-15" dirty="0"/>
              <a:t> </a:t>
            </a:r>
            <a:r>
              <a:rPr dirty="0"/>
              <a:t>(i.e.,</a:t>
            </a:r>
            <a:r>
              <a:rPr spc="-40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about</a:t>
            </a:r>
            <a:r>
              <a:rPr spc="-30" dirty="0"/>
              <a:t> </a:t>
            </a:r>
            <a:r>
              <a:rPr spc="-10" dirty="0"/>
              <a:t>data)</a:t>
            </a:r>
          </a:p>
          <a:p>
            <a:pPr marL="756285" lvl="1" indent="-286385">
              <a:lnSpc>
                <a:spcPct val="100000"/>
              </a:lnSpc>
              <a:spcBef>
                <a:spcPts val="515"/>
              </a:spcBef>
              <a:buClr>
                <a:srgbClr val="FF9933"/>
              </a:buClr>
              <a:buSzPct val="108823"/>
              <a:buChar char="•"/>
              <a:tabLst>
                <a:tab pos="756285" algn="l"/>
              </a:tabLst>
            </a:pPr>
            <a:r>
              <a:rPr sz="1700" dirty="0">
                <a:latin typeface="Arial"/>
                <a:cs typeface="Arial"/>
              </a:rPr>
              <a:t>Database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schema</a:t>
            </a:r>
            <a:endParaRPr sz="17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FF9933"/>
              </a:buClr>
              <a:buSzPct val="108823"/>
              <a:buChar char="•"/>
              <a:tabLst>
                <a:tab pos="756285" algn="l"/>
              </a:tabLst>
            </a:pPr>
            <a:r>
              <a:rPr sz="1700" dirty="0">
                <a:latin typeface="Arial"/>
                <a:cs typeface="Arial"/>
              </a:rPr>
              <a:t>Integrity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constraints</a:t>
            </a:r>
            <a:endParaRPr sz="1700">
              <a:latin typeface="Arial"/>
              <a:cs typeface="Arial"/>
            </a:endParaRPr>
          </a:p>
          <a:p>
            <a:pPr marL="1099185" lvl="2" indent="-228600">
              <a:lnSpc>
                <a:spcPct val="100000"/>
              </a:lnSpc>
              <a:spcBef>
                <a:spcPts val="515"/>
              </a:spcBef>
              <a:buClr>
                <a:srgbClr val="33CC33"/>
              </a:buClr>
              <a:buSzPct val="85294"/>
              <a:buFont typeface="Wingdings"/>
              <a:buChar char=""/>
              <a:tabLst>
                <a:tab pos="1099185" algn="l"/>
              </a:tabLst>
            </a:pPr>
            <a:r>
              <a:rPr sz="1700" dirty="0">
                <a:latin typeface="Arial"/>
                <a:cs typeface="Arial"/>
              </a:rPr>
              <a:t>Primary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key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(ID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uniquely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identifies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instructors)</a:t>
            </a:r>
            <a:endParaRPr sz="17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FF9933"/>
              </a:buClr>
              <a:buSzPct val="108823"/>
              <a:buChar char="•"/>
              <a:tabLst>
                <a:tab pos="756285" algn="l"/>
              </a:tabLst>
            </a:pPr>
            <a:r>
              <a:rPr sz="1700" spc="-10" dirty="0">
                <a:latin typeface="Arial"/>
                <a:cs typeface="Arial"/>
              </a:rPr>
              <a:t>Authorization</a:t>
            </a:r>
            <a:endParaRPr sz="1700">
              <a:latin typeface="Arial"/>
              <a:cs typeface="Arial"/>
            </a:endParaRPr>
          </a:p>
          <a:p>
            <a:pPr marL="1099185" lvl="2" indent="-228600">
              <a:lnSpc>
                <a:spcPct val="100000"/>
              </a:lnSpc>
              <a:spcBef>
                <a:spcPts val="520"/>
              </a:spcBef>
              <a:buClr>
                <a:srgbClr val="33CC33"/>
              </a:buClr>
              <a:buSzPct val="85294"/>
              <a:buFont typeface="Wingdings"/>
              <a:buChar char=""/>
              <a:tabLst>
                <a:tab pos="1099185" algn="l"/>
              </a:tabLst>
            </a:pPr>
            <a:r>
              <a:rPr sz="1700" dirty="0">
                <a:latin typeface="Arial"/>
                <a:cs typeface="Arial"/>
              </a:rPr>
              <a:t>Who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access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what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65"/>
              </a:spcBef>
            </a:pPr>
            <a:r>
              <a:rPr dirty="0"/>
              <a:t>Data</a:t>
            </a:r>
            <a:r>
              <a:rPr spc="-175" dirty="0"/>
              <a:t> </a:t>
            </a:r>
            <a:r>
              <a:rPr spc="-95" dirty="0"/>
              <a:t>Manipulation</a:t>
            </a:r>
            <a:r>
              <a:rPr spc="-145" dirty="0"/>
              <a:t> </a:t>
            </a:r>
            <a:r>
              <a:rPr spc="-10" dirty="0"/>
              <a:t>Language</a:t>
            </a:r>
            <a:r>
              <a:rPr spc="-140" dirty="0"/>
              <a:t> </a:t>
            </a:r>
            <a:r>
              <a:rPr dirty="0"/>
              <a:t>(DML)</a:t>
            </a:r>
            <a:r>
              <a:rPr spc="-155" dirty="0"/>
              <a:t> </a:t>
            </a:r>
            <a:r>
              <a:rPr spc="-220" dirty="0"/>
              <a:t>/</a:t>
            </a:r>
            <a:r>
              <a:rPr spc="-145" dirty="0"/>
              <a:t> </a:t>
            </a:r>
            <a:r>
              <a:rPr spc="-10" dirty="0"/>
              <a:t>Query Language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4083" y="1635308"/>
            <a:ext cx="11934711" cy="996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70604"/>
            <a:ext cx="9411970" cy="20942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001F5F"/>
              </a:buClr>
              <a:buSzPct val="109090"/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For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accessing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updating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001F5F"/>
              </a:buClr>
              <a:buSzPct val="109090"/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Two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Clr>
                <a:srgbClr val="FF9933"/>
              </a:buClr>
              <a:buSzPct val="109090"/>
              <a:buFont typeface="Arial"/>
              <a:buChar char="•"/>
              <a:tabLst>
                <a:tab pos="756285" algn="l"/>
                <a:tab pos="3321685" algn="l"/>
              </a:tabLst>
            </a:pPr>
            <a:r>
              <a:rPr sz="2200" b="1" dirty="0">
                <a:latin typeface="Arial"/>
                <a:cs typeface="Arial"/>
              </a:rPr>
              <a:t>Procedural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DML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-</a:t>
            </a:r>
            <a:r>
              <a:rPr sz="2200" spc="-50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	what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needed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how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get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those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Clr>
                <a:srgbClr val="FF9933"/>
              </a:buClr>
              <a:buSzPct val="109090"/>
              <a:buFont typeface="Arial"/>
              <a:buChar char="•"/>
              <a:tabLst>
                <a:tab pos="756285" algn="l"/>
                <a:tab pos="3088640" algn="l"/>
              </a:tabLst>
            </a:pPr>
            <a:r>
              <a:rPr sz="2200" b="1" dirty="0">
                <a:latin typeface="Arial"/>
                <a:cs typeface="Arial"/>
              </a:rPr>
              <a:t>Declarative</a:t>
            </a:r>
            <a:r>
              <a:rPr sz="2200" b="1" spc="-10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DML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what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needed.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1F5F"/>
              </a:buClr>
              <a:buSzPct val="109090"/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Declarative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DMLs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usually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easier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learn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use.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759" y="2961894"/>
            <a:ext cx="2438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5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92056" y="4497196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59" h="2042159">
                <a:moveTo>
                  <a:pt x="0" y="2041715"/>
                </a:moveTo>
                <a:lnTo>
                  <a:pt x="48194" y="2041157"/>
                </a:lnTo>
                <a:lnTo>
                  <a:pt x="96115" y="2039493"/>
                </a:lnTo>
                <a:lnTo>
                  <a:pt x="143749" y="2036733"/>
                </a:lnTo>
                <a:lnTo>
                  <a:pt x="191086" y="2032891"/>
                </a:lnTo>
                <a:lnTo>
                  <a:pt x="238112" y="2027979"/>
                </a:lnTo>
                <a:lnTo>
                  <a:pt x="284816" y="2022009"/>
                </a:lnTo>
                <a:lnTo>
                  <a:pt x="331184" y="2014992"/>
                </a:lnTo>
                <a:lnTo>
                  <a:pt x="377205" y="2006943"/>
                </a:lnTo>
                <a:lnTo>
                  <a:pt x="422867" y="1997872"/>
                </a:lnTo>
                <a:lnTo>
                  <a:pt x="468157" y="1987792"/>
                </a:lnTo>
                <a:lnTo>
                  <a:pt x="513064" y="1976715"/>
                </a:lnTo>
                <a:lnTo>
                  <a:pt x="557573" y="1964654"/>
                </a:lnTo>
                <a:lnTo>
                  <a:pt x="601675" y="1951620"/>
                </a:lnTo>
                <a:lnTo>
                  <a:pt x="645356" y="1937627"/>
                </a:lnTo>
                <a:lnTo>
                  <a:pt x="688603" y="1922686"/>
                </a:lnTo>
                <a:lnTo>
                  <a:pt x="731406" y="1906809"/>
                </a:lnTo>
                <a:lnTo>
                  <a:pt x="773751" y="1890009"/>
                </a:lnTo>
                <a:lnTo>
                  <a:pt x="815626" y="1872298"/>
                </a:lnTo>
                <a:lnTo>
                  <a:pt x="857019" y="1853689"/>
                </a:lnTo>
                <a:lnTo>
                  <a:pt x="897918" y="1834193"/>
                </a:lnTo>
                <a:lnTo>
                  <a:pt x="938310" y="1813822"/>
                </a:lnTo>
                <a:lnTo>
                  <a:pt x="978183" y="1792590"/>
                </a:lnTo>
                <a:lnTo>
                  <a:pt x="1017526" y="1770508"/>
                </a:lnTo>
                <a:lnTo>
                  <a:pt x="1056325" y="1747589"/>
                </a:lnTo>
                <a:lnTo>
                  <a:pt x="1094568" y="1723844"/>
                </a:lnTo>
                <a:lnTo>
                  <a:pt x="1132244" y="1699287"/>
                </a:lnTo>
                <a:lnTo>
                  <a:pt x="1169340" y="1673929"/>
                </a:lnTo>
                <a:lnTo>
                  <a:pt x="1205843" y="1647782"/>
                </a:lnTo>
                <a:lnTo>
                  <a:pt x="1241742" y="1620859"/>
                </a:lnTo>
                <a:lnTo>
                  <a:pt x="1277024" y="1593173"/>
                </a:lnTo>
                <a:lnTo>
                  <a:pt x="1311677" y="1564735"/>
                </a:lnTo>
                <a:lnTo>
                  <a:pt x="1345688" y="1535557"/>
                </a:lnTo>
                <a:lnTo>
                  <a:pt x="1379046" y="1505652"/>
                </a:lnTo>
                <a:lnTo>
                  <a:pt x="1411738" y="1475032"/>
                </a:lnTo>
                <a:lnTo>
                  <a:pt x="1443751" y="1443710"/>
                </a:lnTo>
                <a:lnTo>
                  <a:pt x="1475075" y="1411697"/>
                </a:lnTo>
                <a:lnTo>
                  <a:pt x="1505696" y="1379007"/>
                </a:lnTo>
                <a:lnTo>
                  <a:pt x="1535601" y="1345650"/>
                </a:lnTo>
                <a:lnTo>
                  <a:pt x="1564780" y="1311640"/>
                </a:lnTo>
                <a:lnTo>
                  <a:pt x="1593219" y="1276988"/>
                </a:lnTo>
                <a:lnTo>
                  <a:pt x="1620907" y="1241707"/>
                </a:lnTo>
                <a:lnTo>
                  <a:pt x="1647831" y="1205810"/>
                </a:lnTo>
                <a:lnTo>
                  <a:pt x="1673978" y="1169308"/>
                </a:lnTo>
                <a:lnTo>
                  <a:pt x="1699337" y="1132213"/>
                </a:lnTo>
                <a:lnTo>
                  <a:pt x="1723896" y="1094539"/>
                </a:lnTo>
                <a:lnTo>
                  <a:pt x="1747641" y="1056296"/>
                </a:lnTo>
                <a:lnTo>
                  <a:pt x="1770561" y="1017498"/>
                </a:lnTo>
                <a:lnTo>
                  <a:pt x="1792644" y="978157"/>
                </a:lnTo>
                <a:lnTo>
                  <a:pt x="1813877" y="938285"/>
                </a:lnTo>
                <a:lnTo>
                  <a:pt x="1834248" y="897894"/>
                </a:lnTo>
                <a:lnTo>
                  <a:pt x="1853745" y="856996"/>
                </a:lnTo>
                <a:lnTo>
                  <a:pt x="1872355" y="815604"/>
                </a:lnTo>
                <a:lnTo>
                  <a:pt x="1890067" y="773731"/>
                </a:lnTo>
                <a:lnTo>
                  <a:pt x="1906867" y="731387"/>
                </a:lnTo>
                <a:lnTo>
                  <a:pt x="1922744" y="688586"/>
                </a:lnTo>
                <a:lnTo>
                  <a:pt x="1937686" y="645339"/>
                </a:lnTo>
                <a:lnTo>
                  <a:pt x="1951680" y="601660"/>
                </a:lnTo>
                <a:lnTo>
                  <a:pt x="1964714" y="557560"/>
                </a:lnTo>
                <a:lnTo>
                  <a:pt x="1976776" y="513051"/>
                </a:lnTo>
                <a:lnTo>
                  <a:pt x="1987853" y="468146"/>
                </a:lnTo>
                <a:lnTo>
                  <a:pt x="1997933" y="422857"/>
                </a:lnTo>
                <a:lnTo>
                  <a:pt x="2007005" y="377196"/>
                </a:lnTo>
                <a:lnTo>
                  <a:pt x="2015055" y="331176"/>
                </a:lnTo>
                <a:lnTo>
                  <a:pt x="2022071" y="284809"/>
                </a:lnTo>
                <a:lnTo>
                  <a:pt x="2028042" y="238107"/>
                </a:lnTo>
                <a:lnTo>
                  <a:pt x="2032954" y="191082"/>
                </a:lnTo>
                <a:lnTo>
                  <a:pt x="2036797" y="143746"/>
                </a:lnTo>
                <a:lnTo>
                  <a:pt x="2039556" y="96112"/>
                </a:lnTo>
                <a:lnTo>
                  <a:pt x="2041221" y="48193"/>
                </a:lnTo>
                <a:lnTo>
                  <a:pt x="2041778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7326" y="3048126"/>
            <a:ext cx="4157979" cy="9525"/>
          </a:xfrm>
          <a:custGeom>
            <a:avLst/>
            <a:gdLst/>
            <a:ahLst/>
            <a:cxnLst/>
            <a:rect l="l" t="t" r="r" b="b"/>
            <a:pathLst>
              <a:path w="4157979" h="9525">
                <a:moveTo>
                  <a:pt x="4157472" y="0"/>
                </a:moveTo>
                <a:lnTo>
                  <a:pt x="0" y="0"/>
                </a:lnTo>
                <a:lnTo>
                  <a:pt x="0" y="9144"/>
                </a:lnTo>
                <a:lnTo>
                  <a:pt x="4157472" y="9144"/>
                </a:lnTo>
                <a:lnTo>
                  <a:pt x="4157472" y="0"/>
                </a:lnTo>
                <a:close/>
              </a:path>
            </a:pathLst>
          </a:custGeom>
          <a:solidFill>
            <a:srgbClr val="467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26660" y="2663774"/>
            <a:ext cx="441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467885"/>
                </a:solidFill>
                <a:latin typeface="Calibri"/>
                <a:cs typeface="Calibri"/>
                <a:hlinkClick r:id="rId2"/>
              </a:rPr>
              <a:t>https://www.db-</a:t>
            </a:r>
            <a:r>
              <a:rPr sz="2800" spc="60" dirty="0">
                <a:solidFill>
                  <a:srgbClr val="467885"/>
                </a:solidFill>
                <a:latin typeface="Calibri"/>
                <a:cs typeface="Calibri"/>
                <a:hlinkClick r:id="rId2"/>
              </a:rPr>
              <a:t>book.com/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7326" y="3558666"/>
            <a:ext cx="5172710" cy="9525"/>
          </a:xfrm>
          <a:custGeom>
            <a:avLst/>
            <a:gdLst/>
            <a:ahLst/>
            <a:cxnLst/>
            <a:rect l="l" t="t" r="r" b="b"/>
            <a:pathLst>
              <a:path w="5172709" h="9525">
                <a:moveTo>
                  <a:pt x="5172456" y="0"/>
                </a:moveTo>
                <a:lnTo>
                  <a:pt x="0" y="0"/>
                </a:lnTo>
                <a:lnTo>
                  <a:pt x="0" y="9144"/>
                </a:lnTo>
                <a:lnTo>
                  <a:pt x="5172456" y="9144"/>
                </a:lnTo>
                <a:lnTo>
                  <a:pt x="5172456" y="0"/>
                </a:lnTo>
                <a:close/>
              </a:path>
            </a:pathLst>
          </a:custGeom>
          <a:solidFill>
            <a:srgbClr val="467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6660" y="3174873"/>
            <a:ext cx="5427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467885"/>
                </a:solidFill>
                <a:latin typeface="Calibri"/>
                <a:cs typeface="Calibri"/>
                <a:hlinkClick r:id="rId3"/>
              </a:rPr>
              <a:t>https://www.db-</a:t>
            </a:r>
            <a:r>
              <a:rPr sz="2800" spc="75" dirty="0">
                <a:solidFill>
                  <a:srgbClr val="467885"/>
                </a:solidFill>
                <a:latin typeface="Calibri"/>
                <a:cs typeface="Calibri"/>
                <a:hlinkClick r:id="rId3"/>
              </a:rPr>
              <a:t>book.com/slides-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5260" y="3558921"/>
            <a:ext cx="2174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67885"/>
                </a:solidFill>
                <a:latin typeface="Calibri"/>
                <a:cs typeface="Calibri"/>
                <a:hlinkClick r:id="rId3"/>
              </a:rPr>
              <a:t>dir/index.html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7326" y="3942715"/>
            <a:ext cx="2150745" cy="9525"/>
          </a:xfrm>
          <a:custGeom>
            <a:avLst/>
            <a:gdLst/>
            <a:ahLst/>
            <a:cxnLst/>
            <a:rect l="l" t="t" r="r" b="b"/>
            <a:pathLst>
              <a:path w="2150745" h="9525">
                <a:moveTo>
                  <a:pt x="2150364" y="0"/>
                </a:moveTo>
                <a:lnTo>
                  <a:pt x="0" y="0"/>
                </a:lnTo>
                <a:lnTo>
                  <a:pt x="0" y="9143"/>
                </a:lnTo>
                <a:lnTo>
                  <a:pt x="2150364" y="9143"/>
                </a:lnTo>
                <a:lnTo>
                  <a:pt x="2150364" y="0"/>
                </a:lnTo>
                <a:close/>
              </a:path>
            </a:pathLst>
          </a:custGeom>
          <a:solidFill>
            <a:srgbClr val="4678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1467053"/>
            <a:ext cx="36779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Data</a:t>
            </a:r>
            <a:r>
              <a:rPr sz="3400" spc="-155" dirty="0"/>
              <a:t> </a:t>
            </a:r>
            <a:r>
              <a:rPr sz="3400" dirty="0"/>
              <a:t>and</a:t>
            </a:r>
            <a:r>
              <a:rPr sz="3400" spc="-135" dirty="0"/>
              <a:t> </a:t>
            </a:r>
            <a:r>
              <a:rPr sz="3400" spc="-60" dirty="0"/>
              <a:t>Information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411480" y="625729"/>
            <a:ext cx="548640" cy="73660"/>
          </a:xfrm>
          <a:custGeom>
            <a:avLst/>
            <a:gdLst/>
            <a:ahLst/>
            <a:cxnLst/>
            <a:rect l="l" t="t" r="r" b="b"/>
            <a:pathLst>
              <a:path w="548640" h="73659">
                <a:moveTo>
                  <a:pt x="548640" y="0"/>
                </a:moveTo>
                <a:lnTo>
                  <a:pt x="0" y="0"/>
                </a:lnTo>
                <a:lnTo>
                  <a:pt x="0" y="73151"/>
                </a:lnTo>
                <a:lnTo>
                  <a:pt x="548640" y="73151"/>
                </a:lnTo>
                <a:lnTo>
                  <a:pt x="54864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" y="2286000"/>
            <a:ext cx="4389120" cy="18415"/>
          </a:xfrm>
          <a:custGeom>
            <a:avLst/>
            <a:gdLst/>
            <a:ahLst/>
            <a:cxnLst/>
            <a:rect l="l" t="t" r="r" b="b"/>
            <a:pathLst>
              <a:path w="4389120" h="18414">
                <a:moveTo>
                  <a:pt x="4389120" y="0"/>
                </a:moveTo>
                <a:lnTo>
                  <a:pt x="0" y="0"/>
                </a:lnTo>
                <a:lnTo>
                  <a:pt x="0" y="18287"/>
                </a:lnTo>
                <a:lnTo>
                  <a:pt x="4389120" y="18287"/>
                </a:lnTo>
                <a:lnTo>
                  <a:pt x="438912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121" y="3673905"/>
            <a:ext cx="872490" cy="613410"/>
          </a:xfrm>
          <a:custGeom>
            <a:avLst/>
            <a:gdLst/>
            <a:ahLst/>
            <a:cxnLst/>
            <a:rect l="l" t="t" r="r" b="b"/>
            <a:pathLst>
              <a:path w="872489" h="613410">
                <a:moveTo>
                  <a:pt x="795554" y="0"/>
                </a:moveTo>
                <a:lnTo>
                  <a:pt x="312370" y="457010"/>
                </a:lnTo>
                <a:lnTo>
                  <a:pt x="80216" y="219063"/>
                </a:lnTo>
                <a:lnTo>
                  <a:pt x="0" y="295546"/>
                </a:lnTo>
                <a:lnTo>
                  <a:pt x="308595" y="612810"/>
                </a:lnTo>
                <a:lnTo>
                  <a:pt x="389755" y="537271"/>
                </a:lnTo>
                <a:lnTo>
                  <a:pt x="871995" y="79315"/>
                </a:lnTo>
                <a:lnTo>
                  <a:pt x="79555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5876" y="4693158"/>
            <a:ext cx="1356360" cy="733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26695">
              <a:lnSpc>
                <a:spcPct val="101699"/>
              </a:lnSpc>
              <a:spcBef>
                <a:spcPts val="55"/>
              </a:spcBef>
            </a:pPr>
            <a:r>
              <a:rPr sz="2300" spc="80" dirty="0">
                <a:latin typeface="Calibri"/>
                <a:cs typeface="Calibri"/>
              </a:rPr>
              <a:t>Raw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75" dirty="0">
                <a:latin typeface="Calibri"/>
                <a:cs typeface="Calibri"/>
              </a:rPr>
              <a:t>vs </a:t>
            </a:r>
            <a:r>
              <a:rPr sz="2300" spc="90" dirty="0">
                <a:latin typeface="Calibri"/>
                <a:cs typeface="Calibri"/>
              </a:rPr>
              <a:t>Processed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47270" y="3770218"/>
            <a:ext cx="264795" cy="415925"/>
            <a:chOff x="3547270" y="3770218"/>
            <a:chExt cx="264795" cy="4159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7270" y="3770218"/>
              <a:ext cx="113246" cy="113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7270" y="3921296"/>
              <a:ext cx="113246" cy="11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7270" y="4072374"/>
              <a:ext cx="113246" cy="113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8265" y="3770218"/>
              <a:ext cx="113246" cy="113308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3736014" y="395906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74" y="0"/>
                </a:moveTo>
                <a:lnTo>
                  <a:pt x="11529" y="1484"/>
                </a:lnTo>
                <a:lnTo>
                  <a:pt x="5529" y="5532"/>
                </a:lnTo>
                <a:lnTo>
                  <a:pt x="1483" y="11535"/>
                </a:lnTo>
                <a:lnTo>
                  <a:pt x="0" y="18884"/>
                </a:lnTo>
                <a:lnTo>
                  <a:pt x="1483" y="26237"/>
                </a:lnTo>
                <a:lnTo>
                  <a:pt x="5529" y="32239"/>
                </a:lnTo>
                <a:lnTo>
                  <a:pt x="11529" y="36286"/>
                </a:lnTo>
                <a:lnTo>
                  <a:pt x="18874" y="37769"/>
                </a:lnTo>
                <a:lnTo>
                  <a:pt x="26219" y="36286"/>
                </a:lnTo>
                <a:lnTo>
                  <a:pt x="32219" y="32239"/>
                </a:lnTo>
                <a:lnTo>
                  <a:pt x="36264" y="26237"/>
                </a:lnTo>
                <a:lnTo>
                  <a:pt x="37748" y="18884"/>
                </a:lnTo>
                <a:lnTo>
                  <a:pt x="36264" y="11535"/>
                </a:lnTo>
                <a:lnTo>
                  <a:pt x="32219" y="5532"/>
                </a:lnTo>
                <a:lnTo>
                  <a:pt x="26219" y="1484"/>
                </a:lnTo>
                <a:lnTo>
                  <a:pt x="18874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6014" y="411014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74" y="0"/>
                </a:moveTo>
                <a:lnTo>
                  <a:pt x="11529" y="1484"/>
                </a:lnTo>
                <a:lnTo>
                  <a:pt x="5529" y="5532"/>
                </a:lnTo>
                <a:lnTo>
                  <a:pt x="1483" y="11535"/>
                </a:lnTo>
                <a:lnTo>
                  <a:pt x="0" y="18884"/>
                </a:lnTo>
                <a:lnTo>
                  <a:pt x="1483" y="26237"/>
                </a:lnTo>
                <a:lnTo>
                  <a:pt x="5529" y="32239"/>
                </a:lnTo>
                <a:lnTo>
                  <a:pt x="11529" y="36286"/>
                </a:lnTo>
                <a:lnTo>
                  <a:pt x="18874" y="37769"/>
                </a:lnTo>
                <a:lnTo>
                  <a:pt x="26219" y="36286"/>
                </a:lnTo>
                <a:lnTo>
                  <a:pt x="32219" y="32239"/>
                </a:lnTo>
                <a:lnTo>
                  <a:pt x="36264" y="26237"/>
                </a:lnTo>
                <a:lnTo>
                  <a:pt x="37748" y="18884"/>
                </a:lnTo>
                <a:lnTo>
                  <a:pt x="36264" y="11535"/>
                </a:lnTo>
                <a:lnTo>
                  <a:pt x="32219" y="5532"/>
                </a:lnTo>
                <a:lnTo>
                  <a:pt x="26219" y="1484"/>
                </a:lnTo>
                <a:lnTo>
                  <a:pt x="18874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43632" y="380798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74" y="0"/>
                </a:moveTo>
                <a:lnTo>
                  <a:pt x="11529" y="1484"/>
                </a:lnTo>
                <a:lnTo>
                  <a:pt x="5529" y="5532"/>
                </a:lnTo>
                <a:lnTo>
                  <a:pt x="1483" y="11535"/>
                </a:lnTo>
                <a:lnTo>
                  <a:pt x="0" y="18884"/>
                </a:lnTo>
                <a:lnTo>
                  <a:pt x="1483" y="26237"/>
                </a:lnTo>
                <a:lnTo>
                  <a:pt x="5529" y="32239"/>
                </a:lnTo>
                <a:lnTo>
                  <a:pt x="11529" y="36286"/>
                </a:lnTo>
                <a:lnTo>
                  <a:pt x="18874" y="37769"/>
                </a:lnTo>
                <a:lnTo>
                  <a:pt x="26219" y="36286"/>
                </a:lnTo>
                <a:lnTo>
                  <a:pt x="32219" y="32239"/>
                </a:lnTo>
                <a:lnTo>
                  <a:pt x="36264" y="26237"/>
                </a:lnTo>
                <a:lnTo>
                  <a:pt x="37748" y="18884"/>
                </a:lnTo>
                <a:lnTo>
                  <a:pt x="36264" y="11535"/>
                </a:lnTo>
                <a:lnTo>
                  <a:pt x="32219" y="5532"/>
                </a:lnTo>
                <a:lnTo>
                  <a:pt x="26219" y="1484"/>
                </a:lnTo>
                <a:lnTo>
                  <a:pt x="18874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905883" y="3770218"/>
            <a:ext cx="264795" cy="415925"/>
            <a:chOff x="3905883" y="3770218"/>
            <a:chExt cx="264795" cy="4159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883" y="4072374"/>
              <a:ext cx="113246" cy="1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883" y="3921296"/>
              <a:ext cx="113246" cy="1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6878" y="3770218"/>
              <a:ext cx="113246" cy="11330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4094626" y="395906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74" y="0"/>
                </a:moveTo>
                <a:lnTo>
                  <a:pt x="11525" y="1484"/>
                </a:lnTo>
                <a:lnTo>
                  <a:pt x="5526" y="5532"/>
                </a:lnTo>
                <a:lnTo>
                  <a:pt x="1482" y="11535"/>
                </a:lnTo>
                <a:lnTo>
                  <a:pt x="0" y="18884"/>
                </a:lnTo>
                <a:lnTo>
                  <a:pt x="1482" y="26237"/>
                </a:lnTo>
                <a:lnTo>
                  <a:pt x="5526" y="32239"/>
                </a:lnTo>
                <a:lnTo>
                  <a:pt x="11525" y="36286"/>
                </a:lnTo>
                <a:lnTo>
                  <a:pt x="18874" y="37769"/>
                </a:lnTo>
                <a:lnTo>
                  <a:pt x="26219" y="36286"/>
                </a:lnTo>
                <a:lnTo>
                  <a:pt x="32219" y="32239"/>
                </a:lnTo>
                <a:lnTo>
                  <a:pt x="36264" y="26237"/>
                </a:lnTo>
                <a:lnTo>
                  <a:pt x="37748" y="18884"/>
                </a:lnTo>
                <a:lnTo>
                  <a:pt x="36264" y="11535"/>
                </a:lnTo>
                <a:lnTo>
                  <a:pt x="32219" y="5532"/>
                </a:lnTo>
                <a:lnTo>
                  <a:pt x="26219" y="1484"/>
                </a:lnTo>
                <a:lnTo>
                  <a:pt x="18874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4626" y="411014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74" y="0"/>
                </a:moveTo>
                <a:lnTo>
                  <a:pt x="11525" y="1484"/>
                </a:lnTo>
                <a:lnTo>
                  <a:pt x="5526" y="5532"/>
                </a:lnTo>
                <a:lnTo>
                  <a:pt x="1482" y="11535"/>
                </a:lnTo>
                <a:lnTo>
                  <a:pt x="0" y="18884"/>
                </a:lnTo>
                <a:lnTo>
                  <a:pt x="1482" y="26237"/>
                </a:lnTo>
                <a:lnTo>
                  <a:pt x="5526" y="32239"/>
                </a:lnTo>
                <a:lnTo>
                  <a:pt x="11525" y="36286"/>
                </a:lnTo>
                <a:lnTo>
                  <a:pt x="18874" y="37769"/>
                </a:lnTo>
                <a:lnTo>
                  <a:pt x="26219" y="36286"/>
                </a:lnTo>
                <a:lnTo>
                  <a:pt x="32219" y="32239"/>
                </a:lnTo>
                <a:lnTo>
                  <a:pt x="36264" y="26237"/>
                </a:lnTo>
                <a:lnTo>
                  <a:pt x="37748" y="18884"/>
                </a:lnTo>
                <a:lnTo>
                  <a:pt x="36264" y="11535"/>
                </a:lnTo>
                <a:lnTo>
                  <a:pt x="32219" y="5532"/>
                </a:lnTo>
                <a:lnTo>
                  <a:pt x="26219" y="1484"/>
                </a:lnTo>
                <a:lnTo>
                  <a:pt x="18874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85261" y="4693158"/>
            <a:ext cx="1744345" cy="733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62940" marR="5080" indent="-650875">
              <a:lnSpc>
                <a:spcPct val="101699"/>
              </a:lnSpc>
              <a:spcBef>
                <a:spcPts val="55"/>
              </a:spcBef>
            </a:pPr>
            <a:r>
              <a:rPr sz="2300" dirty="0">
                <a:latin typeface="Calibri"/>
                <a:cs typeface="Calibri"/>
              </a:rPr>
              <a:t>Meaningful</a:t>
            </a:r>
            <a:r>
              <a:rPr sz="2300" spc="16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or not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0"/>
            <a:ext cx="11261090" cy="2089785"/>
            <a:chOff x="536444" y="0"/>
            <a:chExt cx="11261090" cy="2089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4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spc="-75" dirty="0"/>
              <a:t>Why</a:t>
            </a:r>
            <a:r>
              <a:rPr sz="4000" spc="-135" dirty="0"/>
              <a:t> </a:t>
            </a:r>
            <a:r>
              <a:rPr sz="4000" spc="-10" dirty="0"/>
              <a:t>Database?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612" y="2370226"/>
            <a:ext cx="1235710" cy="17405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latin typeface="Calibri"/>
                <a:cs typeface="Calibri"/>
              </a:rPr>
              <a:t>Store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latin typeface="Calibri"/>
                <a:cs typeface="Calibri"/>
              </a:rPr>
              <a:t>Retrieve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40" dirty="0">
                <a:latin typeface="Calibri"/>
                <a:cs typeface="Calibri"/>
              </a:rPr>
              <a:t>Update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latin typeface="Calibri"/>
                <a:cs typeface="Calibri"/>
              </a:rPr>
              <a:t>Delete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714626"/>
            <a:ext cx="42233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95" dirty="0"/>
              <a:t>Why</a:t>
            </a:r>
            <a:r>
              <a:rPr sz="5200" spc="-185" dirty="0"/>
              <a:t> </a:t>
            </a:r>
            <a:r>
              <a:rPr sz="5200" spc="-10" dirty="0"/>
              <a:t>Database?</a:t>
            </a:r>
            <a:endParaRPr sz="5200"/>
          </a:p>
        </p:txBody>
      </p:sp>
      <p:sp>
        <p:nvSpPr>
          <p:cNvPr id="3" name="object 3"/>
          <p:cNvSpPr/>
          <p:nvPr/>
        </p:nvSpPr>
        <p:spPr>
          <a:xfrm>
            <a:off x="615454" y="601091"/>
            <a:ext cx="548640" cy="73660"/>
          </a:xfrm>
          <a:custGeom>
            <a:avLst/>
            <a:gdLst/>
            <a:ahLst/>
            <a:cxnLst/>
            <a:rect l="l" t="t" r="r" b="b"/>
            <a:pathLst>
              <a:path w="548640" h="73659">
                <a:moveTo>
                  <a:pt x="548640" y="0"/>
                </a:moveTo>
                <a:lnTo>
                  <a:pt x="0" y="0"/>
                </a:lnTo>
                <a:lnTo>
                  <a:pt x="0" y="73151"/>
                </a:lnTo>
                <a:lnTo>
                  <a:pt x="548640" y="73151"/>
                </a:lnTo>
                <a:lnTo>
                  <a:pt x="54864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502" y="2935477"/>
            <a:ext cx="6217920" cy="18415"/>
          </a:xfrm>
          <a:custGeom>
            <a:avLst/>
            <a:gdLst/>
            <a:ahLst/>
            <a:cxnLst/>
            <a:rect l="l" t="t" r="r" b="b"/>
            <a:pathLst>
              <a:path w="6217920" h="18414">
                <a:moveTo>
                  <a:pt x="6217920" y="0"/>
                </a:moveTo>
                <a:lnTo>
                  <a:pt x="0" y="0"/>
                </a:lnTo>
                <a:lnTo>
                  <a:pt x="0" y="18287"/>
                </a:lnTo>
                <a:lnTo>
                  <a:pt x="6217920" y="18287"/>
                </a:lnTo>
                <a:lnTo>
                  <a:pt x="621792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4007" y="1119454"/>
            <a:ext cx="4193583" cy="12582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1387" y="3307591"/>
            <a:ext cx="4405630" cy="11207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Volatile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(Register,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125" dirty="0">
                <a:latin typeface="Calibri"/>
                <a:cs typeface="Calibri"/>
              </a:rPr>
              <a:t>Cache,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RAM)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Non-Volatile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114" dirty="0">
                <a:latin typeface="Calibri"/>
                <a:cs typeface="Calibri"/>
              </a:rPr>
              <a:t>(SSD,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90" dirty="0">
                <a:latin typeface="Calibri"/>
                <a:cs typeface="Calibri"/>
              </a:rPr>
              <a:t>HDD)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4307" y="3530854"/>
            <a:ext cx="4060545" cy="24377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3" y="-4762"/>
            <a:ext cx="6228080" cy="6867525"/>
            <a:chOff x="-4763" y="-4762"/>
            <a:chExt cx="6228080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4" y="0"/>
              <a:ext cx="133731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4885944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85944" y="6857999"/>
                  </a:lnTo>
                  <a:lnTo>
                    <a:pt x="4946015" y="6788730"/>
                  </a:lnTo>
                  <a:lnTo>
                    <a:pt x="4975064" y="6753210"/>
                  </a:lnTo>
                  <a:lnTo>
                    <a:pt x="5003804" y="6717324"/>
                  </a:lnTo>
                  <a:lnTo>
                    <a:pt x="5032234" y="6681075"/>
                  </a:lnTo>
                  <a:lnTo>
                    <a:pt x="5060351" y="6644466"/>
                  </a:lnTo>
                  <a:lnTo>
                    <a:pt x="5088152" y="6607500"/>
                  </a:lnTo>
                  <a:lnTo>
                    <a:pt x="5115635" y="6570181"/>
                  </a:lnTo>
                  <a:lnTo>
                    <a:pt x="5142797" y="6532511"/>
                  </a:lnTo>
                  <a:lnTo>
                    <a:pt x="5169635" y="6494494"/>
                  </a:lnTo>
                  <a:lnTo>
                    <a:pt x="5196148" y="6456132"/>
                  </a:lnTo>
                  <a:lnTo>
                    <a:pt x="5222332" y="6417430"/>
                  </a:lnTo>
                  <a:lnTo>
                    <a:pt x="5248184" y="6378390"/>
                  </a:lnTo>
                  <a:lnTo>
                    <a:pt x="5273703" y="6339015"/>
                  </a:lnTo>
                  <a:lnTo>
                    <a:pt x="5298885" y="6299308"/>
                  </a:lnTo>
                  <a:lnTo>
                    <a:pt x="5323729" y="6259273"/>
                  </a:lnTo>
                  <a:lnTo>
                    <a:pt x="5348230" y="6218913"/>
                  </a:lnTo>
                  <a:lnTo>
                    <a:pt x="5372388" y="6178231"/>
                  </a:lnTo>
                  <a:lnTo>
                    <a:pt x="5396199" y="6137229"/>
                  </a:lnTo>
                  <a:lnTo>
                    <a:pt x="5419660" y="6095912"/>
                  </a:lnTo>
                  <a:lnTo>
                    <a:pt x="5442769" y="6054282"/>
                  </a:lnTo>
                  <a:lnTo>
                    <a:pt x="5465524" y="6012342"/>
                  </a:lnTo>
                  <a:lnTo>
                    <a:pt x="5487921" y="5970096"/>
                  </a:lnTo>
                  <a:lnTo>
                    <a:pt x="5509959" y="5927547"/>
                  </a:lnTo>
                  <a:lnTo>
                    <a:pt x="5531634" y="5884697"/>
                  </a:lnTo>
                  <a:lnTo>
                    <a:pt x="5552945" y="5841550"/>
                  </a:lnTo>
                  <a:lnTo>
                    <a:pt x="5573887" y="5798110"/>
                  </a:lnTo>
                  <a:lnTo>
                    <a:pt x="5594460" y="5754379"/>
                  </a:lnTo>
                  <a:lnTo>
                    <a:pt x="5614660" y="5710360"/>
                  </a:lnTo>
                  <a:lnTo>
                    <a:pt x="5634484" y="5666057"/>
                  </a:lnTo>
                  <a:lnTo>
                    <a:pt x="5653931" y="5621472"/>
                  </a:lnTo>
                  <a:lnTo>
                    <a:pt x="5672997" y="5576610"/>
                  </a:lnTo>
                  <a:lnTo>
                    <a:pt x="5691679" y="5531472"/>
                  </a:lnTo>
                  <a:lnTo>
                    <a:pt x="5709976" y="5486062"/>
                  </a:lnTo>
                  <a:lnTo>
                    <a:pt x="5727885" y="5440384"/>
                  </a:lnTo>
                  <a:lnTo>
                    <a:pt x="5745403" y="5394440"/>
                  </a:lnTo>
                  <a:lnTo>
                    <a:pt x="5762527" y="5348234"/>
                  </a:lnTo>
                  <a:lnTo>
                    <a:pt x="5779255" y="5301769"/>
                  </a:lnTo>
                  <a:lnTo>
                    <a:pt x="5795585" y="5255047"/>
                  </a:lnTo>
                  <a:lnTo>
                    <a:pt x="5811513" y="5208072"/>
                  </a:lnTo>
                  <a:lnTo>
                    <a:pt x="5827037" y="5160848"/>
                  </a:lnTo>
                  <a:lnTo>
                    <a:pt x="5842154" y="5113377"/>
                  </a:lnTo>
                  <a:lnTo>
                    <a:pt x="5856863" y="5065662"/>
                  </a:lnTo>
                  <a:lnTo>
                    <a:pt x="5871160" y="5017707"/>
                  </a:lnTo>
                  <a:lnTo>
                    <a:pt x="5885042" y="4969514"/>
                  </a:lnTo>
                  <a:lnTo>
                    <a:pt x="5898508" y="4921088"/>
                  </a:lnTo>
                  <a:lnTo>
                    <a:pt x="5911554" y="4872430"/>
                  </a:lnTo>
                  <a:lnTo>
                    <a:pt x="5924178" y="4823545"/>
                  </a:lnTo>
                  <a:lnTo>
                    <a:pt x="5936378" y="4774434"/>
                  </a:lnTo>
                  <a:lnTo>
                    <a:pt x="5948150" y="4725103"/>
                  </a:lnTo>
                  <a:lnTo>
                    <a:pt x="5959492" y="4675553"/>
                  </a:lnTo>
                  <a:lnTo>
                    <a:pt x="5970402" y="4625787"/>
                  </a:lnTo>
                  <a:lnTo>
                    <a:pt x="5980877" y="4575810"/>
                  </a:lnTo>
                  <a:lnTo>
                    <a:pt x="5990914" y="4525623"/>
                  </a:lnTo>
                  <a:lnTo>
                    <a:pt x="6000511" y="4475231"/>
                  </a:lnTo>
                  <a:lnTo>
                    <a:pt x="6009665" y="4424636"/>
                  </a:lnTo>
                  <a:lnTo>
                    <a:pt x="6018374" y="4373841"/>
                  </a:lnTo>
                  <a:lnTo>
                    <a:pt x="6026634" y="4322850"/>
                  </a:lnTo>
                  <a:lnTo>
                    <a:pt x="6034444" y="4271666"/>
                  </a:lnTo>
                  <a:lnTo>
                    <a:pt x="6041801" y="4220292"/>
                  </a:lnTo>
                  <a:lnTo>
                    <a:pt x="6048702" y="4168730"/>
                  </a:lnTo>
                  <a:lnTo>
                    <a:pt x="6055145" y="4116985"/>
                  </a:lnTo>
                  <a:lnTo>
                    <a:pt x="6061126" y="4065059"/>
                  </a:lnTo>
                  <a:lnTo>
                    <a:pt x="6066644" y="4012956"/>
                  </a:lnTo>
                  <a:lnTo>
                    <a:pt x="6071696" y="3960678"/>
                  </a:lnTo>
                  <a:lnTo>
                    <a:pt x="6076278" y="3908229"/>
                  </a:lnTo>
                  <a:lnTo>
                    <a:pt x="6080390" y="3855612"/>
                  </a:lnTo>
                  <a:lnTo>
                    <a:pt x="6084028" y="3802830"/>
                  </a:lnTo>
                  <a:lnTo>
                    <a:pt x="6087188" y="3749886"/>
                  </a:lnTo>
                  <a:lnTo>
                    <a:pt x="6089870" y="3696783"/>
                  </a:lnTo>
                  <a:lnTo>
                    <a:pt x="6092070" y="3643525"/>
                  </a:lnTo>
                  <a:lnTo>
                    <a:pt x="6093786" y="3590114"/>
                  </a:lnTo>
                  <a:lnTo>
                    <a:pt x="6095014" y="3536554"/>
                  </a:lnTo>
                  <a:lnTo>
                    <a:pt x="6095754" y="3482848"/>
                  </a:lnTo>
                  <a:lnTo>
                    <a:pt x="6096000" y="3429000"/>
                  </a:lnTo>
                  <a:lnTo>
                    <a:pt x="6095754" y="3375151"/>
                  </a:lnTo>
                  <a:lnTo>
                    <a:pt x="6095014" y="3321445"/>
                  </a:lnTo>
                  <a:lnTo>
                    <a:pt x="6093786" y="3267885"/>
                  </a:lnTo>
                  <a:lnTo>
                    <a:pt x="6092070" y="3214474"/>
                  </a:lnTo>
                  <a:lnTo>
                    <a:pt x="6089870" y="3161216"/>
                  </a:lnTo>
                  <a:lnTo>
                    <a:pt x="6087188" y="3108114"/>
                  </a:lnTo>
                  <a:lnTo>
                    <a:pt x="6084028" y="3055170"/>
                  </a:lnTo>
                  <a:lnTo>
                    <a:pt x="6080390" y="3002388"/>
                  </a:lnTo>
                  <a:lnTo>
                    <a:pt x="6076278" y="2949771"/>
                  </a:lnTo>
                  <a:lnTo>
                    <a:pt x="6071696" y="2897322"/>
                  </a:lnTo>
                  <a:lnTo>
                    <a:pt x="6066644" y="2845045"/>
                  </a:lnTo>
                  <a:lnTo>
                    <a:pt x="6061126" y="2792941"/>
                  </a:lnTo>
                  <a:lnTo>
                    <a:pt x="6055145" y="2741016"/>
                  </a:lnTo>
                  <a:lnTo>
                    <a:pt x="6048702" y="2689271"/>
                  </a:lnTo>
                  <a:lnTo>
                    <a:pt x="6041801" y="2637709"/>
                  </a:lnTo>
                  <a:lnTo>
                    <a:pt x="6034444" y="2586335"/>
                  </a:lnTo>
                  <a:lnTo>
                    <a:pt x="6026634" y="2535151"/>
                  </a:lnTo>
                  <a:lnTo>
                    <a:pt x="6018374" y="2484160"/>
                  </a:lnTo>
                  <a:lnTo>
                    <a:pt x="6009665" y="2433366"/>
                  </a:lnTo>
                  <a:lnTo>
                    <a:pt x="6000511" y="2382771"/>
                  </a:lnTo>
                  <a:lnTo>
                    <a:pt x="5990914" y="2332379"/>
                  </a:lnTo>
                  <a:lnTo>
                    <a:pt x="5980877" y="2282193"/>
                  </a:lnTo>
                  <a:lnTo>
                    <a:pt x="5970402" y="2232215"/>
                  </a:lnTo>
                  <a:lnTo>
                    <a:pt x="5959492" y="2182450"/>
                  </a:lnTo>
                  <a:lnTo>
                    <a:pt x="5948150" y="2132900"/>
                  </a:lnTo>
                  <a:lnTo>
                    <a:pt x="5936378" y="2083568"/>
                  </a:lnTo>
                  <a:lnTo>
                    <a:pt x="5924178" y="2034458"/>
                  </a:lnTo>
                  <a:lnTo>
                    <a:pt x="5911554" y="1985573"/>
                  </a:lnTo>
                  <a:lnTo>
                    <a:pt x="5898508" y="1936915"/>
                  </a:lnTo>
                  <a:lnTo>
                    <a:pt x="5885042" y="1888489"/>
                  </a:lnTo>
                  <a:lnTo>
                    <a:pt x="5871160" y="1840296"/>
                  </a:lnTo>
                  <a:lnTo>
                    <a:pt x="5856863" y="1792341"/>
                  </a:lnTo>
                  <a:lnTo>
                    <a:pt x="5842154" y="1744626"/>
                  </a:lnTo>
                  <a:lnTo>
                    <a:pt x="5827037" y="1697154"/>
                  </a:lnTo>
                  <a:lnTo>
                    <a:pt x="5811513" y="1649930"/>
                  </a:lnTo>
                  <a:lnTo>
                    <a:pt x="5795585" y="1602955"/>
                  </a:lnTo>
                  <a:lnTo>
                    <a:pt x="5779255" y="1556233"/>
                  </a:lnTo>
                  <a:lnTo>
                    <a:pt x="5762527" y="1509767"/>
                  </a:lnTo>
                  <a:lnTo>
                    <a:pt x="5745403" y="1463560"/>
                  </a:lnTo>
                  <a:lnTo>
                    <a:pt x="5727885" y="1417616"/>
                  </a:lnTo>
                  <a:lnTo>
                    <a:pt x="5709976" y="1371937"/>
                  </a:lnTo>
                  <a:lnTo>
                    <a:pt x="5691679" y="1326527"/>
                  </a:lnTo>
                  <a:lnTo>
                    <a:pt x="5672997" y="1281389"/>
                  </a:lnTo>
                  <a:lnTo>
                    <a:pt x="5653931" y="1236526"/>
                  </a:lnTo>
                  <a:lnTo>
                    <a:pt x="5634484" y="1191941"/>
                  </a:lnTo>
                  <a:lnTo>
                    <a:pt x="5614660" y="1147637"/>
                  </a:lnTo>
                  <a:lnTo>
                    <a:pt x="5594460" y="1103617"/>
                  </a:lnTo>
                  <a:lnTo>
                    <a:pt x="5573887" y="1059885"/>
                  </a:lnTo>
                  <a:lnTo>
                    <a:pt x="5552945" y="1016443"/>
                  </a:lnTo>
                  <a:lnTo>
                    <a:pt x="5531634" y="973296"/>
                  </a:lnTo>
                  <a:lnTo>
                    <a:pt x="5509959" y="930445"/>
                  </a:lnTo>
                  <a:lnTo>
                    <a:pt x="5487921" y="887894"/>
                  </a:lnTo>
                  <a:lnTo>
                    <a:pt x="5465524" y="845647"/>
                  </a:lnTo>
                  <a:lnTo>
                    <a:pt x="5442769" y="803706"/>
                  </a:lnTo>
                  <a:lnTo>
                    <a:pt x="5419660" y="762074"/>
                  </a:lnTo>
                  <a:lnTo>
                    <a:pt x="5396199" y="720756"/>
                  </a:lnTo>
                  <a:lnTo>
                    <a:pt x="5372388" y="679753"/>
                  </a:lnTo>
                  <a:lnTo>
                    <a:pt x="5348230" y="639068"/>
                  </a:lnTo>
                  <a:lnTo>
                    <a:pt x="5323729" y="598706"/>
                  </a:lnTo>
                  <a:lnTo>
                    <a:pt x="5298885" y="558669"/>
                  </a:lnTo>
                  <a:lnTo>
                    <a:pt x="5273703" y="518961"/>
                  </a:lnTo>
                  <a:lnTo>
                    <a:pt x="5248184" y="479584"/>
                  </a:lnTo>
                  <a:lnTo>
                    <a:pt x="5222332" y="440542"/>
                  </a:lnTo>
                  <a:lnTo>
                    <a:pt x="5196148" y="401837"/>
                  </a:lnTo>
                  <a:lnTo>
                    <a:pt x="5169635" y="363473"/>
                  </a:lnTo>
                  <a:lnTo>
                    <a:pt x="5142797" y="325454"/>
                  </a:lnTo>
                  <a:lnTo>
                    <a:pt x="5115635" y="287781"/>
                  </a:lnTo>
                  <a:lnTo>
                    <a:pt x="5088152" y="250459"/>
                  </a:lnTo>
                  <a:lnTo>
                    <a:pt x="5060351" y="213491"/>
                  </a:lnTo>
                  <a:lnTo>
                    <a:pt x="5032234" y="176879"/>
                  </a:lnTo>
                  <a:lnTo>
                    <a:pt x="5003804" y="140627"/>
                  </a:lnTo>
                  <a:lnTo>
                    <a:pt x="4975064" y="104738"/>
                  </a:lnTo>
                  <a:lnTo>
                    <a:pt x="4946015" y="69215"/>
                  </a:lnTo>
                  <a:lnTo>
                    <a:pt x="4885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0" y="0"/>
                  </a:moveTo>
                  <a:lnTo>
                    <a:pt x="4885944" y="0"/>
                  </a:lnTo>
                  <a:lnTo>
                    <a:pt x="4946015" y="69215"/>
                  </a:lnTo>
                  <a:lnTo>
                    <a:pt x="4975064" y="104738"/>
                  </a:lnTo>
                  <a:lnTo>
                    <a:pt x="5003804" y="140627"/>
                  </a:lnTo>
                  <a:lnTo>
                    <a:pt x="5032234" y="176879"/>
                  </a:lnTo>
                  <a:lnTo>
                    <a:pt x="5060351" y="213491"/>
                  </a:lnTo>
                  <a:lnTo>
                    <a:pt x="5088152" y="250459"/>
                  </a:lnTo>
                  <a:lnTo>
                    <a:pt x="5115635" y="287781"/>
                  </a:lnTo>
                  <a:lnTo>
                    <a:pt x="5142797" y="325454"/>
                  </a:lnTo>
                  <a:lnTo>
                    <a:pt x="5169635" y="363473"/>
                  </a:lnTo>
                  <a:lnTo>
                    <a:pt x="5196148" y="401837"/>
                  </a:lnTo>
                  <a:lnTo>
                    <a:pt x="5222332" y="440542"/>
                  </a:lnTo>
                  <a:lnTo>
                    <a:pt x="5248184" y="479584"/>
                  </a:lnTo>
                  <a:lnTo>
                    <a:pt x="5273703" y="518961"/>
                  </a:lnTo>
                  <a:lnTo>
                    <a:pt x="5298885" y="558669"/>
                  </a:lnTo>
                  <a:lnTo>
                    <a:pt x="5323729" y="598706"/>
                  </a:lnTo>
                  <a:lnTo>
                    <a:pt x="5348230" y="639068"/>
                  </a:lnTo>
                  <a:lnTo>
                    <a:pt x="5372388" y="679753"/>
                  </a:lnTo>
                  <a:lnTo>
                    <a:pt x="5396199" y="720756"/>
                  </a:lnTo>
                  <a:lnTo>
                    <a:pt x="5419660" y="762074"/>
                  </a:lnTo>
                  <a:lnTo>
                    <a:pt x="5442769" y="803706"/>
                  </a:lnTo>
                  <a:lnTo>
                    <a:pt x="5465524" y="845647"/>
                  </a:lnTo>
                  <a:lnTo>
                    <a:pt x="5487921" y="887894"/>
                  </a:lnTo>
                  <a:lnTo>
                    <a:pt x="5509959" y="930445"/>
                  </a:lnTo>
                  <a:lnTo>
                    <a:pt x="5531634" y="973296"/>
                  </a:lnTo>
                  <a:lnTo>
                    <a:pt x="5552945" y="1016443"/>
                  </a:lnTo>
                  <a:lnTo>
                    <a:pt x="5573887" y="1059885"/>
                  </a:lnTo>
                  <a:lnTo>
                    <a:pt x="5594460" y="1103617"/>
                  </a:lnTo>
                  <a:lnTo>
                    <a:pt x="5614660" y="1147637"/>
                  </a:lnTo>
                  <a:lnTo>
                    <a:pt x="5634484" y="1191941"/>
                  </a:lnTo>
                  <a:lnTo>
                    <a:pt x="5653931" y="1236526"/>
                  </a:lnTo>
                  <a:lnTo>
                    <a:pt x="5672997" y="1281389"/>
                  </a:lnTo>
                  <a:lnTo>
                    <a:pt x="5691679" y="1326527"/>
                  </a:lnTo>
                  <a:lnTo>
                    <a:pt x="5709976" y="1371937"/>
                  </a:lnTo>
                  <a:lnTo>
                    <a:pt x="5727885" y="1417616"/>
                  </a:lnTo>
                  <a:lnTo>
                    <a:pt x="5745403" y="1463560"/>
                  </a:lnTo>
                  <a:lnTo>
                    <a:pt x="5762527" y="1509767"/>
                  </a:lnTo>
                  <a:lnTo>
                    <a:pt x="5779255" y="1556233"/>
                  </a:lnTo>
                  <a:lnTo>
                    <a:pt x="5795585" y="1602955"/>
                  </a:lnTo>
                  <a:lnTo>
                    <a:pt x="5811513" y="1649930"/>
                  </a:lnTo>
                  <a:lnTo>
                    <a:pt x="5827037" y="1697154"/>
                  </a:lnTo>
                  <a:lnTo>
                    <a:pt x="5842154" y="1744626"/>
                  </a:lnTo>
                  <a:lnTo>
                    <a:pt x="5856863" y="1792341"/>
                  </a:lnTo>
                  <a:lnTo>
                    <a:pt x="5871160" y="1840296"/>
                  </a:lnTo>
                  <a:lnTo>
                    <a:pt x="5885042" y="1888489"/>
                  </a:lnTo>
                  <a:lnTo>
                    <a:pt x="5898508" y="1936915"/>
                  </a:lnTo>
                  <a:lnTo>
                    <a:pt x="5911554" y="1985573"/>
                  </a:lnTo>
                  <a:lnTo>
                    <a:pt x="5924178" y="2034458"/>
                  </a:lnTo>
                  <a:lnTo>
                    <a:pt x="5936378" y="2083568"/>
                  </a:lnTo>
                  <a:lnTo>
                    <a:pt x="5948150" y="2132900"/>
                  </a:lnTo>
                  <a:lnTo>
                    <a:pt x="5959492" y="2182450"/>
                  </a:lnTo>
                  <a:lnTo>
                    <a:pt x="5970402" y="2232215"/>
                  </a:lnTo>
                  <a:lnTo>
                    <a:pt x="5980877" y="2282193"/>
                  </a:lnTo>
                  <a:lnTo>
                    <a:pt x="5990914" y="2332379"/>
                  </a:lnTo>
                  <a:lnTo>
                    <a:pt x="6000511" y="2382771"/>
                  </a:lnTo>
                  <a:lnTo>
                    <a:pt x="6009665" y="2433366"/>
                  </a:lnTo>
                  <a:lnTo>
                    <a:pt x="6018374" y="2484160"/>
                  </a:lnTo>
                  <a:lnTo>
                    <a:pt x="6026634" y="2535151"/>
                  </a:lnTo>
                  <a:lnTo>
                    <a:pt x="6034444" y="2586335"/>
                  </a:lnTo>
                  <a:lnTo>
                    <a:pt x="6041801" y="2637709"/>
                  </a:lnTo>
                  <a:lnTo>
                    <a:pt x="6048702" y="2689271"/>
                  </a:lnTo>
                  <a:lnTo>
                    <a:pt x="6055145" y="2741016"/>
                  </a:lnTo>
                  <a:lnTo>
                    <a:pt x="6061126" y="2792941"/>
                  </a:lnTo>
                  <a:lnTo>
                    <a:pt x="6066644" y="2845045"/>
                  </a:lnTo>
                  <a:lnTo>
                    <a:pt x="6071696" y="2897322"/>
                  </a:lnTo>
                  <a:lnTo>
                    <a:pt x="6076278" y="2949771"/>
                  </a:lnTo>
                  <a:lnTo>
                    <a:pt x="6080390" y="3002388"/>
                  </a:lnTo>
                  <a:lnTo>
                    <a:pt x="6084028" y="3055170"/>
                  </a:lnTo>
                  <a:lnTo>
                    <a:pt x="6087188" y="3108114"/>
                  </a:lnTo>
                  <a:lnTo>
                    <a:pt x="6089870" y="3161216"/>
                  </a:lnTo>
                  <a:lnTo>
                    <a:pt x="6092070" y="3214474"/>
                  </a:lnTo>
                  <a:lnTo>
                    <a:pt x="6093786" y="3267885"/>
                  </a:lnTo>
                  <a:lnTo>
                    <a:pt x="6095014" y="3321445"/>
                  </a:lnTo>
                  <a:lnTo>
                    <a:pt x="6095754" y="3375151"/>
                  </a:lnTo>
                  <a:lnTo>
                    <a:pt x="6096000" y="3429000"/>
                  </a:lnTo>
                  <a:lnTo>
                    <a:pt x="6095754" y="3482848"/>
                  </a:lnTo>
                  <a:lnTo>
                    <a:pt x="6095014" y="3536554"/>
                  </a:lnTo>
                  <a:lnTo>
                    <a:pt x="6093786" y="3590114"/>
                  </a:lnTo>
                  <a:lnTo>
                    <a:pt x="6092070" y="3643525"/>
                  </a:lnTo>
                  <a:lnTo>
                    <a:pt x="6089870" y="3696783"/>
                  </a:lnTo>
                  <a:lnTo>
                    <a:pt x="6087188" y="3749886"/>
                  </a:lnTo>
                  <a:lnTo>
                    <a:pt x="6084028" y="3802830"/>
                  </a:lnTo>
                  <a:lnTo>
                    <a:pt x="6080390" y="3855612"/>
                  </a:lnTo>
                  <a:lnTo>
                    <a:pt x="6076278" y="3908229"/>
                  </a:lnTo>
                  <a:lnTo>
                    <a:pt x="6071696" y="3960678"/>
                  </a:lnTo>
                  <a:lnTo>
                    <a:pt x="6066644" y="4012956"/>
                  </a:lnTo>
                  <a:lnTo>
                    <a:pt x="6061126" y="4065059"/>
                  </a:lnTo>
                  <a:lnTo>
                    <a:pt x="6055145" y="4116985"/>
                  </a:lnTo>
                  <a:lnTo>
                    <a:pt x="6048702" y="4168730"/>
                  </a:lnTo>
                  <a:lnTo>
                    <a:pt x="6041801" y="4220292"/>
                  </a:lnTo>
                  <a:lnTo>
                    <a:pt x="6034444" y="4271666"/>
                  </a:lnTo>
                  <a:lnTo>
                    <a:pt x="6026634" y="4322850"/>
                  </a:lnTo>
                  <a:lnTo>
                    <a:pt x="6018374" y="4373841"/>
                  </a:lnTo>
                  <a:lnTo>
                    <a:pt x="6009665" y="4424636"/>
                  </a:lnTo>
                  <a:lnTo>
                    <a:pt x="6000511" y="4475231"/>
                  </a:lnTo>
                  <a:lnTo>
                    <a:pt x="5990914" y="4525623"/>
                  </a:lnTo>
                  <a:lnTo>
                    <a:pt x="5980877" y="4575810"/>
                  </a:lnTo>
                  <a:lnTo>
                    <a:pt x="5970402" y="4625787"/>
                  </a:lnTo>
                  <a:lnTo>
                    <a:pt x="5959492" y="4675553"/>
                  </a:lnTo>
                  <a:lnTo>
                    <a:pt x="5948150" y="4725103"/>
                  </a:lnTo>
                  <a:lnTo>
                    <a:pt x="5936378" y="4774434"/>
                  </a:lnTo>
                  <a:lnTo>
                    <a:pt x="5924178" y="4823545"/>
                  </a:lnTo>
                  <a:lnTo>
                    <a:pt x="5911554" y="4872430"/>
                  </a:lnTo>
                  <a:lnTo>
                    <a:pt x="5898508" y="4921088"/>
                  </a:lnTo>
                  <a:lnTo>
                    <a:pt x="5885042" y="4969514"/>
                  </a:lnTo>
                  <a:lnTo>
                    <a:pt x="5871160" y="5017707"/>
                  </a:lnTo>
                  <a:lnTo>
                    <a:pt x="5856863" y="5065662"/>
                  </a:lnTo>
                  <a:lnTo>
                    <a:pt x="5842154" y="5113377"/>
                  </a:lnTo>
                  <a:lnTo>
                    <a:pt x="5827037" y="5160848"/>
                  </a:lnTo>
                  <a:lnTo>
                    <a:pt x="5811513" y="5208072"/>
                  </a:lnTo>
                  <a:lnTo>
                    <a:pt x="5795585" y="5255047"/>
                  </a:lnTo>
                  <a:lnTo>
                    <a:pt x="5779255" y="5301769"/>
                  </a:lnTo>
                  <a:lnTo>
                    <a:pt x="5762527" y="5348234"/>
                  </a:lnTo>
                  <a:lnTo>
                    <a:pt x="5745403" y="5394440"/>
                  </a:lnTo>
                  <a:lnTo>
                    <a:pt x="5727885" y="5440384"/>
                  </a:lnTo>
                  <a:lnTo>
                    <a:pt x="5709976" y="5486062"/>
                  </a:lnTo>
                  <a:lnTo>
                    <a:pt x="5691679" y="5531472"/>
                  </a:lnTo>
                  <a:lnTo>
                    <a:pt x="5672997" y="5576610"/>
                  </a:lnTo>
                  <a:lnTo>
                    <a:pt x="5653931" y="5621472"/>
                  </a:lnTo>
                  <a:lnTo>
                    <a:pt x="5634484" y="5666057"/>
                  </a:lnTo>
                  <a:lnTo>
                    <a:pt x="5614660" y="5710360"/>
                  </a:lnTo>
                  <a:lnTo>
                    <a:pt x="5594460" y="5754379"/>
                  </a:lnTo>
                  <a:lnTo>
                    <a:pt x="5573887" y="5798110"/>
                  </a:lnTo>
                  <a:lnTo>
                    <a:pt x="5552945" y="5841550"/>
                  </a:lnTo>
                  <a:lnTo>
                    <a:pt x="5531634" y="5884697"/>
                  </a:lnTo>
                  <a:lnTo>
                    <a:pt x="5509959" y="5927547"/>
                  </a:lnTo>
                  <a:lnTo>
                    <a:pt x="5487921" y="5970096"/>
                  </a:lnTo>
                  <a:lnTo>
                    <a:pt x="5465524" y="6012342"/>
                  </a:lnTo>
                  <a:lnTo>
                    <a:pt x="5442769" y="6054282"/>
                  </a:lnTo>
                  <a:lnTo>
                    <a:pt x="5419660" y="6095912"/>
                  </a:lnTo>
                  <a:lnTo>
                    <a:pt x="5396199" y="6137229"/>
                  </a:lnTo>
                  <a:lnTo>
                    <a:pt x="5372388" y="6178231"/>
                  </a:lnTo>
                  <a:lnTo>
                    <a:pt x="5348230" y="6218913"/>
                  </a:lnTo>
                  <a:lnTo>
                    <a:pt x="5323729" y="6259273"/>
                  </a:lnTo>
                  <a:lnTo>
                    <a:pt x="5298885" y="6299308"/>
                  </a:lnTo>
                  <a:lnTo>
                    <a:pt x="5273703" y="6339015"/>
                  </a:lnTo>
                  <a:lnTo>
                    <a:pt x="5248184" y="6378390"/>
                  </a:lnTo>
                  <a:lnTo>
                    <a:pt x="5222332" y="6417430"/>
                  </a:lnTo>
                  <a:lnTo>
                    <a:pt x="5196148" y="6456132"/>
                  </a:lnTo>
                  <a:lnTo>
                    <a:pt x="5169635" y="6494494"/>
                  </a:lnTo>
                  <a:lnTo>
                    <a:pt x="5142797" y="6532511"/>
                  </a:lnTo>
                  <a:lnTo>
                    <a:pt x="5115635" y="6570181"/>
                  </a:lnTo>
                  <a:lnTo>
                    <a:pt x="5088152" y="6607500"/>
                  </a:lnTo>
                  <a:lnTo>
                    <a:pt x="5060351" y="6644466"/>
                  </a:lnTo>
                  <a:lnTo>
                    <a:pt x="5032234" y="6681075"/>
                  </a:lnTo>
                  <a:lnTo>
                    <a:pt x="5003804" y="6717324"/>
                  </a:lnTo>
                  <a:lnTo>
                    <a:pt x="4975064" y="6753210"/>
                  </a:lnTo>
                  <a:lnTo>
                    <a:pt x="4946015" y="6788730"/>
                  </a:lnTo>
                  <a:lnTo>
                    <a:pt x="4885944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6085840" cy="6858000"/>
            </a:xfrm>
            <a:custGeom>
              <a:avLst/>
              <a:gdLst/>
              <a:ahLst/>
              <a:cxnLst/>
              <a:rect l="l" t="t" r="r" b="b"/>
              <a:pathLst>
                <a:path w="6085840" h="6858000">
                  <a:moveTo>
                    <a:pt x="487527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75276" y="6857999"/>
                  </a:lnTo>
                  <a:lnTo>
                    <a:pt x="4935347" y="6788730"/>
                  </a:lnTo>
                  <a:lnTo>
                    <a:pt x="4964395" y="6753210"/>
                  </a:lnTo>
                  <a:lnTo>
                    <a:pt x="4993135" y="6717324"/>
                  </a:lnTo>
                  <a:lnTo>
                    <a:pt x="5021565" y="6681075"/>
                  </a:lnTo>
                  <a:lnTo>
                    <a:pt x="5049682" y="6644466"/>
                  </a:lnTo>
                  <a:lnTo>
                    <a:pt x="5077483" y="6607500"/>
                  </a:lnTo>
                  <a:lnTo>
                    <a:pt x="5104966" y="6570181"/>
                  </a:lnTo>
                  <a:lnTo>
                    <a:pt x="5132128" y="6532511"/>
                  </a:lnTo>
                  <a:lnTo>
                    <a:pt x="5158966" y="6494494"/>
                  </a:lnTo>
                  <a:lnTo>
                    <a:pt x="5185479" y="6456132"/>
                  </a:lnTo>
                  <a:lnTo>
                    <a:pt x="5211663" y="6417430"/>
                  </a:lnTo>
                  <a:lnTo>
                    <a:pt x="5237515" y="6378390"/>
                  </a:lnTo>
                  <a:lnTo>
                    <a:pt x="5263034" y="6339015"/>
                  </a:lnTo>
                  <a:lnTo>
                    <a:pt x="5288216" y="6299308"/>
                  </a:lnTo>
                  <a:lnTo>
                    <a:pt x="5313060" y="6259273"/>
                  </a:lnTo>
                  <a:lnTo>
                    <a:pt x="5337561" y="6218913"/>
                  </a:lnTo>
                  <a:lnTo>
                    <a:pt x="5361719" y="6178231"/>
                  </a:lnTo>
                  <a:lnTo>
                    <a:pt x="5385530" y="6137229"/>
                  </a:lnTo>
                  <a:lnTo>
                    <a:pt x="5408991" y="6095912"/>
                  </a:lnTo>
                  <a:lnTo>
                    <a:pt x="5432100" y="6054282"/>
                  </a:lnTo>
                  <a:lnTo>
                    <a:pt x="5454855" y="6012342"/>
                  </a:lnTo>
                  <a:lnTo>
                    <a:pt x="5477252" y="5970096"/>
                  </a:lnTo>
                  <a:lnTo>
                    <a:pt x="5499290" y="5927547"/>
                  </a:lnTo>
                  <a:lnTo>
                    <a:pt x="5520965" y="5884697"/>
                  </a:lnTo>
                  <a:lnTo>
                    <a:pt x="5542276" y="5841550"/>
                  </a:lnTo>
                  <a:lnTo>
                    <a:pt x="5563218" y="5798110"/>
                  </a:lnTo>
                  <a:lnTo>
                    <a:pt x="5583791" y="5754379"/>
                  </a:lnTo>
                  <a:lnTo>
                    <a:pt x="5603991" y="5710360"/>
                  </a:lnTo>
                  <a:lnTo>
                    <a:pt x="5623815" y="5666057"/>
                  </a:lnTo>
                  <a:lnTo>
                    <a:pt x="5643262" y="5621472"/>
                  </a:lnTo>
                  <a:lnTo>
                    <a:pt x="5662328" y="5576610"/>
                  </a:lnTo>
                  <a:lnTo>
                    <a:pt x="5681010" y="5531472"/>
                  </a:lnTo>
                  <a:lnTo>
                    <a:pt x="5699307" y="5486062"/>
                  </a:lnTo>
                  <a:lnTo>
                    <a:pt x="5717216" y="5440384"/>
                  </a:lnTo>
                  <a:lnTo>
                    <a:pt x="5734734" y="5394440"/>
                  </a:lnTo>
                  <a:lnTo>
                    <a:pt x="5751858" y="5348234"/>
                  </a:lnTo>
                  <a:lnTo>
                    <a:pt x="5768586" y="5301769"/>
                  </a:lnTo>
                  <a:lnTo>
                    <a:pt x="5784916" y="5255047"/>
                  </a:lnTo>
                  <a:lnTo>
                    <a:pt x="5800844" y="5208072"/>
                  </a:lnTo>
                  <a:lnTo>
                    <a:pt x="5816368" y="5160848"/>
                  </a:lnTo>
                  <a:lnTo>
                    <a:pt x="5831485" y="5113377"/>
                  </a:lnTo>
                  <a:lnTo>
                    <a:pt x="5846194" y="5065662"/>
                  </a:lnTo>
                  <a:lnTo>
                    <a:pt x="5860491" y="5017707"/>
                  </a:lnTo>
                  <a:lnTo>
                    <a:pt x="5874373" y="4969514"/>
                  </a:lnTo>
                  <a:lnTo>
                    <a:pt x="5887839" y="4921088"/>
                  </a:lnTo>
                  <a:lnTo>
                    <a:pt x="5900885" y="4872430"/>
                  </a:lnTo>
                  <a:lnTo>
                    <a:pt x="5913509" y="4823545"/>
                  </a:lnTo>
                  <a:lnTo>
                    <a:pt x="5925709" y="4774434"/>
                  </a:lnTo>
                  <a:lnTo>
                    <a:pt x="5937481" y="4725103"/>
                  </a:lnTo>
                  <a:lnTo>
                    <a:pt x="5948823" y="4675553"/>
                  </a:lnTo>
                  <a:lnTo>
                    <a:pt x="5959733" y="4625787"/>
                  </a:lnTo>
                  <a:lnTo>
                    <a:pt x="5970208" y="4575810"/>
                  </a:lnTo>
                  <a:lnTo>
                    <a:pt x="5980245" y="4525623"/>
                  </a:lnTo>
                  <a:lnTo>
                    <a:pt x="5989842" y="4475231"/>
                  </a:lnTo>
                  <a:lnTo>
                    <a:pt x="5998996" y="4424636"/>
                  </a:lnTo>
                  <a:lnTo>
                    <a:pt x="6007705" y="4373841"/>
                  </a:lnTo>
                  <a:lnTo>
                    <a:pt x="6015965" y="4322850"/>
                  </a:lnTo>
                  <a:lnTo>
                    <a:pt x="6023775" y="4271666"/>
                  </a:lnTo>
                  <a:lnTo>
                    <a:pt x="6031132" y="4220292"/>
                  </a:lnTo>
                  <a:lnTo>
                    <a:pt x="6038033" y="4168730"/>
                  </a:lnTo>
                  <a:lnTo>
                    <a:pt x="6044476" y="4116985"/>
                  </a:lnTo>
                  <a:lnTo>
                    <a:pt x="6050457" y="4065059"/>
                  </a:lnTo>
                  <a:lnTo>
                    <a:pt x="6055975" y="4012956"/>
                  </a:lnTo>
                  <a:lnTo>
                    <a:pt x="6061027" y="3960678"/>
                  </a:lnTo>
                  <a:lnTo>
                    <a:pt x="6065609" y="3908229"/>
                  </a:lnTo>
                  <a:lnTo>
                    <a:pt x="6069721" y="3855612"/>
                  </a:lnTo>
                  <a:lnTo>
                    <a:pt x="6073359" y="3802830"/>
                  </a:lnTo>
                  <a:lnTo>
                    <a:pt x="6076519" y="3749886"/>
                  </a:lnTo>
                  <a:lnTo>
                    <a:pt x="6079201" y="3696783"/>
                  </a:lnTo>
                  <a:lnTo>
                    <a:pt x="6081401" y="3643525"/>
                  </a:lnTo>
                  <a:lnTo>
                    <a:pt x="6083117" y="3590114"/>
                  </a:lnTo>
                  <a:lnTo>
                    <a:pt x="6084345" y="3536554"/>
                  </a:lnTo>
                  <a:lnTo>
                    <a:pt x="6085085" y="3482848"/>
                  </a:lnTo>
                  <a:lnTo>
                    <a:pt x="6085332" y="3429000"/>
                  </a:lnTo>
                  <a:lnTo>
                    <a:pt x="6085085" y="3375151"/>
                  </a:lnTo>
                  <a:lnTo>
                    <a:pt x="6084345" y="3321445"/>
                  </a:lnTo>
                  <a:lnTo>
                    <a:pt x="6083117" y="3267885"/>
                  </a:lnTo>
                  <a:lnTo>
                    <a:pt x="6081401" y="3214474"/>
                  </a:lnTo>
                  <a:lnTo>
                    <a:pt x="6079201" y="3161216"/>
                  </a:lnTo>
                  <a:lnTo>
                    <a:pt x="6076519" y="3108114"/>
                  </a:lnTo>
                  <a:lnTo>
                    <a:pt x="6073359" y="3055170"/>
                  </a:lnTo>
                  <a:lnTo>
                    <a:pt x="6069721" y="3002388"/>
                  </a:lnTo>
                  <a:lnTo>
                    <a:pt x="6065609" y="2949771"/>
                  </a:lnTo>
                  <a:lnTo>
                    <a:pt x="6061027" y="2897322"/>
                  </a:lnTo>
                  <a:lnTo>
                    <a:pt x="6055975" y="2845045"/>
                  </a:lnTo>
                  <a:lnTo>
                    <a:pt x="6050457" y="2792941"/>
                  </a:lnTo>
                  <a:lnTo>
                    <a:pt x="6044476" y="2741016"/>
                  </a:lnTo>
                  <a:lnTo>
                    <a:pt x="6038033" y="2689271"/>
                  </a:lnTo>
                  <a:lnTo>
                    <a:pt x="6031132" y="2637709"/>
                  </a:lnTo>
                  <a:lnTo>
                    <a:pt x="6023775" y="2586335"/>
                  </a:lnTo>
                  <a:lnTo>
                    <a:pt x="6015965" y="2535151"/>
                  </a:lnTo>
                  <a:lnTo>
                    <a:pt x="6007705" y="2484160"/>
                  </a:lnTo>
                  <a:lnTo>
                    <a:pt x="5998996" y="2433366"/>
                  </a:lnTo>
                  <a:lnTo>
                    <a:pt x="5989842" y="2382771"/>
                  </a:lnTo>
                  <a:lnTo>
                    <a:pt x="5980245" y="2332379"/>
                  </a:lnTo>
                  <a:lnTo>
                    <a:pt x="5970208" y="2282193"/>
                  </a:lnTo>
                  <a:lnTo>
                    <a:pt x="5959733" y="2232215"/>
                  </a:lnTo>
                  <a:lnTo>
                    <a:pt x="5948823" y="2182450"/>
                  </a:lnTo>
                  <a:lnTo>
                    <a:pt x="5937481" y="2132900"/>
                  </a:lnTo>
                  <a:lnTo>
                    <a:pt x="5925709" y="2083568"/>
                  </a:lnTo>
                  <a:lnTo>
                    <a:pt x="5913509" y="2034458"/>
                  </a:lnTo>
                  <a:lnTo>
                    <a:pt x="5900885" y="1985573"/>
                  </a:lnTo>
                  <a:lnTo>
                    <a:pt x="5887839" y="1936915"/>
                  </a:lnTo>
                  <a:lnTo>
                    <a:pt x="5874373" y="1888489"/>
                  </a:lnTo>
                  <a:lnTo>
                    <a:pt x="5860491" y="1840296"/>
                  </a:lnTo>
                  <a:lnTo>
                    <a:pt x="5846194" y="1792341"/>
                  </a:lnTo>
                  <a:lnTo>
                    <a:pt x="5831485" y="1744626"/>
                  </a:lnTo>
                  <a:lnTo>
                    <a:pt x="5816368" y="1697154"/>
                  </a:lnTo>
                  <a:lnTo>
                    <a:pt x="5800844" y="1649930"/>
                  </a:lnTo>
                  <a:lnTo>
                    <a:pt x="5784916" y="1602955"/>
                  </a:lnTo>
                  <a:lnTo>
                    <a:pt x="5768586" y="1556233"/>
                  </a:lnTo>
                  <a:lnTo>
                    <a:pt x="5751858" y="1509767"/>
                  </a:lnTo>
                  <a:lnTo>
                    <a:pt x="5734734" y="1463560"/>
                  </a:lnTo>
                  <a:lnTo>
                    <a:pt x="5717216" y="1417616"/>
                  </a:lnTo>
                  <a:lnTo>
                    <a:pt x="5699307" y="1371937"/>
                  </a:lnTo>
                  <a:lnTo>
                    <a:pt x="5681010" y="1326527"/>
                  </a:lnTo>
                  <a:lnTo>
                    <a:pt x="5662328" y="1281389"/>
                  </a:lnTo>
                  <a:lnTo>
                    <a:pt x="5643262" y="1236526"/>
                  </a:lnTo>
                  <a:lnTo>
                    <a:pt x="5623815" y="1191941"/>
                  </a:lnTo>
                  <a:lnTo>
                    <a:pt x="5603991" y="1147637"/>
                  </a:lnTo>
                  <a:lnTo>
                    <a:pt x="5583791" y="1103617"/>
                  </a:lnTo>
                  <a:lnTo>
                    <a:pt x="5563218" y="1059885"/>
                  </a:lnTo>
                  <a:lnTo>
                    <a:pt x="5542276" y="1016443"/>
                  </a:lnTo>
                  <a:lnTo>
                    <a:pt x="5520965" y="973296"/>
                  </a:lnTo>
                  <a:lnTo>
                    <a:pt x="5499290" y="930445"/>
                  </a:lnTo>
                  <a:lnTo>
                    <a:pt x="5477252" y="887894"/>
                  </a:lnTo>
                  <a:lnTo>
                    <a:pt x="5454855" y="845647"/>
                  </a:lnTo>
                  <a:lnTo>
                    <a:pt x="5432100" y="803706"/>
                  </a:lnTo>
                  <a:lnTo>
                    <a:pt x="5408991" y="762074"/>
                  </a:lnTo>
                  <a:lnTo>
                    <a:pt x="5385530" y="720756"/>
                  </a:lnTo>
                  <a:lnTo>
                    <a:pt x="5361719" y="679753"/>
                  </a:lnTo>
                  <a:lnTo>
                    <a:pt x="5337561" y="639068"/>
                  </a:lnTo>
                  <a:lnTo>
                    <a:pt x="5313060" y="598706"/>
                  </a:lnTo>
                  <a:lnTo>
                    <a:pt x="5288216" y="558669"/>
                  </a:lnTo>
                  <a:lnTo>
                    <a:pt x="5263034" y="518961"/>
                  </a:lnTo>
                  <a:lnTo>
                    <a:pt x="5237515" y="479584"/>
                  </a:lnTo>
                  <a:lnTo>
                    <a:pt x="5211663" y="440542"/>
                  </a:lnTo>
                  <a:lnTo>
                    <a:pt x="5185479" y="401837"/>
                  </a:lnTo>
                  <a:lnTo>
                    <a:pt x="5158966" y="363473"/>
                  </a:lnTo>
                  <a:lnTo>
                    <a:pt x="5132128" y="325454"/>
                  </a:lnTo>
                  <a:lnTo>
                    <a:pt x="5104966" y="287781"/>
                  </a:lnTo>
                  <a:lnTo>
                    <a:pt x="5077483" y="250459"/>
                  </a:lnTo>
                  <a:lnTo>
                    <a:pt x="5049682" y="213491"/>
                  </a:lnTo>
                  <a:lnTo>
                    <a:pt x="5021565" y="176879"/>
                  </a:lnTo>
                  <a:lnTo>
                    <a:pt x="4993135" y="140627"/>
                  </a:lnTo>
                  <a:lnTo>
                    <a:pt x="4964395" y="104738"/>
                  </a:lnTo>
                  <a:lnTo>
                    <a:pt x="4935347" y="69215"/>
                  </a:lnTo>
                  <a:lnTo>
                    <a:pt x="4875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7651" y="1153413"/>
            <a:ext cx="27686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5" dirty="0"/>
              <a:t>Why</a:t>
            </a:r>
            <a:r>
              <a:rPr sz="3400" spc="-140" dirty="0"/>
              <a:t> </a:t>
            </a:r>
            <a:r>
              <a:rPr sz="3400" spc="-10" dirty="0"/>
              <a:t>Database?</a:t>
            </a:r>
            <a:endParaRPr sz="3400"/>
          </a:p>
        </p:txBody>
      </p:sp>
      <p:grpSp>
        <p:nvGrpSpPr>
          <p:cNvPr id="8" name="object 8"/>
          <p:cNvGrpSpPr/>
          <p:nvPr/>
        </p:nvGrpSpPr>
        <p:grpSpPr>
          <a:xfrm>
            <a:off x="0" y="1152169"/>
            <a:ext cx="5422900" cy="1051560"/>
            <a:chOff x="0" y="1152169"/>
            <a:chExt cx="5422900" cy="1051560"/>
          </a:xfrm>
        </p:grpSpPr>
        <p:sp>
          <p:nvSpPr>
            <p:cNvPr id="9" name="object 9"/>
            <p:cNvSpPr/>
            <p:nvPr/>
          </p:nvSpPr>
          <p:spPr>
            <a:xfrm>
              <a:off x="0" y="1152169"/>
              <a:ext cx="128270" cy="654050"/>
            </a:xfrm>
            <a:custGeom>
              <a:avLst/>
              <a:gdLst/>
              <a:ahLst/>
              <a:cxnLst/>
              <a:rect l="l" t="t" r="r" b="b"/>
              <a:pathLst>
                <a:path w="128270" h="654050">
                  <a:moveTo>
                    <a:pt x="128016" y="0"/>
                  </a:moveTo>
                  <a:lnTo>
                    <a:pt x="0" y="0"/>
                  </a:lnTo>
                  <a:lnTo>
                    <a:pt x="0" y="653897"/>
                  </a:lnTo>
                  <a:lnTo>
                    <a:pt x="128016" y="653897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912" y="2185035"/>
              <a:ext cx="4983480" cy="18415"/>
            </a:xfrm>
            <a:custGeom>
              <a:avLst/>
              <a:gdLst/>
              <a:ahLst/>
              <a:cxnLst/>
              <a:rect l="l" t="t" r="r" b="b"/>
              <a:pathLst>
                <a:path w="4983480" h="18414">
                  <a:moveTo>
                    <a:pt x="498348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4983480" y="18287"/>
                  </a:lnTo>
                  <a:lnTo>
                    <a:pt x="498348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7651" y="2404109"/>
            <a:ext cx="2310765" cy="1146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240665" algn="l"/>
              </a:tabLst>
            </a:pPr>
            <a:r>
              <a:rPr sz="1800" spc="70" dirty="0">
                <a:latin typeface="Calibri"/>
                <a:cs typeface="Calibri"/>
              </a:rPr>
              <a:t>List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(array,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map,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0665" algn="l"/>
              </a:tabLst>
            </a:pPr>
            <a:r>
              <a:rPr sz="1800" spc="50" dirty="0">
                <a:latin typeface="Calibri"/>
                <a:cs typeface="Calibri"/>
              </a:rPr>
              <a:t>File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</a:tabLst>
            </a:pPr>
            <a:r>
              <a:rPr sz="1800" spc="6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4618" y="517651"/>
            <a:ext cx="2821185" cy="2743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9834" y="3429000"/>
            <a:ext cx="3230879" cy="2598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768" rIns="0" bIns="0" rtlCol="0">
            <a:spAutoFit/>
          </a:bodyPr>
          <a:lstStyle/>
          <a:p>
            <a:pPr marL="3079750">
              <a:lnSpc>
                <a:spcPct val="100000"/>
              </a:lnSpc>
              <a:spcBef>
                <a:spcPts val="95"/>
              </a:spcBef>
            </a:pPr>
            <a:r>
              <a:rPr sz="5200" spc="-95" dirty="0"/>
              <a:t>Why</a:t>
            </a:r>
            <a:r>
              <a:rPr sz="5200" spc="-185" dirty="0"/>
              <a:t> </a:t>
            </a:r>
            <a:r>
              <a:rPr sz="5200" spc="-10" dirty="0"/>
              <a:t>Database?</a:t>
            </a:r>
            <a:endParaRPr sz="5200"/>
          </a:p>
        </p:txBody>
      </p:sp>
      <p:grpSp>
        <p:nvGrpSpPr>
          <p:cNvPr id="3" name="object 3"/>
          <p:cNvGrpSpPr/>
          <p:nvPr/>
        </p:nvGrpSpPr>
        <p:grpSpPr>
          <a:xfrm>
            <a:off x="1316989" y="2925064"/>
            <a:ext cx="1098550" cy="1098550"/>
            <a:chOff x="1316989" y="2925064"/>
            <a:chExt cx="1098550" cy="1098550"/>
          </a:xfrm>
        </p:grpSpPr>
        <p:sp>
          <p:nvSpPr>
            <p:cNvPr id="4" name="object 4"/>
            <p:cNvSpPr/>
            <p:nvPr/>
          </p:nvSpPr>
          <p:spPr>
            <a:xfrm>
              <a:off x="1316989" y="2925064"/>
              <a:ext cx="1098550" cy="1098550"/>
            </a:xfrm>
            <a:custGeom>
              <a:avLst/>
              <a:gdLst/>
              <a:ahLst/>
              <a:cxnLst/>
              <a:rect l="l" t="t" r="r" b="b"/>
              <a:pathLst>
                <a:path w="1098550" h="1098550">
                  <a:moveTo>
                    <a:pt x="549021" y="0"/>
                  </a:moveTo>
                  <a:lnTo>
                    <a:pt x="501640" y="2014"/>
                  </a:lnTo>
                  <a:lnTo>
                    <a:pt x="455381" y="7949"/>
                  </a:lnTo>
                  <a:lnTo>
                    <a:pt x="410407" y="17638"/>
                  </a:lnTo>
                  <a:lnTo>
                    <a:pt x="366884" y="30919"/>
                  </a:lnTo>
                  <a:lnTo>
                    <a:pt x="324975" y="47624"/>
                  </a:lnTo>
                  <a:lnTo>
                    <a:pt x="284845" y="67592"/>
                  </a:lnTo>
                  <a:lnTo>
                    <a:pt x="246660" y="90655"/>
                  </a:lnTo>
                  <a:lnTo>
                    <a:pt x="210583" y="116651"/>
                  </a:lnTo>
                  <a:lnTo>
                    <a:pt x="176779" y="145414"/>
                  </a:lnTo>
                  <a:lnTo>
                    <a:pt x="145414" y="176779"/>
                  </a:lnTo>
                  <a:lnTo>
                    <a:pt x="116651" y="210583"/>
                  </a:lnTo>
                  <a:lnTo>
                    <a:pt x="90655" y="246660"/>
                  </a:lnTo>
                  <a:lnTo>
                    <a:pt x="67592" y="284845"/>
                  </a:lnTo>
                  <a:lnTo>
                    <a:pt x="47625" y="324975"/>
                  </a:lnTo>
                  <a:lnTo>
                    <a:pt x="30919" y="366884"/>
                  </a:lnTo>
                  <a:lnTo>
                    <a:pt x="17638" y="410407"/>
                  </a:lnTo>
                  <a:lnTo>
                    <a:pt x="7949" y="455381"/>
                  </a:lnTo>
                  <a:lnTo>
                    <a:pt x="2014" y="501640"/>
                  </a:lnTo>
                  <a:lnTo>
                    <a:pt x="0" y="549021"/>
                  </a:lnTo>
                  <a:lnTo>
                    <a:pt x="2014" y="596383"/>
                  </a:lnTo>
                  <a:lnTo>
                    <a:pt x="7949" y="642628"/>
                  </a:lnTo>
                  <a:lnTo>
                    <a:pt x="17638" y="687591"/>
                  </a:lnTo>
                  <a:lnTo>
                    <a:pt x="30919" y="731108"/>
                  </a:lnTo>
                  <a:lnTo>
                    <a:pt x="47625" y="773012"/>
                  </a:lnTo>
                  <a:lnTo>
                    <a:pt x="67592" y="813140"/>
                  </a:lnTo>
                  <a:lnTo>
                    <a:pt x="90655" y="851325"/>
                  </a:lnTo>
                  <a:lnTo>
                    <a:pt x="116651" y="887404"/>
                  </a:lnTo>
                  <a:lnTo>
                    <a:pt x="145414" y="921212"/>
                  </a:lnTo>
                  <a:lnTo>
                    <a:pt x="176779" y="952582"/>
                  </a:lnTo>
                  <a:lnTo>
                    <a:pt x="210583" y="981351"/>
                  </a:lnTo>
                  <a:lnTo>
                    <a:pt x="246660" y="1007353"/>
                  </a:lnTo>
                  <a:lnTo>
                    <a:pt x="284845" y="1030423"/>
                  </a:lnTo>
                  <a:lnTo>
                    <a:pt x="324975" y="1050397"/>
                  </a:lnTo>
                  <a:lnTo>
                    <a:pt x="366884" y="1067109"/>
                  </a:lnTo>
                  <a:lnTo>
                    <a:pt x="410407" y="1080395"/>
                  </a:lnTo>
                  <a:lnTo>
                    <a:pt x="455381" y="1090088"/>
                  </a:lnTo>
                  <a:lnTo>
                    <a:pt x="501640" y="1096026"/>
                  </a:lnTo>
                  <a:lnTo>
                    <a:pt x="549021" y="1098042"/>
                  </a:lnTo>
                  <a:lnTo>
                    <a:pt x="596383" y="1096026"/>
                  </a:lnTo>
                  <a:lnTo>
                    <a:pt x="642628" y="1090088"/>
                  </a:lnTo>
                  <a:lnTo>
                    <a:pt x="687591" y="1080395"/>
                  </a:lnTo>
                  <a:lnTo>
                    <a:pt x="731108" y="1067109"/>
                  </a:lnTo>
                  <a:lnTo>
                    <a:pt x="773012" y="1050397"/>
                  </a:lnTo>
                  <a:lnTo>
                    <a:pt x="813140" y="1030423"/>
                  </a:lnTo>
                  <a:lnTo>
                    <a:pt x="851325" y="1007353"/>
                  </a:lnTo>
                  <a:lnTo>
                    <a:pt x="887404" y="981351"/>
                  </a:lnTo>
                  <a:lnTo>
                    <a:pt x="921212" y="952582"/>
                  </a:lnTo>
                  <a:lnTo>
                    <a:pt x="952582" y="921212"/>
                  </a:lnTo>
                  <a:lnTo>
                    <a:pt x="981351" y="887404"/>
                  </a:lnTo>
                  <a:lnTo>
                    <a:pt x="1007353" y="851325"/>
                  </a:lnTo>
                  <a:lnTo>
                    <a:pt x="1030423" y="813140"/>
                  </a:lnTo>
                  <a:lnTo>
                    <a:pt x="1050397" y="773012"/>
                  </a:lnTo>
                  <a:lnTo>
                    <a:pt x="1067109" y="731108"/>
                  </a:lnTo>
                  <a:lnTo>
                    <a:pt x="1080395" y="687591"/>
                  </a:lnTo>
                  <a:lnTo>
                    <a:pt x="1090088" y="642628"/>
                  </a:lnTo>
                  <a:lnTo>
                    <a:pt x="1096026" y="596383"/>
                  </a:lnTo>
                  <a:lnTo>
                    <a:pt x="1098042" y="549021"/>
                  </a:lnTo>
                  <a:lnTo>
                    <a:pt x="1096026" y="501640"/>
                  </a:lnTo>
                  <a:lnTo>
                    <a:pt x="1090088" y="455381"/>
                  </a:lnTo>
                  <a:lnTo>
                    <a:pt x="1080395" y="410407"/>
                  </a:lnTo>
                  <a:lnTo>
                    <a:pt x="1067109" y="366884"/>
                  </a:lnTo>
                  <a:lnTo>
                    <a:pt x="1050397" y="324975"/>
                  </a:lnTo>
                  <a:lnTo>
                    <a:pt x="1030423" y="284845"/>
                  </a:lnTo>
                  <a:lnTo>
                    <a:pt x="1007353" y="246660"/>
                  </a:lnTo>
                  <a:lnTo>
                    <a:pt x="981351" y="210583"/>
                  </a:lnTo>
                  <a:lnTo>
                    <a:pt x="952582" y="176779"/>
                  </a:lnTo>
                  <a:lnTo>
                    <a:pt x="921212" y="145414"/>
                  </a:lnTo>
                  <a:lnTo>
                    <a:pt x="887404" y="116651"/>
                  </a:lnTo>
                  <a:lnTo>
                    <a:pt x="851325" y="90655"/>
                  </a:lnTo>
                  <a:lnTo>
                    <a:pt x="813140" y="67592"/>
                  </a:lnTo>
                  <a:lnTo>
                    <a:pt x="773012" y="47625"/>
                  </a:lnTo>
                  <a:lnTo>
                    <a:pt x="731108" y="30919"/>
                  </a:lnTo>
                  <a:lnTo>
                    <a:pt x="687591" y="17638"/>
                  </a:lnTo>
                  <a:lnTo>
                    <a:pt x="642628" y="7949"/>
                  </a:lnTo>
                  <a:lnTo>
                    <a:pt x="596383" y="2014"/>
                  </a:lnTo>
                  <a:lnTo>
                    <a:pt x="549021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4342" y="3364903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946" y="129171"/>
                  </a:moveTo>
                  <a:lnTo>
                    <a:pt x="20142" y="123355"/>
                  </a:lnTo>
                  <a:lnTo>
                    <a:pt x="5803" y="123355"/>
                  </a:lnTo>
                  <a:lnTo>
                    <a:pt x="0" y="129171"/>
                  </a:lnTo>
                  <a:lnTo>
                    <a:pt x="0" y="143510"/>
                  </a:lnTo>
                  <a:lnTo>
                    <a:pt x="5803" y="149326"/>
                  </a:lnTo>
                  <a:lnTo>
                    <a:pt x="20142" y="149326"/>
                  </a:lnTo>
                  <a:lnTo>
                    <a:pt x="25946" y="143510"/>
                  </a:lnTo>
                  <a:lnTo>
                    <a:pt x="25946" y="136334"/>
                  </a:lnTo>
                  <a:lnTo>
                    <a:pt x="25946" y="129171"/>
                  </a:lnTo>
                  <a:close/>
                </a:path>
                <a:path w="285750" h="285750">
                  <a:moveTo>
                    <a:pt x="155714" y="265506"/>
                  </a:moveTo>
                  <a:lnTo>
                    <a:pt x="149910" y="259689"/>
                  </a:lnTo>
                  <a:lnTo>
                    <a:pt x="135572" y="259689"/>
                  </a:lnTo>
                  <a:lnTo>
                    <a:pt x="129768" y="265506"/>
                  </a:lnTo>
                  <a:lnTo>
                    <a:pt x="129768" y="279831"/>
                  </a:lnTo>
                  <a:lnTo>
                    <a:pt x="135572" y="285648"/>
                  </a:lnTo>
                  <a:lnTo>
                    <a:pt x="149910" y="285648"/>
                  </a:lnTo>
                  <a:lnTo>
                    <a:pt x="155714" y="279844"/>
                  </a:lnTo>
                  <a:lnTo>
                    <a:pt x="155714" y="272669"/>
                  </a:lnTo>
                  <a:lnTo>
                    <a:pt x="155714" y="265506"/>
                  </a:lnTo>
                  <a:close/>
                </a:path>
                <a:path w="285750" h="285750">
                  <a:moveTo>
                    <a:pt x="155714" y="5816"/>
                  </a:moveTo>
                  <a:lnTo>
                    <a:pt x="149910" y="0"/>
                  </a:lnTo>
                  <a:lnTo>
                    <a:pt x="135572" y="0"/>
                  </a:lnTo>
                  <a:lnTo>
                    <a:pt x="129768" y="5816"/>
                  </a:lnTo>
                  <a:lnTo>
                    <a:pt x="129768" y="20167"/>
                  </a:lnTo>
                  <a:lnTo>
                    <a:pt x="135572" y="25971"/>
                  </a:lnTo>
                  <a:lnTo>
                    <a:pt x="149910" y="25971"/>
                  </a:lnTo>
                  <a:lnTo>
                    <a:pt x="155714" y="20167"/>
                  </a:lnTo>
                  <a:lnTo>
                    <a:pt x="155714" y="12992"/>
                  </a:lnTo>
                  <a:lnTo>
                    <a:pt x="155714" y="5816"/>
                  </a:lnTo>
                  <a:close/>
                </a:path>
                <a:path w="285750" h="285750">
                  <a:moveTo>
                    <a:pt x="285483" y="129171"/>
                  </a:moveTo>
                  <a:lnTo>
                    <a:pt x="279679" y="123355"/>
                  </a:lnTo>
                  <a:lnTo>
                    <a:pt x="265341" y="123355"/>
                  </a:lnTo>
                  <a:lnTo>
                    <a:pt x="259537" y="129171"/>
                  </a:lnTo>
                  <a:lnTo>
                    <a:pt x="259537" y="143510"/>
                  </a:lnTo>
                  <a:lnTo>
                    <a:pt x="265341" y="149326"/>
                  </a:lnTo>
                  <a:lnTo>
                    <a:pt x="279679" y="149326"/>
                  </a:lnTo>
                  <a:lnTo>
                    <a:pt x="285483" y="143510"/>
                  </a:lnTo>
                  <a:lnTo>
                    <a:pt x="285483" y="136334"/>
                  </a:lnTo>
                  <a:lnTo>
                    <a:pt x="285483" y="12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4113" y="3410346"/>
              <a:ext cx="86295" cy="1642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47887" y="3222079"/>
              <a:ext cx="439420" cy="504825"/>
            </a:xfrm>
            <a:custGeom>
              <a:avLst/>
              <a:gdLst/>
              <a:ahLst/>
              <a:cxnLst/>
              <a:rect l="l" t="t" r="r" b="b"/>
              <a:pathLst>
                <a:path w="439419" h="504825">
                  <a:moveTo>
                    <a:pt x="238668" y="38951"/>
                  </a:moveTo>
                  <a:lnTo>
                    <a:pt x="199737" y="38951"/>
                  </a:lnTo>
                  <a:lnTo>
                    <a:pt x="199737" y="65568"/>
                  </a:lnTo>
                  <a:lnTo>
                    <a:pt x="150062" y="75790"/>
                  </a:lnTo>
                  <a:lnTo>
                    <a:pt x="105127" y="96489"/>
                  </a:lnTo>
                  <a:lnTo>
                    <a:pt x="66319" y="126349"/>
                  </a:lnTo>
                  <a:lnTo>
                    <a:pt x="35028" y="164054"/>
                  </a:lnTo>
                  <a:lnTo>
                    <a:pt x="12640" y="208287"/>
                  </a:lnTo>
                  <a:lnTo>
                    <a:pt x="543" y="257731"/>
                  </a:lnTo>
                  <a:lnTo>
                    <a:pt x="12" y="307430"/>
                  </a:lnTo>
                  <a:lnTo>
                    <a:pt x="0" y="308639"/>
                  </a:lnTo>
                  <a:lnTo>
                    <a:pt x="10684" y="357058"/>
                  </a:lnTo>
                  <a:lnTo>
                    <a:pt x="31606" y="401366"/>
                  </a:lnTo>
                  <a:lnTo>
                    <a:pt x="61775" y="439939"/>
                  </a:lnTo>
                  <a:lnTo>
                    <a:pt x="100197" y="471154"/>
                  </a:lnTo>
                  <a:lnTo>
                    <a:pt x="145884" y="493390"/>
                  </a:lnTo>
                  <a:lnTo>
                    <a:pt x="195442" y="504687"/>
                  </a:lnTo>
                  <a:lnTo>
                    <a:pt x="244452" y="504687"/>
                  </a:lnTo>
                  <a:lnTo>
                    <a:pt x="292684" y="493633"/>
                  </a:lnTo>
                  <a:lnTo>
                    <a:pt x="336835" y="472471"/>
                  </a:lnTo>
                  <a:lnTo>
                    <a:pt x="343200" y="467422"/>
                  </a:lnTo>
                  <a:lnTo>
                    <a:pt x="219202" y="467422"/>
                  </a:lnTo>
                  <a:lnTo>
                    <a:pt x="170825" y="460945"/>
                  </a:lnTo>
                  <a:lnTo>
                    <a:pt x="127404" y="442656"/>
                  </a:lnTo>
                  <a:lnTo>
                    <a:pt x="90651" y="414269"/>
                  </a:lnTo>
                  <a:lnTo>
                    <a:pt x="62279" y="377496"/>
                  </a:lnTo>
                  <a:lnTo>
                    <a:pt x="44001" y="334051"/>
                  </a:lnTo>
                  <a:lnTo>
                    <a:pt x="37527" y="285646"/>
                  </a:lnTo>
                  <a:lnTo>
                    <a:pt x="44000" y="237242"/>
                  </a:lnTo>
                  <a:lnTo>
                    <a:pt x="62279" y="193797"/>
                  </a:lnTo>
                  <a:lnTo>
                    <a:pt x="90651" y="157024"/>
                  </a:lnTo>
                  <a:lnTo>
                    <a:pt x="127403" y="128637"/>
                  </a:lnTo>
                  <a:lnTo>
                    <a:pt x="170825" y="110348"/>
                  </a:lnTo>
                  <a:lnTo>
                    <a:pt x="219202" y="103871"/>
                  </a:lnTo>
                  <a:lnTo>
                    <a:pt x="394861" y="103871"/>
                  </a:lnTo>
                  <a:lnTo>
                    <a:pt x="395667" y="102573"/>
                  </a:lnTo>
                  <a:lnTo>
                    <a:pt x="342482" y="102573"/>
                  </a:lnTo>
                  <a:lnTo>
                    <a:pt x="318323" y="88493"/>
                  </a:lnTo>
                  <a:lnTo>
                    <a:pt x="292765" y="77579"/>
                  </a:lnTo>
                  <a:lnTo>
                    <a:pt x="266111" y="70072"/>
                  </a:lnTo>
                  <a:lnTo>
                    <a:pt x="238668" y="66218"/>
                  </a:lnTo>
                  <a:lnTo>
                    <a:pt x="238668" y="38951"/>
                  </a:lnTo>
                  <a:close/>
                </a:path>
                <a:path w="439419" h="504825">
                  <a:moveTo>
                    <a:pt x="394861" y="103871"/>
                  </a:moveTo>
                  <a:lnTo>
                    <a:pt x="219202" y="103871"/>
                  </a:lnTo>
                  <a:lnTo>
                    <a:pt x="267580" y="110348"/>
                  </a:lnTo>
                  <a:lnTo>
                    <a:pt x="311001" y="128637"/>
                  </a:lnTo>
                  <a:lnTo>
                    <a:pt x="347754" y="157024"/>
                  </a:lnTo>
                  <a:lnTo>
                    <a:pt x="376126" y="193797"/>
                  </a:lnTo>
                  <a:lnTo>
                    <a:pt x="394404" y="237242"/>
                  </a:lnTo>
                  <a:lnTo>
                    <a:pt x="400878" y="285646"/>
                  </a:lnTo>
                  <a:lnTo>
                    <a:pt x="394404" y="334051"/>
                  </a:lnTo>
                  <a:lnTo>
                    <a:pt x="376126" y="377496"/>
                  </a:lnTo>
                  <a:lnTo>
                    <a:pt x="347754" y="414269"/>
                  </a:lnTo>
                  <a:lnTo>
                    <a:pt x="311001" y="442656"/>
                  </a:lnTo>
                  <a:lnTo>
                    <a:pt x="267580" y="460945"/>
                  </a:lnTo>
                  <a:lnTo>
                    <a:pt x="219202" y="467422"/>
                  </a:lnTo>
                  <a:lnTo>
                    <a:pt x="343200" y="467422"/>
                  </a:lnTo>
                  <a:lnTo>
                    <a:pt x="375651" y="441679"/>
                  </a:lnTo>
                  <a:lnTo>
                    <a:pt x="407366" y="401853"/>
                  </a:lnTo>
                  <a:lnTo>
                    <a:pt x="429105" y="355859"/>
                  </a:lnTo>
                  <a:lnTo>
                    <a:pt x="439400" y="307431"/>
                  </a:lnTo>
                  <a:lnTo>
                    <a:pt x="438592" y="258461"/>
                  </a:lnTo>
                  <a:lnTo>
                    <a:pt x="427024" y="210845"/>
                  </a:lnTo>
                  <a:lnTo>
                    <a:pt x="405038" y="166474"/>
                  </a:lnTo>
                  <a:lnTo>
                    <a:pt x="372978" y="127242"/>
                  </a:lnTo>
                  <a:lnTo>
                    <a:pt x="392443" y="107766"/>
                  </a:lnTo>
                  <a:lnTo>
                    <a:pt x="394861" y="103871"/>
                  </a:lnTo>
                  <a:close/>
                </a:path>
                <a:path w="439419" h="504825">
                  <a:moveTo>
                    <a:pt x="378412" y="74820"/>
                  </a:moveTo>
                  <a:lnTo>
                    <a:pt x="371082" y="75935"/>
                  </a:lnTo>
                  <a:lnTo>
                    <a:pt x="364543" y="79851"/>
                  </a:lnTo>
                  <a:lnTo>
                    <a:pt x="342482" y="102573"/>
                  </a:lnTo>
                  <a:lnTo>
                    <a:pt x="395667" y="102573"/>
                  </a:lnTo>
                  <a:lnTo>
                    <a:pt x="396447" y="101315"/>
                  </a:lnTo>
                  <a:lnTo>
                    <a:pt x="397715" y="94133"/>
                  </a:lnTo>
                  <a:lnTo>
                    <a:pt x="396184" y="86952"/>
                  </a:lnTo>
                  <a:lnTo>
                    <a:pt x="391794" y="80500"/>
                  </a:lnTo>
                  <a:lnTo>
                    <a:pt x="385620" y="76382"/>
                  </a:lnTo>
                  <a:lnTo>
                    <a:pt x="378412" y="74820"/>
                  </a:lnTo>
                  <a:close/>
                </a:path>
                <a:path w="439419" h="504825">
                  <a:moveTo>
                    <a:pt x="297063" y="0"/>
                  </a:moveTo>
                  <a:lnTo>
                    <a:pt x="141341" y="0"/>
                  </a:lnTo>
                  <a:lnTo>
                    <a:pt x="141342" y="38951"/>
                  </a:lnTo>
                  <a:lnTo>
                    <a:pt x="297063" y="38951"/>
                  </a:lnTo>
                  <a:lnTo>
                    <a:pt x="297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4036" y="4312158"/>
            <a:ext cx="11233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85" dirty="0">
                <a:solidFill>
                  <a:srgbClr val="9F2B92"/>
                </a:solidFill>
                <a:latin typeface="Calibri"/>
                <a:cs typeface="Calibri"/>
              </a:rPr>
              <a:t>EFFICIENT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32047" y="2925064"/>
            <a:ext cx="1097915" cy="1098550"/>
            <a:chOff x="3432047" y="2925064"/>
            <a:chExt cx="1097915" cy="1098550"/>
          </a:xfrm>
        </p:grpSpPr>
        <p:sp>
          <p:nvSpPr>
            <p:cNvPr id="10" name="object 10"/>
            <p:cNvSpPr/>
            <p:nvPr/>
          </p:nvSpPr>
          <p:spPr>
            <a:xfrm>
              <a:off x="3432047" y="2925064"/>
              <a:ext cx="1097915" cy="1098550"/>
            </a:xfrm>
            <a:custGeom>
              <a:avLst/>
              <a:gdLst/>
              <a:ahLst/>
              <a:cxnLst/>
              <a:rect l="l" t="t" r="r" b="b"/>
              <a:pathLst>
                <a:path w="1097914" h="1098550">
                  <a:moveTo>
                    <a:pt x="548893" y="0"/>
                  </a:moveTo>
                  <a:lnTo>
                    <a:pt x="501532" y="2014"/>
                  </a:lnTo>
                  <a:lnTo>
                    <a:pt x="455290" y="7949"/>
                  </a:lnTo>
                  <a:lnTo>
                    <a:pt x="410331" y="17638"/>
                  </a:lnTo>
                  <a:lnTo>
                    <a:pt x="366821" y="30919"/>
                  </a:lnTo>
                  <a:lnTo>
                    <a:pt x="324924" y="47624"/>
                  </a:lnTo>
                  <a:lnTo>
                    <a:pt x="284804" y="67592"/>
                  </a:lnTo>
                  <a:lnTo>
                    <a:pt x="246628" y="90655"/>
                  </a:lnTo>
                  <a:lnTo>
                    <a:pt x="210558" y="116651"/>
                  </a:lnTo>
                  <a:lnTo>
                    <a:pt x="176761" y="145414"/>
                  </a:lnTo>
                  <a:lnTo>
                    <a:pt x="145400" y="176779"/>
                  </a:lnTo>
                  <a:lnTo>
                    <a:pt x="116641" y="210583"/>
                  </a:lnTo>
                  <a:lnTo>
                    <a:pt x="90649" y="246660"/>
                  </a:lnTo>
                  <a:lnTo>
                    <a:pt x="67588" y="284845"/>
                  </a:lnTo>
                  <a:lnTo>
                    <a:pt x="47622" y="324975"/>
                  </a:lnTo>
                  <a:lnTo>
                    <a:pt x="30917" y="366884"/>
                  </a:lnTo>
                  <a:lnTo>
                    <a:pt x="17638" y="410407"/>
                  </a:lnTo>
                  <a:lnTo>
                    <a:pt x="7949" y="455381"/>
                  </a:lnTo>
                  <a:lnTo>
                    <a:pt x="2014" y="501640"/>
                  </a:lnTo>
                  <a:lnTo>
                    <a:pt x="0" y="549021"/>
                  </a:lnTo>
                  <a:lnTo>
                    <a:pt x="2014" y="596383"/>
                  </a:lnTo>
                  <a:lnTo>
                    <a:pt x="7949" y="642628"/>
                  </a:lnTo>
                  <a:lnTo>
                    <a:pt x="17638" y="687591"/>
                  </a:lnTo>
                  <a:lnTo>
                    <a:pt x="30917" y="731108"/>
                  </a:lnTo>
                  <a:lnTo>
                    <a:pt x="47622" y="773012"/>
                  </a:lnTo>
                  <a:lnTo>
                    <a:pt x="67588" y="813140"/>
                  </a:lnTo>
                  <a:lnTo>
                    <a:pt x="90649" y="851325"/>
                  </a:lnTo>
                  <a:lnTo>
                    <a:pt x="116641" y="887404"/>
                  </a:lnTo>
                  <a:lnTo>
                    <a:pt x="145400" y="921212"/>
                  </a:lnTo>
                  <a:lnTo>
                    <a:pt x="176761" y="952582"/>
                  </a:lnTo>
                  <a:lnTo>
                    <a:pt x="210558" y="981351"/>
                  </a:lnTo>
                  <a:lnTo>
                    <a:pt x="246628" y="1007353"/>
                  </a:lnTo>
                  <a:lnTo>
                    <a:pt x="284804" y="1030423"/>
                  </a:lnTo>
                  <a:lnTo>
                    <a:pt x="324924" y="1050397"/>
                  </a:lnTo>
                  <a:lnTo>
                    <a:pt x="366821" y="1067109"/>
                  </a:lnTo>
                  <a:lnTo>
                    <a:pt x="410331" y="1080395"/>
                  </a:lnTo>
                  <a:lnTo>
                    <a:pt x="455290" y="1090088"/>
                  </a:lnTo>
                  <a:lnTo>
                    <a:pt x="501532" y="1096026"/>
                  </a:lnTo>
                  <a:lnTo>
                    <a:pt x="548893" y="1098042"/>
                  </a:lnTo>
                  <a:lnTo>
                    <a:pt x="596274" y="1096026"/>
                  </a:lnTo>
                  <a:lnTo>
                    <a:pt x="642533" y="1090088"/>
                  </a:lnTo>
                  <a:lnTo>
                    <a:pt x="687507" y="1080395"/>
                  </a:lnTo>
                  <a:lnTo>
                    <a:pt x="731030" y="1067109"/>
                  </a:lnTo>
                  <a:lnTo>
                    <a:pt x="772939" y="1050397"/>
                  </a:lnTo>
                  <a:lnTo>
                    <a:pt x="813069" y="1030423"/>
                  </a:lnTo>
                  <a:lnTo>
                    <a:pt x="851254" y="1007353"/>
                  </a:lnTo>
                  <a:lnTo>
                    <a:pt x="887331" y="981351"/>
                  </a:lnTo>
                  <a:lnTo>
                    <a:pt x="921135" y="952582"/>
                  </a:lnTo>
                  <a:lnTo>
                    <a:pt x="952500" y="921212"/>
                  </a:lnTo>
                  <a:lnTo>
                    <a:pt x="981263" y="887404"/>
                  </a:lnTo>
                  <a:lnTo>
                    <a:pt x="1007259" y="851325"/>
                  </a:lnTo>
                  <a:lnTo>
                    <a:pt x="1030322" y="813140"/>
                  </a:lnTo>
                  <a:lnTo>
                    <a:pt x="1050289" y="773012"/>
                  </a:lnTo>
                  <a:lnTo>
                    <a:pt x="1066995" y="731108"/>
                  </a:lnTo>
                  <a:lnTo>
                    <a:pt x="1080276" y="687591"/>
                  </a:lnTo>
                  <a:lnTo>
                    <a:pt x="1089965" y="642628"/>
                  </a:lnTo>
                  <a:lnTo>
                    <a:pt x="1095900" y="596383"/>
                  </a:lnTo>
                  <a:lnTo>
                    <a:pt x="1097914" y="549021"/>
                  </a:lnTo>
                  <a:lnTo>
                    <a:pt x="1095900" y="501640"/>
                  </a:lnTo>
                  <a:lnTo>
                    <a:pt x="1089965" y="455381"/>
                  </a:lnTo>
                  <a:lnTo>
                    <a:pt x="1080276" y="410407"/>
                  </a:lnTo>
                  <a:lnTo>
                    <a:pt x="1066995" y="366884"/>
                  </a:lnTo>
                  <a:lnTo>
                    <a:pt x="1050290" y="324975"/>
                  </a:lnTo>
                  <a:lnTo>
                    <a:pt x="1030322" y="284845"/>
                  </a:lnTo>
                  <a:lnTo>
                    <a:pt x="1007259" y="246660"/>
                  </a:lnTo>
                  <a:lnTo>
                    <a:pt x="981263" y="210583"/>
                  </a:lnTo>
                  <a:lnTo>
                    <a:pt x="952500" y="176779"/>
                  </a:lnTo>
                  <a:lnTo>
                    <a:pt x="921135" y="145414"/>
                  </a:lnTo>
                  <a:lnTo>
                    <a:pt x="887331" y="116651"/>
                  </a:lnTo>
                  <a:lnTo>
                    <a:pt x="851254" y="90655"/>
                  </a:lnTo>
                  <a:lnTo>
                    <a:pt x="813069" y="67592"/>
                  </a:lnTo>
                  <a:lnTo>
                    <a:pt x="772939" y="47625"/>
                  </a:lnTo>
                  <a:lnTo>
                    <a:pt x="731030" y="30919"/>
                  </a:lnTo>
                  <a:lnTo>
                    <a:pt x="687507" y="17638"/>
                  </a:lnTo>
                  <a:lnTo>
                    <a:pt x="642533" y="7949"/>
                  </a:lnTo>
                  <a:lnTo>
                    <a:pt x="596274" y="2014"/>
                  </a:lnTo>
                  <a:lnTo>
                    <a:pt x="548893" y="0"/>
                  </a:lnTo>
                  <a:close/>
                </a:path>
              </a:pathLst>
            </a:custGeom>
            <a:solidFill>
              <a:srgbClr val="4A2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2484" y="3215589"/>
              <a:ext cx="519430" cy="519430"/>
            </a:xfrm>
            <a:custGeom>
              <a:avLst/>
              <a:gdLst/>
              <a:ahLst/>
              <a:cxnLst/>
              <a:rect l="l" t="t" r="r" b="b"/>
              <a:pathLst>
                <a:path w="519429" h="519429">
                  <a:moveTo>
                    <a:pt x="155714" y="318109"/>
                  </a:moveTo>
                  <a:lnTo>
                    <a:pt x="0" y="318109"/>
                  </a:lnTo>
                  <a:lnTo>
                    <a:pt x="6134" y="333235"/>
                  </a:lnTo>
                  <a:lnTo>
                    <a:pt x="22860" y="345617"/>
                  </a:lnTo>
                  <a:lnTo>
                    <a:pt x="47625" y="353987"/>
                  </a:lnTo>
                  <a:lnTo>
                    <a:pt x="77851" y="357060"/>
                  </a:lnTo>
                  <a:lnTo>
                    <a:pt x="108089" y="353987"/>
                  </a:lnTo>
                  <a:lnTo>
                    <a:pt x="132842" y="345617"/>
                  </a:lnTo>
                  <a:lnTo>
                    <a:pt x="149567" y="333235"/>
                  </a:lnTo>
                  <a:lnTo>
                    <a:pt x="155714" y="318109"/>
                  </a:lnTo>
                  <a:close/>
                </a:path>
                <a:path w="519429" h="519429">
                  <a:moveTo>
                    <a:pt x="499605" y="298640"/>
                  </a:moveTo>
                  <a:lnTo>
                    <a:pt x="462356" y="150622"/>
                  </a:lnTo>
                  <a:lnTo>
                    <a:pt x="452234" y="110363"/>
                  </a:lnTo>
                  <a:lnTo>
                    <a:pt x="460667" y="110363"/>
                  </a:lnTo>
                  <a:lnTo>
                    <a:pt x="468363" y="108877"/>
                  </a:lnTo>
                  <a:lnTo>
                    <a:pt x="474535" y="104775"/>
                  </a:lnTo>
                  <a:lnTo>
                    <a:pt x="475132" y="103873"/>
                  </a:lnTo>
                  <a:lnTo>
                    <a:pt x="478650" y="98590"/>
                  </a:lnTo>
                  <a:lnTo>
                    <a:pt x="480136" y="90893"/>
                  </a:lnTo>
                  <a:lnTo>
                    <a:pt x="478751" y="83756"/>
                  </a:lnTo>
                  <a:lnTo>
                    <a:pt x="478650" y="83197"/>
                  </a:lnTo>
                  <a:lnTo>
                    <a:pt x="475132" y="77914"/>
                  </a:lnTo>
                  <a:lnTo>
                    <a:pt x="474535" y="77012"/>
                  </a:lnTo>
                  <a:lnTo>
                    <a:pt x="468363" y="72910"/>
                  </a:lnTo>
                  <a:lnTo>
                    <a:pt x="460667" y="71412"/>
                  </a:lnTo>
                  <a:lnTo>
                    <a:pt x="293268" y="71412"/>
                  </a:lnTo>
                  <a:lnTo>
                    <a:pt x="290029" y="65570"/>
                  </a:lnTo>
                  <a:lnTo>
                    <a:pt x="284835" y="60375"/>
                  </a:lnTo>
                  <a:lnTo>
                    <a:pt x="278993" y="57137"/>
                  </a:lnTo>
                  <a:lnTo>
                    <a:pt x="278993" y="19481"/>
                  </a:lnTo>
                  <a:lnTo>
                    <a:pt x="277507" y="11785"/>
                  </a:lnTo>
                  <a:lnTo>
                    <a:pt x="273405" y="5600"/>
                  </a:lnTo>
                  <a:lnTo>
                    <a:pt x="272503" y="5003"/>
                  </a:lnTo>
                  <a:lnTo>
                    <a:pt x="272503" y="83756"/>
                  </a:lnTo>
                  <a:lnTo>
                    <a:pt x="272503" y="98031"/>
                  </a:lnTo>
                  <a:lnTo>
                    <a:pt x="266661" y="103873"/>
                  </a:lnTo>
                  <a:lnTo>
                    <a:pt x="252387" y="103873"/>
                  </a:lnTo>
                  <a:lnTo>
                    <a:pt x="246557" y="98031"/>
                  </a:lnTo>
                  <a:lnTo>
                    <a:pt x="246557" y="83756"/>
                  </a:lnTo>
                  <a:lnTo>
                    <a:pt x="252387" y="77914"/>
                  </a:lnTo>
                  <a:lnTo>
                    <a:pt x="266661" y="77914"/>
                  </a:lnTo>
                  <a:lnTo>
                    <a:pt x="272503" y="83756"/>
                  </a:lnTo>
                  <a:lnTo>
                    <a:pt x="272503" y="5003"/>
                  </a:lnTo>
                  <a:lnTo>
                    <a:pt x="267220" y="1498"/>
                  </a:lnTo>
                  <a:lnTo>
                    <a:pt x="259524" y="0"/>
                  </a:lnTo>
                  <a:lnTo>
                    <a:pt x="251841" y="1498"/>
                  </a:lnTo>
                  <a:lnTo>
                    <a:pt x="245656" y="5600"/>
                  </a:lnTo>
                  <a:lnTo>
                    <a:pt x="241554" y="11785"/>
                  </a:lnTo>
                  <a:lnTo>
                    <a:pt x="240068" y="19481"/>
                  </a:lnTo>
                  <a:lnTo>
                    <a:pt x="240068" y="57137"/>
                  </a:lnTo>
                  <a:lnTo>
                    <a:pt x="234226" y="60375"/>
                  </a:lnTo>
                  <a:lnTo>
                    <a:pt x="229031" y="65570"/>
                  </a:lnTo>
                  <a:lnTo>
                    <a:pt x="225793" y="71412"/>
                  </a:lnTo>
                  <a:lnTo>
                    <a:pt x="58394" y="71412"/>
                  </a:lnTo>
                  <a:lnTo>
                    <a:pt x="50698" y="72910"/>
                  </a:lnTo>
                  <a:lnTo>
                    <a:pt x="44526" y="77012"/>
                  </a:lnTo>
                  <a:lnTo>
                    <a:pt x="40411" y="83197"/>
                  </a:lnTo>
                  <a:lnTo>
                    <a:pt x="38925" y="90893"/>
                  </a:lnTo>
                  <a:lnTo>
                    <a:pt x="38925" y="99987"/>
                  </a:lnTo>
                  <a:lnTo>
                    <a:pt x="45415" y="108419"/>
                  </a:lnTo>
                  <a:lnTo>
                    <a:pt x="54495" y="109715"/>
                  </a:lnTo>
                  <a:lnTo>
                    <a:pt x="17513" y="298640"/>
                  </a:lnTo>
                  <a:lnTo>
                    <a:pt x="44119" y="298640"/>
                  </a:lnTo>
                  <a:lnTo>
                    <a:pt x="72669" y="150622"/>
                  </a:lnTo>
                  <a:lnTo>
                    <a:pt x="109651" y="298640"/>
                  </a:lnTo>
                  <a:lnTo>
                    <a:pt x="136245" y="298640"/>
                  </a:lnTo>
                  <a:lnTo>
                    <a:pt x="99009" y="150622"/>
                  </a:lnTo>
                  <a:lnTo>
                    <a:pt x="88887" y="110363"/>
                  </a:lnTo>
                  <a:lnTo>
                    <a:pt x="225145" y="110363"/>
                  </a:lnTo>
                  <a:lnTo>
                    <a:pt x="228384" y="116205"/>
                  </a:lnTo>
                  <a:lnTo>
                    <a:pt x="233578" y="121399"/>
                  </a:lnTo>
                  <a:lnTo>
                    <a:pt x="239420" y="124650"/>
                  </a:lnTo>
                  <a:lnTo>
                    <a:pt x="239420" y="454444"/>
                  </a:lnTo>
                  <a:lnTo>
                    <a:pt x="186855" y="454444"/>
                  </a:lnTo>
                  <a:lnTo>
                    <a:pt x="181025" y="460286"/>
                  </a:lnTo>
                  <a:lnTo>
                    <a:pt x="181025" y="480415"/>
                  </a:lnTo>
                  <a:lnTo>
                    <a:pt x="103809" y="480415"/>
                  </a:lnTo>
                  <a:lnTo>
                    <a:pt x="103809" y="519366"/>
                  </a:lnTo>
                  <a:lnTo>
                    <a:pt x="415251" y="519366"/>
                  </a:lnTo>
                  <a:lnTo>
                    <a:pt x="415251" y="480415"/>
                  </a:lnTo>
                  <a:lnTo>
                    <a:pt x="337388" y="480415"/>
                  </a:lnTo>
                  <a:lnTo>
                    <a:pt x="337388" y="460286"/>
                  </a:lnTo>
                  <a:lnTo>
                    <a:pt x="331546" y="454444"/>
                  </a:lnTo>
                  <a:lnTo>
                    <a:pt x="278993" y="454444"/>
                  </a:lnTo>
                  <a:lnTo>
                    <a:pt x="278993" y="124650"/>
                  </a:lnTo>
                  <a:lnTo>
                    <a:pt x="284835" y="121399"/>
                  </a:lnTo>
                  <a:lnTo>
                    <a:pt x="290029" y="116205"/>
                  </a:lnTo>
                  <a:lnTo>
                    <a:pt x="293268" y="110363"/>
                  </a:lnTo>
                  <a:lnTo>
                    <a:pt x="417842" y="110363"/>
                  </a:lnTo>
                  <a:lnTo>
                    <a:pt x="381508" y="298640"/>
                  </a:lnTo>
                  <a:lnTo>
                    <a:pt x="408114" y="298640"/>
                  </a:lnTo>
                  <a:lnTo>
                    <a:pt x="436664" y="150622"/>
                  </a:lnTo>
                  <a:lnTo>
                    <a:pt x="472998" y="298640"/>
                  </a:lnTo>
                  <a:lnTo>
                    <a:pt x="499605" y="298640"/>
                  </a:lnTo>
                  <a:close/>
                </a:path>
                <a:path w="519429" h="519429">
                  <a:moveTo>
                    <a:pt x="519061" y="318109"/>
                  </a:moveTo>
                  <a:lnTo>
                    <a:pt x="363347" y="318109"/>
                  </a:lnTo>
                  <a:lnTo>
                    <a:pt x="369493" y="333235"/>
                  </a:lnTo>
                  <a:lnTo>
                    <a:pt x="386219" y="345617"/>
                  </a:lnTo>
                  <a:lnTo>
                    <a:pt x="410972" y="353987"/>
                  </a:lnTo>
                  <a:lnTo>
                    <a:pt x="441210" y="357060"/>
                  </a:lnTo>
                  <a:lnTo>
                    <a:pt x="471436" y="353987"/>
                  </a:lnTo>
                  <a:lnTo>
                    <a:pt x="496189" y="345617"/>
                  </a:lnTo>
                  <a:lnTo>
                    <a:pt x="512927" y="333235"/>
                  </a:lnTo>
                  <a:lnTo>
                    <a:pt x="519061" y="318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52648" y="4312158"/>
            <a:ext cx="1657985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2069" marR="5080" indent="-40005">
              <a:lnSpc>
                <a:spcPts val="2080"/>
              </a:lnSpc>
              <a:spcBef>
                <a:spcPts val="330"/>
              </a:spcBef>
            </a:pPr>
            <a:r>
              <a:rPr sz="1900" spc="60" dirty="0">
                <a:solidFill>
                  <a:srgbClr val="4A2CA1"/>
                </a:solidFill>
                <a:latin typeface="Calibri"/>
                <a:cs typeface="Calibri"/>
              </a:rPr>
              <a:t>INTEGRITY</a:t>
            </a:r>
            <a:r>
              <a:rPr sz="1900" spc="-25" dirty="0">
                <a:solidFill>
                  <a:srgbClr val="4A2CA1"/>
                </a:solidFill>
                <a:latin typeface="Calibri"/>
                <a:cs typeface="Calibri"/>
              </a:rPr>
              <a:t> </a:t>
            </a:r>
            <a:r>
              <a:rPr sz="1900" spc="50" dirty="0">
                <a:solidFill>
                  <a:srgbClr val="4A2CA1"/>
                </a:solidFill>
                <a:latin typeface="Calibri"/>
                <a:cs typeface="Calibri"/>
              </a:rPr>
              <a:t>AND </a:t>
            </a:r>
            <a:r>
              <a:rPr sz="1900" spc="114" dirty="0">
                <a:solidFill>
                  <a:srgbClr val="4A2CA1"/>
                </a:solidFill>
                <a:latin typeface="Calibri"/>
                <a:cs typeface="Calibri"/>
              </a:rPr>
              <a:t>CONSISTENCY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46978" y="2925064"/>
            <a:ext cx="1098550" cy="1098550"/>
            <a:chOff x="5546978" y="2925064"/>
            <a:chExt cx="1098550" cy="1098550"/>
          </a:xfrm>
        </p:grpSpPr>
        <p:sp>
          <p:nvSpPr>
            <p:cNvPr id="14" name="object 14"/>
            <p:cNvSpPr/>
            <p:nvPr/>
          </p:nvSpPr>
          <p:spPr>
            <a:xfrm>
              <a:off x="5546978" y="2925064"/>
              <a:ext cx="1098550" cy="1098550"/>
            </a:xfrm>
            <a:custGeom>
              <a:avLst/>
              <a:gdLst/>
              <a:ahLst/>
              <a:cxnLst/>
              <a:rect l="l" t="t" r="r" b="b"/>
              <a:pathLst>
                <a:path w="1098550" h="1098550">
                  <a:moveTo>
                    <a:pt x="549021" y="0"/>
                  </a:moveTo>
                  <a:lnTo>
                    <a:pt x="501658" y="2014"/>
                  </a:lnTo>
                  <a:lnTo>
                    <a:pt x="455413" y="7949"/>
                  </a:lnTo>
                  <a:lnTo>
                    <a:pt x="410450" y="17638"/>
                  </a:lnTo>
                  <a:lnTo>
                    <a:pt x="366933" y="30919"/>
                  </a:lnTo>
                  <a:lnTo>
                    <a:pt x="325029" y="47624"/>
                  </a:lnTo>
                  <a:lnTo>
                    <a:pt x="284901" y="67592"/>
                  </a:lnTo>
                  <a:lnTo>
                    <a:pt x="246716" y="90655"/>
                  </a:lnTo>
                  <a:lnTo>
                    <a:pt x="210637" y="116651"/>
                  </a:lnTo>
                  <a:lnTo>
                    <a:pt x="176829" y="145414"/>
                  </a:lnTo>
                  <a:lnTo>
                    <a:pt x="145459" y="176779"/>
                  </a:lnTo>
                  <a:lnTo>
                    <a:pt x="116690" y="210583"/>
                  </a:lnTo>
                  <a:lnTo>
                    <a:pt x="90688" y="246660"/>
                  </a:lnTo>
                  <a:lnTo>
                    <a:pt x="67618" y="284845"/>
                  </a:lnTo>
                  <a:lnTo>
                    <a:pt x="47644" y="324975"/>
                  </a:lnTo>
                  <a:lnTo>
                    <a:pt x="30932" y="366884"/>
                  </a:lnTo>
                  <a:lnTo>
                    <a:pt x="17646" y="410407"/>
                  </a:lnTo>
                  <a:lnTo>
                    <a:pt x="7953" y="455381"/>
                  </a:lnTo>
                  <a:lnTo>
                    <a:pt x="2015" y="501640"/>
                  </a:lnTo>
                  <a:lnTo>
                    <a:pt x="0" y="549021"/>
                  </a:lnTo>
                  <a:lnTo>
                    <a:pt x="2015" y="596383"/>
                  </a:lnTo>
                  <a:lnTo>
                    <a:pt x="7953" y="642628"/>
                  </a:lnTo>
                  <a:lnTo>
                    <a:pt x="17646" y="687591"/>
                  </a:lnTo>
                  <a:lnTo>
                    <a:pt x="30932" y="731108"/>
                  </a:lnTo>
                  <a:lnTo>
                    <a:pt x="47644" y="773012"/>
                  </a:lnTo>
                  <a:lnTo>
                    <a:pt x="67618" y="813140"/>
                  </a:lnTo>
                  <a:lnTo>
                    <a:pt x="90688" y="851325"/>
                  </a:lnTo>
                  <a:lnTo>
                    <a:pt x="116690" y="887404"/>
                  </a:lnTo>
                  <a:lnTo>
                    <a:pt x="145459" y="921212"/>
                  </a:lnTo>
                  <a:lnTo>
                    <a:pt x="176829" y="952582"/>
                  </a:lnTo>
                  <a:lnTo>
                    <a:pt x="210637" y="981351"/>
                  </a:lnTo>
                  <a:lnTo>
                    <a:pt x="246716" y="1007353"/>
                  </a:lnTo>
                  <a:lnTo>
                    <a:pt x="284901" y="1030423"/>
                  </a:lnTo>
                  <a:lnTo>
                    <a:pt x="325029" y="1050397"/>
                  </a:lnTo>
                  <a:lnTo>
                    <a:pt x="366933" y="1067109"/>
                  </a:lnTo>
                  <a:lnTo>
                    <a:pt x="410450" y="1080395"/>
                  </a:lnTo>
                  <a:lnTo>
                    <a:pt x="455413" y="1090088"/>
                  </a:lnTo>
                  <a:lnTo>
                    <a:pt x="501658" y="1096026"/>
                  </a:lnTo>
                  <a:lnTo>
                    <a:pt x="549021" y="1098042"/>
                  </a:lnTo>
                  <a:lnTo>
                    <a:pt x="596383" y="1096026"/>
                  </a:lnTo>
                  <a:lnTo>
                    <a:pt x="642628" y="1090088"/>
                  </a:lnTo>
                  <a:lnTo>
                    <a:pt x="687591" y="1080395"/>
                  </a:lnTo>
                  <a:lnTo>
                    <a:pt x="731108" y="1067109"/>
                  </a:lnTo>
                  <a:lnTo>
                    <a:pt x="773012" y="1050397"/>
                  </a:lnTo>
                  <a:lnTo>
                    <a:pt x="813140" y="1030423"/>
                  </a:lnTo>
                  <a:lnTo>
                    <a:pt x="851325" y="1007353"/>
                  </a:lnTo>
                  <a:lnTo>
                    <a:pt x="887404" y="981351"/>
                  </a:lnTo>
                  <a:lnTo>
                    <a:pt x="921212" y="952582"/>
                  </a:lnTo>
                  <a:lnTo>
                    <a:pt x="952582" y="921212"/>
                  </a:lnTo>
                  <a:lnTo>
                    <a:pt x="981351" y="887404"/>
                  </a:lnTo>
                  <a:lnTo>
                    <a:pt x="1007353" y="851325"/>
                  </a:lnTo>
                  <a:lnTo>
                    <a:pt x="1030423" y="813140"/>
                  </a:lnTo>
                  <a:lnTo>
                    <a:pt x="1050397" y="773012"/>
                  </a:lnTo>
                  <a:lnTo>
                    <a:pt x="1067109" y="731108"/>
                  </a:lnTo>
                  <a:lnTo>
                    <a:pt x="1080395" y="687591"/>
                  </a:lnTo>
                  <a:lnTo>
                    <a:pt x="1090088" y="642628"/>
                  </a:lnTo>
                  <a:lnTo>
                    <a:pt x="1096026" y="596383"/>
                  </a:lnTo>
                  <a:lnTo>
                    <a:pt x="1098042" y="549021"/>
                  </a:lnTo>
                  <a:lnTo>
                    <a:pt x="1096026" y="501640"/>
                  </a:lnTo>
                  <a:lnTo>
                    <a:pt x="1090088" y="455381"/>
                  </a:lnTo>
                  <a:lnTo>
                    <a:pt x="1080395" y="410407"/>
                  </a:lnTo>
                  <a:lnTo>
                    <a:pt x="1067109" y="366884"/>
                  </a:lnTo>
                  <a:lnTo>
                    <a:pt x="1050397" y="324975"/>
                  </a:lnTo>
                  <a:lnTo>
                    <a:pt x="1030423" y="284845"/>
                  </a:lnTo>
                  <a:lnTo>
                    <a:pt x="1007353" y="246660"/>
                  </a:lnTo>
                  <a:lnTo>
                    <a:pt x="981351" y="210583"/>
                  </a:lnTo>
                  <a:lnTo>
                    <a:pt x="952582" y="176779"/>
                  </a:lnTo>
                  <a:lnTo>
                    <a:pt x="921212" y="145414"/>
                  </a:lnTo>
                  <a:lnTo>
                    <a:pt x="887404" y="116651"/>
                  </a:lnTo>
                  <a:lnTo>
                    <a:pt x="851325" y="90655"/>
                  </a:lnTo>
                  <a:lnTo>
                    <a:pt x="813140" y="67592"/>
                  </a:lnTo>
                  <a:lnTo>
                    <a:pt x="773012" y="47625"/>
                  </a:lnTo>
                  <a:lnTo>
                    <a:pt x="731108" y="30919"/>
                  </a:lnTo>
                  <a:lnTo>
                    <a:pt x="687591" y="17638"/>
                  </a:lnTo>
                  <a:lnTo>
                    <a:pt x="642628" y="7949"/>
                  </a:lnTo>
                  <a:lnTo>
                    <a:pt x="596383" y="2014"/>
                  </a:lnTo>
                  <a:lnTo>
                    <a:pt x="549021" y="0"/>
                  </a:lnTo>
                  <a:close/>
                </a:path>
              </a:pathLst>
            </a:custGeom>
            <a:solidFill>
              <a:srgbClr val="2C7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5403" y="3215587"/>
              <a:ext cx="363855" cy="519430"/>
            </a:xfrm>
            <a:custGeom>
              <a:avLst/>
              <a:gdLst/>
              <a:ahLst/>
              <a:cxnLst/>
              <a:rect l="l" t="t" r="r" b="b"/>
              <a:pathLst>
                <a:path w="363854" h="519429">
                  <a:moveTo>
                    <a:pt x="181675" y="0"/>
                  </a:moveTo>
                  <a:lnTo>
                    <a:pt x="138602" y="6948"/>
                  </a:lnTo>
                  <a:lnTo>
                    <a:pt x="101198" y="26300"/>
                  </a:lnTo>
                  <a:lnTo>
                    <a:pt x="71704" y="55810"/>
                  </a:lnTo>
                  <a:lnTo>
                    <a:pt x="52363" y="93235"/>
                  </a:lnTo>
                  <a:lnTo>
                    <a:pt x="45418" y="136331"/>
                  </a:lnTo>
                  <a:lnTo>
                    <a:pt x="45418" y="256432"/>
                  </a:lnTo>
                  <a:lnTo>
                    <a:pt x="0" y="259678"/>
                  </a:lnTo>
                  <a:lnTo>
                    <a:pt x="0" y="506373"/>
                  </a:lnTo>
                  <a:lnTo>
                    <a:pt x="181675" y="519357"/>
                  </a:lnTo>
                  <a:lnTo>
                    <a:pt x="363350" y="506374"/>
                  </a:lnTo>
                  <a:lnTo>
                    <a:pt x="363350" y="454438"/>
                  </a:lnTo>
                  <a:lnTo>
                    <a:pt x="168698" y="454438"/>
                  </a:lnTo>
                  <a:lnTo>
                    <a:pt x="168698" y="420030"/>
                  </a:lnTo>
                  <a:lnTo>
                    <a:pt x="158347" y="414522"/>
                  </a:lnTo>
                  <a:lnTo>
                    <a:pt x="150125" y="406154"/>
                  </a:lnTo>
                  <a:lnTo>
                    <a:pt x="144701" y="395472"/>
                  </a:lnTo>
                  <a:lnTo>
                    <a:pt x="142745" y="383026"/>
                  </a:lnTo>
                  <a:lnTo>
                    <a:pt x="145816" y="367902"/>
                  </a:lnTo>
                  <a:lnTo>
                    <a:pt x="154180" y="355516"/>
                  </a:lnTo>
                  <a:lnTo>
                    <a:pt x="166559" y="347148"/>
                  </a:lnTo>
                  <a:lnTo>
                    <a:pt x="181675" y="344074"/>
                  </a:lnTo>
                  <a:lnTo>
                    <a:pt x="363350" y="344074"/>
                  </a:lnTo>
                  <a:lnTo>
                    <a:pt x="363350" y="259679"/>
                  </a:lnTo>
                  <a:lnTo>
                    <a:pt x="281596" y="253836"/>
                  </a:lnTo>
                  <a:lnTo>
                    <a:pt x="84349" y="253836"/>
                  </a:lnTo>
                  <a:lnTo>
                    <a:pt x="84349" y="136331"/>
                  </a:lnTo>
                  <a:lnTo>
                    <a:pt x="91983" y="98383"/>
                  </a:lnTo>
                  <a:lnTo>
                    <a:pt x="112816" y="67435"/>
                  </a:lnTo>
                  <a:lnTo>
                    <a:pt x="143748" y="46590"/>
                  </a:lnTo>
                  <a:lnTo>
                    <a:pt x="181675" y="38951"/>
                  </a:lnTo>
                  <a:lnTo>
                    <a:pt x="274796" y="38951"/>
                  </a:lnTo>
                  <a:lnTo>
                    <a:pt x="262152" y="26300"/>
                  </a:lnTo>
                  <a:lnTo>
                    <a:pt x="224747" y="6949"/>
                  </a:lnTo>
                  <a:lnTo>
                    <a:pt x="181675" y="0"/>
                  </a:lnTo>
                  <a:close/>
                </a:path>
                <a:path w="363854" h="519429">
                  <a:moveTo>
                    <a:pt x="363350" y="344074"/>
                  </a:moveTo>
                  <a:lnTo>
                    <a:pt x="181675" y="344074"/>
                  </a:lnTo>
                  <a:lnTo>
                    <a:pt x="196791" y="347148"/>
                  </a:lnTo>
                  <a:lnTo>
                    <a:pt x="209170" y="355516"/>
                  </a:lnTo>
                  <a:lnTo>
                    <a:pt x="217534" y="367902"/>
                  </a:lnTo>
                  <a:lnTo>
                    <a:pt x="220605" y="383026"/>
                  </a:lnTo>
                  <a:lnTo>
                    <a:pt x="218649" y="395107"/>
                  </a:lnTo>
                  <a:lnTo>
                    <a:pt x="213225" y="405667"/>
                  </a:lnTo>
                  <a:lnTo>
                    <a:pt x="205003" y="414157"/>
                  </a:lnTo>
                  <a:lnTo>
                    <a:pt x="194652" y="420030"/>
                  </a:lnTo>
                  <a:lnTo>
                    <a:pt x="194652" y="454438"/>
                  </a:lnTo>
                  <a:lnTo>
                    <a:pt x="363350" y="454438"/>
                  </a:lnTo>
                  <a:lnTo>
                    <a:pt x="363350" y="344074"/>
                  </a:lnTo>
                  <a:close/>
                </a:path>
                <a:path w="363854" h="519429">
                  <a:moveTo>
                    <a:pt x="181675" y="246695"/>
                  </a:moveTo>
                  <a:lnTo>
                    <a:pt x="84349" y="253836"/>
                  </a:lnTo>
                  <a:lnTo>
                    <a:pt x="281596" y="253836"/>
                  </a:lnTo>
                  <a:lnTo>
                    <a:pt x="181675" y="246695"/>
                  </a:lnTo>
                  <a:close/>
                </a:path>
                <a:path w="363854" h="519429">
                  <a:moveTo>
                    <a:pt x="274796" y="38951"/>
                  </a:moveTo>
                  <a:lnTo>
                    <a:pt x="181675" y="38951"/>
                  </a:lnTo>
                  <a:lnTo>
                    <a:pt x="219601" y="46590"/>
                  </a:lnTo>
                  <a:lnTo>
                    <a:pt x="250533" y="67435"/>
                  </a:lnTo>
                  <a:lnTo>
                    <a:pt x="271367" y="98383"/>
                  </a:lnTo>
                  <a:lnTo>
                    <a:pt x="279001" y="136331"/>
                  </a:lnTo>
                  <a:lnTo>
                    <a:pt x="279001" y="175283"/>
                  </a:lnTo>
                  <a:lnTo>
                    <a:pt x="317931" y="175283"/>
                  </a:lnTo>
                  <a:lnTo>
                    <a:pt x="317931" y="136331"/>
                  </a:lnTo>
                  <a:lnTo>
                    <a:pt x="310986" y="93235"/>
                  </a:lnTo>
                  <a:lnTo>
                    <a:pt x="291645" y="55810"/>
                  </a:lnTo>
                  <a:lnTo>
                    <a:pt x="274796" y="38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57520" y="4312158"/>
            <a:ext cx="10782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95" dirty="0">
                <a:solidFill>
                  <a:srgbClr val="2C70A3"/>
                </a:solidFill>
                <a:latin typeface="Calibri"/>
                <a:cs typeface="Calibri"/>
              </a:rPr>
              <a:t>SECURITY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62036" y="2925064"/>
            <a:ext cx="1097915" cy="1098550"/>
            <a:chOff x="7662036" y="2925064"/>
            <a:chExt cx="1097915" cy="1098550"/>
          </a:xfrm>
        </p:grpSpPr>
        <p:sp>
          <p:nvSpPr>
            <p:cNvPr id="18" name="object 18"/>
            <p:cNvSpPr/>
            <p:nvPr/>
          </p:nvSpPr>
          <p:spPr>
            <a:xfrm>
              <a:off x="7662036" y="2925064"/>
              <a:ext cx="1097915" cy="1098550"/>
            </a:xfrm>
            <a:custGeom>
              <a:avLst/>
              <a:gdLst/>
              <a:ahLst/>
              <a:cxnLst/>
              <a:rect l="l" t="t" r="r" b="b"/>
              <a:pathLst>
                <a:path w="1097915" h="1098550">
                  <a:moveTo>
                    <a:pt x="549021" y="0"/>
                  </a:moveTo>
                  <a:lnTo>
                    <a:pt x="501640" y="2014"/>
                  </a:lnTo>
                  <a:lnTo>
                    <a:pt x="455381" y="7949"/>
                  </a:lnTo>
                  <a:lnTo>
                    <a:pt x="410407" y="17638"/>
                  </a:lnTo>
                  <a:lnTo>
                    <a:pt x="366884" y="30919"/>
                  </a:lnTo>
                  <a:lnTo>
                    <a:pt x="324975" y="47624"/>
                  </a:lnTo>
                  <a:lnTo>
                    <a:pt x="284845" y="67592"/>
                  </a:lnTo>
                  <a:lnTo>
                    <a:pt x="246660" y="90655"/>
                  </a:lnTo>
                  <a:lnTo>
                    <a:pt x="210583" y="116651"/>
                  </a:lnTo>
                  <a:lnTo>
                    <a:pt x="176779" y="145414"/>
                  </a:lnTo>
                  <a:lnTo>
                    <a:pt x="145414" y="176779"/>
                  </a:lnTo>
                  <a:lnTo>
                    <a:pt x="116651" y="210583"/>
                  </a:lnTo>
                  <a:lnTo>
                    <a:pt x="90655" y="246660"/>
                  </a:lnTo>
                  <a:lnTo>
                    <a:pt x="67592" y="284845"/>
                  </a:lnTo>
                  <a:lnTo>
                    <a:pt x="47624" y="324975"/>
                  </a:lnTo>
                  <a:lnTo>
                    <a:pt x="30919" y="366884"/>
                  </a:lnTo>
                  <a:lnTo>
                    <a:pt x="17638" y="410407"/>
                  </a:lnTo>
                  <a:lnTo>
                    <a:pt x="7949" y="455381"/>
                  </a:lnTo>
                  <a:lnTo>
                    <a:pt x="2014" y="501640"/>
                  </a:lnTo>
                  <a:lnTo>
                    <a:pt x="0" y="549021"/>
                  </a:lnTo>
                  <a:lnTo>
                    <a:pt x="2014" y="596383"/>
                  </a:lnTo>
                  <a:lnTo>
                    <a:pt x="7949" y="642628"/>
                  </a:lnTo>
                  <a:lnTo>
                    <a:pt x="17638" y="687591"/>
                  </a:lnTo>
                  <a:lnTo>
                    <a:pt x="30919" y="731108"/>
                  </a:lnTo>
                  <a:lnTo>
                    <a:pt x="47624" y="773012"/>
                  </a:lnTo>
                  <a:lnTo>
                    <a:pt x="67592" y="813140"/>
                  </a:lnTo>
                  <a:lnTo>
                    <a:pt x="90655" y="851325"/>
                  </a:lnTo>
                  <a:lnTo>
                    <a:pt x="116651" y="887404"/>
                  </a:lnTo>
                  <a:lnTo>
                    <a:pt x="145414" y="921212"/>
                  </a:lnTo>
                  <a:lnTo>
                    <a:pt x="176779" y="952582"/>
                  </a:lnTo>
                  <a:lnTo>
                    <a:pt x="210583" y="981351"/>
                  </a:lnTo>
                  <a:lnTo>
                    <a:pt x="246660" y="1007353"/>
                  </a:lnTo>
                  <a:lnTo>
                    <a:pt x="284845" y="1030423"/>
                  </a:lnTo>
                  <a:lnTo>
                    <a:pt x="324975" y="1050397"/>
                  </a:lnTo>
                  <a:lnTo>
                    <a:pt x="366884" y="1067109"/>
                  </a:lnTo>
                  <a:lnTo>
                    <a:pt x="410407" y="1080395"/>
                  </a:lnTo>
                  <a:lnTo>
                    <a:pt x="455381" y="1090088"/>
                  </a:lnTo>
                  <a:lnTo>
                    <a:pt x="501640" y="1096026"/>
                  </a:lnTo>
                  <a:lnTo>
                    <a:pt x="549021" y="1098042"/>
                  </a:lnTo>
                  <a:lnTo>
                    <a:pt x="596382" y="1096026"/>
                  </a:lnTo>
                  <a:lnTo>
                    <a:pt x="642624" y="1090088"/>
                  </a:lnTo>
                  <a:lnTo>
                    <a:pt x="687583" y="1080395"/>
                  </a:lnTo>
                  <a:lnTo>
                    <a:pt x="731093" y="1067109"/>
                  </a:lnTo>
                  <a:lnTo>
                    <a:pt x="772990" y="1050397"/>
                  </a:lnTo>
                  <a:lnTo>
                    <a:pt x="813110" y="1030423"/>
                  </a:lnTo>
                  <a:lnTo>
                    <a:pt x="851286" y="1007353"/>
                  </a:lnTo>
                  <a:lnTo>
                    <a:pt x="887356" y="981351"/>
                  </a:lnTo>
                  <a:lnTo>
                    <a:pt x="921153" y="952582"/>
                  </a:lnTo>
                  <a:lnTo>
                    <a:pt x="952514" y="921212"/>
                  </a:lnTo>
                  <a:lnTo>
                    <a:pt x="981273" y="887404"/>
                  </a:lnTo>
                  <a:lnTo>
                    <a:pt x="1007265" y="851325"/>
                  </a:lnTo>
                  <a:lnTo>
                    <a:pt x="1030326" y="813140"/>
                  </a:lnTo>
                  <a:lnTo>
                    <a:pt x="1050292" y="773012"/>
                  </a:lnTo>
                  <a:lnTo>
                    <a:pt x="1066997" y="731108"/>
                  </a:lnTo>
                  <a:lnTo>
                    <a:pt x="1080276" y="687591"/>
                  </a:lnTo>
                  <a:lnTo>
                    <a:pt x="1089965" y="642628"/>
                  </a:lnTo>
                  <a:lnTo>
                    <a:pt x="1095900" y="596383"/>
                  </a:lnTo>
                  <a:lnTo>
                    <a:pt x="1097915" y="549021"/>
                  </a:lnTo>
                  <a:lnTo>
                    <a:pt x="1095900" y="501640"/>
                  </a:lnTo>
                  <a:lnTo>
                    <a:pt x="1089965" y="455381"/>
                  </a:lnTo>
                  <a:lnTo>
                    <a:pt x="1080276" y="410407"/>
                  </a:lnTo>
                  <a:lnTo>
                    <a:pt x="1066997" y="366884"/>
                  </a:lnTo>
                  <a:lnTo>
                    <a:pt x="1050292" y="324975"/>
                  </a:lnTo>
                  <a:lnTo>
                    <a:pt x="1030326" y="284845"/>
                  </a:lnTo>
                  <a:lnTo>
                    <a:pt x="1007265" y="246660"/>
                  </a:lnTo>
                  <a:lnTo>
                    <a:pt x="981273" y="210583"/>
                  </a:lnTo>
                  <a:lnTo>
                    <a:pt x="952514" y="176779"/>
                  </a:lnTo>
                  <a:lnTo>
                    <a:pt x="921153" y="145414"/>
                  </a:lnTo>
                  <a:lnTo>
                    <a:pt x="887356" y="116651"/>
                  </a:lnTo>
                  <a:lnTo>
                    <a:pt x="851286" y="90655"/>
                  </a:lnTo>
                  <a:lnTo>
                    <a:pt x="813110" y="67592"/>
                  </a:lnTo>
                  <a:lnTo>
                    <a:pt x="772990" y="47625"/>
                  </a:lnTo>
                  <a:lnTo>
                    <a:pt x="731093" y="30919"/>
                  </a:lnTo>
                  <a:lnTo>
                    <a:pt x="687583" y="17638"/>
                  </a:lnTo>
                  <a:lnTo>
                    <a:pt x="642624" y="7949"/>
                  </a:lnTo>
                  <a:lnTo>
                    <a:pt x="596382" y="2014"/>
                  </a:lnTo>
                  <a:lnTo>
                    <a:pt x="549021" y="0"/>
                  </a:lnTo>
                  <a:close/>
                </a:path>
              </a:pathLst>
            </a:custGeom>
            <a:solidFill>
              <a:srgbClr val="2CA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0479" y="3218840"/>
              <a:ext cx="423545" cy="512445"/>
            </a:xfrm>
            <a:custGeom>
              <a:avLst/>
              <a:gdLst/>
              <a:ahLst/>
              <a:cxnLst/>
              <a:rect l="l" t="t" r="r" b="b"/>
              <a:pathLst>
                <a:path w="423545" h="512445">
                  <a:moveTo>
                    <a:pt x="276402" y="358355"/>
                  </a:moveTo>
                  <a:lnTo>
                    <a:pt x="247853" y="344068"/>
                  </a:lnTo>
                  <a:lnTo>
                    <a:pt x="245783" y="337375"/>
                  </a:lnTo>
                  <a:lnTo>
                    <a:pt x="243395" y="330923"/>
                  </a:lnTo>
                  <a:lnTo>
                    <a:pt x="241173" y="325894"/>
                  </a:lnTo>
                  <a:lnTo>
                    <a:pt x="240652" y="324713"/>
                  </a:lnTo>
                  <a:lnTo>
                    <a:pt x="237477" y="318757"/>
                  </a:lnTo>
                  <a:lnTo>
                    <a:pt x="247853" y="288239"/>
                  </a:lnTo>
                  <a:lnTo>
                    <a:pt x="234886" y="275259"/>
                  </a:lnTo>
                  <a:lnTo>
                    <a:pt x="224497" y="264871"/>
                  </a:lnTo>
                  <a:lnTo>
                    <a:pt x="194005" y="275259"/>
                  </a:lnTo>
                  <a:lnTo>
                    <a:pt x="187947" y="272084"/>
                  </a:lnTo>
                  <a:lnTo>
                    <a:pt x="186867" y="271627"/>
                  </a:lnTo>
                  <a:lnTo>
                    <a:pt x="186867" y="374586"/>
                  </a:lnTo>
                  <a:lnTo>
                    <a:pt x="183095" y="393420"/>
                  </a:lnTo>
                  <a:lnTo>
                    <a:pt x="172758" y="408914"/>
                  </a:lnTo>
                  <a:lnTo>
                    <a:pt x="157302" y="419417"/>
                  </a:lnTo>
                  <a:lnTo>
                    <a:pt x="138201" y="423278"/>
                  </a:lnTo>
                  <a:lnTo>
                    <a:pt x="119100" y="419417"/>
                  </a:lnTo>
                  <a:lnTo>
                    <a:pt x="103657" y="408914"/>
                  </a:lnTo>
                  <a:lnTo>
                    <a:pt x="93319" y="393420"/>
                  </a:lnTo>
                  <a:lnTo>
                    <a:pt x="89547" y="374586"/>
                  </a:lnTo>
                  <a:lnTo>
                    <a:pt x="93345" y="355752"/>
                  </a:lnTo>
                  <a:lnTo>
                    <a:pt x="93408" y="355473"/>
                  </a:lnTo>
                  <a:lnTo>
                    <a:pt x="103898" y="340017"/>
                  </a:lnTo>
                  <a:lnTo>
                    <a:pt x="119240" y="329755"/>
                  </a:lnTo>
                  <a:lnTo>
                    <a:pt x="118922" y="329755"/>
                  </a:lnTo>
                  <a:lnTo>
                    <a:pt x="138201" y="325894"/>
                  </a:lnTo>
                  <a:lnTo>
                    <a:pt x="157302" y="329755"/>
                  </a:lnTo>
                  <a:lnTo>
                    <a:pt x="172758" y="340258"/>
                  </a:lnTo>
                  <a:lnTo>
                    <a:pt x="183095" y="355752"/>
                  </a:lnTo>
                  <a:lnTo>
                    <a:pt x="186867" y="374586"/>
                  </a:lnTo>
                  <a:lnTo>
                    <a:pt x="186867" y="271627"/>
                  </a:lnTo>
                  <a:lnTo>
                    <a:pt x="181597" y="269328"/>
                  </a:lnTo>
                  <a:lnTo>
                    <a:pt x="175120" y="266954"/>
                  </a:lnTo>
                  <a:lnTo>
                    <a:pt x="168706" y="264871"/>
                  </a:lnTo>
                  <a:lnTo>
                    <a:pt x="154432" y="236308"/>
                  </a:lnTo>
                  <a:lnTo>
                    <a:pt x="121983" y="236308"/>
                  </a:lnTo>
                  <a:lnTo>
                    <a:pt x="107708" y="264871"/>
                  </a:lnTo>
                  <a:lnTo>
                    <a:pt x="101015" y="266954"/>
                  </a:lnTo>
                  <a:lnTo>
                    <a:pt x="94576" y="269328"/>
                  </a:lnTo>
                  <a:lnTo>
                    <a:pt x="88366" y="272084"/>
                  </a:lnTo>
                  <a:lnTo>
                    <a:pt x="82410" y="275259"/>
                  </a:lnTo>
                  <a:lnTo>
                    <a:pt x="51904" y="264871"/>
                  </a:lnTo>
                  <a:lnTo>
                    <a:pt x="29197" y="287591"/>
                  </a:lnTo>
                  <a:lnTo>
                    <a:pt x="38938" y="318109"/>
                  </a:lnTo>
                  <a:lnTo>
                    <a:pt x="35763" y="324167"/>
                  </a:lnTo>
                  <a:lnTo>
                    <a:pt x="33007" y="330517"/>
                  </a:lnTo>
                  <a:lnTo>
                    <a:pt x="30632" y="337007"/>
                  </a:lnTo>
                  <a:lnTo>
                    <a:pt x="28549" y="343420"/>
                  </a:lnTo>
                  <a:lnTo>
                    <a:pt x="0" y="357708"/>
                  </a:lnTo>
                  <a:lnTo>
                    <a:pt x="0" y="390169"/>
                  </a:lnTo>
                  <a:lnTo>
                    <a:pt x="28549" y="404444"/>
                  </a:lnTo>
                  <a:lnTo>
                    <a:pt x="30632" y="411149"/>
                  </a:lnTo>
                  <a:lnTo>
                    <a:pt x="33007" y="417601"/>
                  </a:lnTo>
                  <a:lnTo>
                    <a:pt x="35763" y="423799"/>
                  </a:lnTo>
                  <a:lnTo>
                    <a:pt x="38938" y="429768"/>
                  </a:lnTo>
                  <a:lnTo>
                    <a:pt x="29197" y="460286"/>
                  </a:lnTo>
                  <a:lnTo>
                    <a:pt x="51904" y="483006"/>
                  </a:lnTo>
                  <a:lnTo>
                    <a:pt x="82410" y="473265"/>
                  </a:lnTo>
                  <a:lnTo>
                    <a:pt x="88366" y="476440"/>
                  </a:lnTo>
                  <a:lnTo>
                    <a:pt x="94576" y="479183"/>
                  </a:lnTo>
                  <a:lnTo>
                    <a:pt x="101015" y="481571"/>
                  </a:lnTo>
                  <a:lnTo>
                    <a:pt x="107708" y="483654"/>
                  </a:lnTo>
                  <a:lnTo>
                    <a:pt x="121983" y="512216"/>
                  </a:lnTo>
                  <a:lnTo>
                    <a:pt x="154432" y="512216"/>
                  </a:lnTo>
                  <a:lnTo>
                    <a:pt x="168706" y="483654"/>
                  </a:lnTo>
                  <a:lnTo>
                    <a:pt x="175387" y="481571"/>
                  </a:lnTo>
                  <a:lnTo>
                    <a:pt x="181838" y="479183"/>
                  </a:lnTo>
                  <a:lnTo>
                    <a:pt x="188048" y="476440"/>
                  </a:lnTo>
                  <a:lnTo>
                    <a:pt x="194005" y="473265"/>
                  </a:lnTo>
                  <a:lnTo>
                    <a:pt x="224497" y="483654"/>
                  </a:lnTo>
                  <a:lnTo>
                    <a:pt x="234594" y="473265"/>
                  </a:lnTo>
                  <a:lnTo>
                    <a:pt x="247205" y="460286"/>
                  </a:lnTo>
                  <a:lnTo>
                    <a:pt x="237477" y="430415"/>
                  </a:lnTo>
                  <a:lnTo>
                    <a:pt x="240652" y="424446"/>
                  </a:lnTo>
                  <a:lnTo>
                    <a:pt x="241173" y="423278"/>
                  </a:lnTo>
                  <a:lnTo>
                    <a:pt x="243395" y="418249"/>
                  </a:lnTo>
                  <a:lnTo>
                    <a:pt x="245783" y="411797"/>
                  </a:lnTo>
                  <a:lnTo>
                    <a:pt x="247865" y="405104"/>
                  </a:lnTo>
                  <a:lnTo>
                    <a:pt x="276402" y="390817"/>
                  </a:lnTo>
                  <a:lnTo>
                    <a:pt x="276402" y="358355"/>
                  </a:lnTo>
                  <a:close/>
                </a:path>
                <a:path w="423545" h="512445">
                  <a:moveTo>
                    <a:pt x="423049" y="122047"/>
                  </a:moveTo>
                  <a:lnTo>
                    <a:pt x="394500" y="107772"/>
                  </a:lnTo>
                  <a:lnTo>
                    <a:pt x="392417" y="101066"/>
                  </a:lnTo>
                  <a:lnTo>
                    <a:pt x="390042" y="94615"/>
                  </a:lnTo>
                  <a:lnTo>
                    <a:pt x="387807" y="89585"/>
                  </a:lnTo>
                  <a:lnTo>
                    <a:pt x="387286" y="88417"/>
                  </a:lnTo>
                  <a:lnTo>
                    <a:pt x="384111" y="82448"/>
                  </a:lnTo>
                  <a:lnTo>
                    <a:pt x="394500" y="51930"/>
                  </a:lnTo>
                  <a:lnTo>
                    <a:pt x="381520" y="38950"/>
                  </a:lnTo>
                  <a:lnTo>
                    <a:pt x="371144" y="28562"/>
                  </a:lnTo>
                  <a:lnTo>
                    <a:pt x="340639" y="38950"/>
                  </a:lnTo>
                  <a:lnTo>
                    <a:pt x="334683" y="35775"/>
                  </a:lnTo>
                  <a:lnTo>
                    <a:pt x="333502" y="35255"/>
                  </a:lnTo>
                  <a:lnTo>
                    <a:pt x="333502" y="138277"/>
                  </a:lnTo>
                  <a:lnTo>
                    <a:pt x="329641" y="157111"/>
                  </a:lnTo>
                  <a:lnTo>
                    <a:pt x="319151" y="172605"/>
                  </a:lnTo>
                  <a:lnTo>
                    <a:pt x="303669" y="183108"/>
                  </a:lnTo>
                  <a:lnTo>
                    <a:pt x="284848" y="186969"/>
                  </a:lnTo>
                  <a:lnTo>
                    <a:pt x="265747" y="183108"/>
                  </a:lnTo>
                  <a:lnTo>
                    <a:pt x="250291" y="172605"/>
                  </a:lnTo>
                  <a:lnTo>
                    <a:pt x="239953" y="157111"/>
                  </a:lnTo>
                  <a:lnTo>
                    <a:pt x="236181" y="138277"/>
                  </a:lnTo>
                  <a:lnTo>
                    <a:pt x="240042" y="119443"/>
                  </a:lnTo>
                  <a:lnTo>
                    <a:pt x="250532" y="103949"/>
                  </a:lnTo>
                  <a:lnTo>
                    <a:pt x="266014" y="93459"/>
                  </a:lnTo>
                  <a:lnTo>
                    <a:pt x="284848" y="89585"/>
                  </a:lnTo>
                  <a:lnTo>
                    <a:pt x="303949" y="93459"/>
                  </a:lnTo>
                  <a:lnTo>
                    <a:pt x="319392" y="103949"/>
                  </a:lnTo>
                  <a:lnTo>
                    <a:pt x="329730" y="119443"/>
                  </a:lnTo>
                  <a:lnTo>
                    <a:pt x="333502" y="138277"/>
                  </a:lnTo>
                  <a:lnTo>
                    <a:pt x="333502" y="35255"/>
                  </a:lnTo>
                  <a:lnTo>
                    <a:pt x="328472" y="33032"/>
                  </a:lnTo>
                  <a:lnTo>
                    <a:pt x="322033" y="30645"/>
                  </a:lnTo>
                  <a:lnTo>
                    <a:pt x="315341" y="28562"/>
                  </a:lnTo>
                  <a:lnTo>
                    <a:pt x="301066" y="0"/>
                  </a:lnTo>
                  <a:lnTo>
                    <a:pt x="268617" y="0"/>
                  </a:lnTo>
                  <a:lnTo>
                    <a:pt x="254342" y="28562"/>
                  </a:lnTo>
                  <a:lnTo>
                    <a:pt x="247662" y="30645"/>
                  </a:lnTo>
                  <a:lnTo>
                    <a:pt x="241211" y="33032"/>
                  </a:lnTo>
                  <a:lnTo>
                    <a:pt x="235000" y="35775"/>
                  </a:lnTo>
                  <a:lnTo>
                    <a:pt x="229044" y="38950"/>
                  </a:lnTo>
                  <a:lnTo>
                    <a:pt x="198551" y="28562"/>
                  </a:lnTo>
                  <a:lnTo>
                    <a:pt x="175183" y="51930"/>
                  </a:lnTo>
                  <a:lnTo>
                    <a:pt x="185572" y="82448"/>
                  </a:lnTo>
                  <a:lnTo>
                    <a:pt x="182397" y="88417"/>
                  </a:lnTo>
                  <a:lnTo>
                    <a:pt x="179654" y="94615"/>
                  </a:lnTo>
                  <a:lnTo>
                    <a:pt x="177266" y="101066"/>
                  </a:lnTo>
                  <a:lnTo>
                    <a:pt x="175183" y="107772"/>
                  </a:lnTo>
                  <a:lnTo>
                    <a:pt x="146634" y="122047"/>
                  </a:lnTo>
                  <a:lnTo>
                    <a:pt x="146634" y="154508"/>
                  </a:lnTo>
                  <a:lnTo>
                    <a:pt x="175183" y="168795"/>
                  </a:lnTo>
                  <a:lnTo>
                    <a:pt x="177177" y="175209"/>
                  </a:lnTo>
                  <a:lnTo>
                    <a:pt x="177266" y="175488"/>
                  </a:lnTo>
                  <a:lnTo>
                    <a:pt x="179565" y="181698"/>
                  </a:lnTo>
                  <a:lnTo>
                    <a:pt x="179654" y="181940"/>
                  </a:lnTo>
                  <a:lnTo>
                    <a:pt x="182397" y="188150"/>
                  </a:lnTo>
                  <a:lnTo>
                    <a:pt x="185572" y="194106"/>
                  </a:lnTo>
                  <a:lnTo>
                    <a:pt x="175183" y="224624"/>
                  </a:lnTo>
                  <a:lnTo>
                    <a:pt x="197904" y="247345"/>
                  </a:lnTo>
                  <a:lnTo>
                    <a:pt x="228396" y="236956"/>
                  </a:lnTo>
                  <a:lnTo>
                    <a:pt x="234353" y="240131"/>
                  </a:lnTo>
                  <a:lnTo>
                    <a:pt x="240563" y="242874"/>
                  </a:lnTo>
                  <a:lnTo>
                    <a:pt x="247002" y="245262"/>
                  </a:lnTo>
                  <a:lnTo>
                    <a:pt x="253695" y="247345"/>
                  </a:lnTo>
                  <a:lnTo>
                    <a:pt x="267970" y="275907"/>
                  </a:lnTo>
                  <a:lnTo>
                    <a:pt x="300418" y="275907"/>
                  </a:lnTo>
                  <a:lnTo>
                    <a:pt x="314693" y="247345"/>
                  </a:lnTo>
                  <a:lnTo>
                    <a:pt x="321386" y="245262"/>
                  </a:lnTo>
                  <a:lnTo>
                    <a:pt x="327825" y="242874"/>
                  </a:lnTo>
                  <a:lnTo>
                    <a:pt x="334035" y="240131"/>
                  </a:lnTo>
                  <a:lnTo>
                    <a:pt x="339991" y="236956"/>
                  </a:lnTo>
                  <a:lnTo>
                    <a:pt x="370484" y="247345"/>
                  </a:lnTo>
                  <a:lnTo>
                    <a:pt x="381165" y="236956"/>
                  </a:lnTo>
                  <a:lnTo>
                    <a:pt x="393852" y="224624"/>
                  </a:lnTo>
                  <a:lnTo>
                    <a:pt x="383463" y="194106"/>
                  </a:lnTo>
                  <a:lnTo>
                    <a:pt x="386689" y="188150"/>
                  </a:lnTo>
                  <a:lnTo>
                    <a:pt x="387248" y="186969"/>
                  </a:lnTo>
                  <a:lnTo>
                    <a:pt x="389597" y="181940"/>
                  </a:lnTo>
                  <a:lnTo>
                    <a:pt x="389712" y="181698"/>
                  </a:lnTo>
                  <a:lnTo>
                    <a:pt x="392201" y="175488"/>
                  </a:lnTo>
                  <a:lnTo>
                    <a:pt x="392315" y="175209"/>
                  </a:lnTo>
                  <a:lnTo>
                    <a:pt x="394500" y="168795"/>
                  </a:lnTo>
                  <a:lnTo>
                    <a:pt x="423049" y="154508"/>
                  </a:lnTo>
                  <a:lnTo>
                    <a:pt x="423049" y="1220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27214" y="4312158"/>
            <a:ext cx="1568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85" dirty="0">
                <a:solidFill>
                  <a:srgbClr val="2CA473"/>
                </a:solidFill>
                <a:latin typeface="Calibri"/>
                <a:cs typeface="Calibri"/>
              </a:rPr>
              <a:t>REDUNDANCY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76968" y="2925064"/>
            <a:ext cx="1098550" cy="1098550"/>
            <a:chOff x="9776968" y="2925064"/>
            <a:chExt cx="1098550" cy="1098550"/>
          </a:xfrm>
        </p:grpSpPr>
        <p:sp>
          <p:nvSpPr>
            <p:cNvPr id="22" name="object 22"/>
            <p:cNvSpPr/>
            <p:nvPr/>
          </p:nvSpPr>
          <p:spPr>
            <a:xfrm>
              <a:off x="9776968" y="2925064"/>
              <a:ext cx="1098550" cy="1098550"/>
            </a:xfrm>
            <a:custGeom>
              <a:avLst/>
              <a:gdLst/>
              <a:ahLst/>
              <a:cxnLst/>
              <a:rect l="l" t="t" r="r" b="b"/>
              <a:pathLst>
                <a:path w="1098550" h="1098550">
                  <a:moveTo>
                    <a:pt x="549021" y="0"/>
                  </a:moveTo>
                  <a:lnTo>
                    <a:pt x="501658" y="2014"/>
                  </a:lnTo>
                  <a:lnTo>
                    <a:pt x="455413" y="7949"/>
                  </a:lnTo>
                  <a:lnTo>
                    <a:pt x="410450" y="17638"/>
                  </a:lnTo>
                  <a:lnTo>
                    <a:pt x="366933" y="30919"/>
                  </a:lnTo>
                  <a:lnTo>
                    <a:pt x="325029" y="47624"/>
                  </a:lnTo>
                  <a:lnTo>
                    <a:pt x="284901" y="67592"/>
                  </a:lnTo>
                  <a:lnTo>
                    <a:pt x="246716" y="90655"/>
                  </a:lnTo>
                  <a:lnTo>
                    <a:pt x="210637" y="116651"/>
                  </a:lnTo>
                  <a:lnTo>
                    <a:pt x="176829" y="145414"/>
                  </a:lnTo>
                  <a:lnTo>
                    <a:pt x="145459" y="176779"/>
                  </a:lnTo>
                  <a:lnTo>
                    <a:pt x="116690" y="210583"/>
                  </a:lnTo>
                  <a:lnTo>
                    <a:pt x="90688" y="246660"/>
                  </a:lnTo>
                  <a:lnTo>
                    <a:pt x="67618" y="284845"/>
                  </a:lnTo>
                  <a:lnTo>
                    <a:pt x="47644" y="324975"/>
                  </a:lnTo>
                  <a:lnTo>
                    <a:pt x="30932" y="366884"/>
                  </a:lnTo>
                  <a:lnTo>
                    <a:pt x="17646" y="410407"/>
                  </a:lnTo>
                  <a:lnTo>
                    <a:pt x="7953" y="455381"/>
                  </a:lnTo>
                  <a:lnTo>
                    <a:pt x="2015" y="501640"/>
                  </a:lnTo>
                  <a:lnTo>
                    <a:pt x="0" y="549021"/>
                  </a:lnTo>
                  <a:lnTo>
                    <a:pt x="2015" y="596383"/>
                  </a:lnTo>
                  <a:lnTo>
                    <a:pt x="7953" y="642628"/>
                  </a:lnTo>
                  <a:lnTo>
                    <a:pt x="17646" y="687591"/>
                  </a:lnTo>
                  <a:lnTo>
                    <a:pt x="30932" y="731108"/>
                  </a:lnTo>
                  <a:lnTo>
                    <a:pt x="47644" y="773012"/>
                  </a:lnTo>
                  <a:lnTo>
                    <a:pt x="67618" y="813140"/>
                  </a:lnTo>
                  <a:lnTo>
                    <a:pt x="90688" y="851325"/>
                  </a:lnTo>
                  <a:lnTo>
                    <a:pt x="116690" y="887404"/>
                  </a:lnTo>
                  <a:lnTo>
                    <a:pt x="145459" y="921212"/>
                  </a:lnTo>
                  <a:lnTo>
                    <a:pt x="176829" y="952582"/>
                  </a:lnTo>
                  <a:lnTo>
                    <a:pt x="210637" y="981351"/>
                  </a:lnTo>
                  <a:lnTo>
                    <a:pt x="246716" y="1007353"/>
                  </a:lnTo>
                  <a:lnTo>
                    <a:pt x="284901" y="1030423"/>
                  </a:lnTo>
                  <a:lnTo>
                    <a:pt x="325029" y="1050397"/>
                  </a:lnTo>
                  <a:lnTo>
                    <a:pt x="366933" y="1067109"/>
                  </a:lnTo>
                  <a:lnTo>
                    <a:pt x="410450" y="1080395"/>
                  </a:lnTo>
                  <a:lnTo>
                    <a:pt x="455413" y="1090088"/>
                  </a:lnTo>
                  <a:lnTo>
                    <a:pt x="501658" y="1096026"/>
                  </a:lnTo>
                  <a:lnTo>
                    <a:pt x="549021" y="1098042"/>
                  </a:lnTo>
                  <a:lnTo>
                    <a:pt x="596401" y="1096026"/>
                  </a:lnTo>
                  <a:lnTo>
                    <a:pt x="642660" y="1090088"/>
                  </a:lnTo>
                  <a:lnTo>
                    <a:pt x="687634" y="1080395"/>
                  </a:lnTo>
                  <a:lnTo>
                    <a:pt x="731157" y="1067109"/>
                  </a:lnTo>
                  <a:lnTo>
                    <a:pt x="773066" y="1050397"/>
                  </a:lnTo>
                  <a:lnTo>
                    <a:pt x="813196" y="1030423"/>
                  </a:lnTo>
                  <a:lnTo>
                    <a:pt x="851381" y="1007353"/>
                  </a:lnTo>
                  <a:lnTo>
                    <a:pt x="887458" y="981351"/>
                  </a:lnTo>
                  <a:lnTo>
                    <a:pt x="921262" y="952582"/>
                  </a:lnTo>
                  <a:lnTo>
                    <a:pt x="952627" y="921212"/>
                  </a:lnTo>
                  <a:lnTo>
                    <a:pt x="981390" y="887404"/>
                  </a:lnTo>
                  <a:lnTo>
                    <a:pt x="1007386" y="851325"/>
                  </a:lnTo>
                  <a:lnTo>
                    <a:pt x="1030449" y="813140"/>
                  </a:lnTo>
                  <a:lnTo>
                    <a:pt x="1050417" y="773012"/>
                  </a:lnTo>
                  <a:lnTo>
                    <a:pt x="1067122" y="731108"/>
                  </a:lnTo>
                  <a:lnTo>
                    <a:pt x="1080403" y="687591"/>
                  </a:lnTo>
                  <a:lnTo>
                    <a:pt x="1090092" y="642628"/>
                  </a:lnTo>
                  <a:lnTo>
                    <a:pt x="1096027" y="596383"/>
                  </a:lnTo>
                  <a:lnTo>
                    <a:pt x="1098041" y="549021"/>
                  </a:lnTo>
                  <a:lnTo>
                    <a:pt x="1096027" y="501640"/>
                  </a:lnTo>
                  <a:lnTo>
                    <a:pt x="1090092" y="455381"/>
                  </a:lnTo>
                  <a:lnTo>
                    <a:pt x="1080403" y="410407"/>
                  </a:lnTo>
                  <a:lnTo>
                    <a:pt x="1067122" y="366884"/>
                  </a:lnTo>
                  <a:lnTo>
                    <a:pt x="1050417" y="324975"/>
                  </a:lnTo>
                  <a:lnTo>
                    <a:pt x="1030449" y="284845"/>
                  </a:lnTo>
                  <a:lnTo>
                    <a:pt x="1007386" y="246660"/>
                  </a:lnTo>
                  <a:lnTo>
                    <a:pt x="981390" y="210583"/>
                  </a:lnTo>
                  <a:lnTo>
                    <a:pt x="952627" y="176779"/>
                  </a:lnTo>
                  <a:lnTo>
                    <a:pt x="921262" y="145414"/>
                  </a:lnTo>
                  <a:lnTo>
                    <a:pt x="887458" y="116651"/>
                  </a:lnTo>
                  <a:lnTo>
                    <a:pt x="851381" y="90655"/>
                  </a:lnTo>
                  <a:lnTo>
                    <a:pt x="813196" y="67592"/>
                  </a:lnTo>
                  <a:lnTo>
                    <a:pt x="773066" y="47625"/>
                  </a:lnTo>
                  <a:lnTo>
                    <a:pt x="731157" y="30919"/>
                  </a:lnTo>
                  <a:lnTo>
                    <a:pt x="687634" y="17638"/>
                  </a:lnTo>
                  <a:lnTo>
                    <a:pt x="642660" y="7949"/>
                  </a:lnTo>
                  <a:lnTo>
                    <a:pt x="596401" y="2014"/>
                  </a:lnTo>
                  <a:lnTo>
                    <a:pt x="549021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3486" y="3231438"/>
              <a:ext cx="471382" cy="48403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449561" y="4312158"/>
            <a:ext cx="17557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35" dirty="0">
                <a:solidFill>
                  <a:srgbClr val="4EA72D"/>
                </a:solidFill>
                <a:latin typeface="Calibri"/>
                <a:cs typeface="Calibri"/>
              </a:rPr>
              <a:t>CONCURRENCY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132" y="856869"/>
            <a:ext cx="363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Types</a:t>
            </a:r>
            <a:r>
              <a:rPr sz="3600" spc="-160" dirty="0">
                <a:solidFill>
                  <a:srgbClr val="FFFFFF"/>
                </a:solidFill>
              </a:rPr>
              <a:t> </a:t>
            </a:r>
            <a:r>
              <a:rPr sz="3600" spc="-80" dirty="0">
                <a:solidFill>
                  <a:srgbClr val="FFFFFF"/>
                </a:solidFill>
              </a:rPr>
              <a:t>of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Databases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99896" y="1833118"/>
            <a:ext cx="2249805" cy="7721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240665" algn="l"/>
              </a:tabLst>
            </a:pP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1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</a:tabLst>
            </a:pPr>
            <a:r>
              <a:rPr sz="1800" spc="105" dirty="0">
                <a:solidFill>
                  <a:srgbClr val="FFFFFF"/>
                </a:solidFill>
                <a:latin typeface="Calibri"/>
                <a:cs typeface="Calibri"/>
              </a:rPr>
              <a:t>NoSQL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49646" y="197104"/>
            <a:ext cx="2021205" cy="2021205"/>
            <a:chOff x="5549646" y="197104"/>
            <a:chExt cx="2021205" cy="2021205"/>
          </a:xfrm>
        </p:grpSpPr>
        <p:sp>
          <p:nvSpPr>
            <p:cNvPr id="6" name="object 6"/>
            <p:cNvSpPr/>
            <p:nvPr/>
          </p:nvSpPr>
          <p:spPr>
            <a:xfrm>
              <a:off x="5714238" y="361696"/>
              <a:ext cx="1691639" cy="1691639"/>
            </a:xfrm>
            <a:custGeom>
              <a:avLst/>
              <a:gdLst/>
              <a:ahLst/>
              <a:cxnLst/>
              <a:rect l="l" t="t" r="r" b="b"/>
              <a:pathLst>
                <a:path w="1691640" h="1691639">
                  <a:moveTo>
                    <a:pt x="845819" y="0"/>
                  </a:moveTo>
                  <a:lnTo>
                    <a:pt x="797825" y="1339"/>
                  </a:lnTo>
                  <a:lnTo>
                    <a:pt x="750533" y="5308"/>
                  </a:lnTo>
                  <a:lnTo>
                    <a:pt x="704015" y="11837"/>
                  </a:lnTo>
                  <a:lnTo>
                    <a:pt x="658341" y="20853"/>
                  </a:lnTo>
                  <a:lnTo>
                    <a:pt x="613584" y="32285"/>
                  </a:lnTo>
                  <a:lnTo>
                    <a:pt x="569814" y="46062"/>
                  </a:lnTo>
                  <a:lnTo>
                    <a:pt x="527104" y="62113"/>
                  </a:lnTo>
                  <a:lnTo>
                    <a:pt x="485524" y="80365"/>
                  </a:lnTo>
                  <a:lnTo>
                    <a:pt x="445146" y="100748"/>
                  </a:lnTo>
                  <a:lnTo>
                    <a:pt x="406041" y="123190"/>
                  </a:lnTo>
                  <a:lnTo>
                    <a:pt x="368282" y="147619"/>
                  </a:lnTo>
                  <a:lnTo>
                    <a:pt x="331938" y="173965"/>
                  </a:lnTo>
                  <a:lnTo>
                    <a:pt x="297083" y="202156"/>
                  </a:lnTo>
                  <a:lnTo>
                    <a:pt x="263786" y="232120"/>
                  </a:lnTo>
                  <a:lnTo>
                    <a:pt x="232120" y="263786"/>
                  </a:lnTo>
                  <a:lnTo>
                    <a:pt x="202156" y="297083"/>
                  </a:lnTo>
                  <a:lnTo>
                    <a:pt x="173965" y="331938"/>
                  </a:lnTo>
                  <a:lnTo>
                    <a:pt x="147619" y="368282"/>
                  </a:lnTo>
                  <a:lnTo>
                    <a:pt x="123190" y="406041"/>
                  </a:lnTo>
                  <a:lnTo>
                    <a:pt x="100748" y="445146"/>
                  </a:lnTo>
                  <a:lnTo>
                    <a:pt x="80365" y="485524"/>
                  </a:lnTo>
                  <a:lnTo>
                    <a:pt x="62113" y="527104"/>
                  </a:lnTo>
                  <a:lnTo>
                    <a:pt x="46062" y="569814"/>
                  </a:lnTo>
                  <a:lnTo>
                    <a:pt x="32285" y="613584"/>
                  </a:lnTo>
                  <a:lnTo>
                    <a:pt x="20853" y="658341"/>
                  </a:lnTo>
                  <a:lnTo>
                    <a:pt x="11837" y="704015"/>
                  </a:lnTo>
                  <a:lnTo>
                    <a:pt x="5308" y="750533"/>
                  </a:lnTo>
                  <a:lnTo>
                    <a:pt x="1339" y="797825"/>
                  </a:lnTo>
                  <a:lnTo>
                    <a:pt x="0" y="845819"/>
                  </a:lnTo>
                  <a:lnTo>
                    <a:pt x="1339" y="893814"/>
                  </a:lnTo>
                  <a:lnTo>
                    <a:pt x="5308" y="941106"/>
                  </a:lnTo>
                  <a:lnTo>
                    <a:pt x="11837" y="987624"/>
                  </a:lnTo>
                  <a:lnTo>
                    <a:pt x="20853" y="1033298"/>
                  </a:lnTo>
                  <a:lnTo>
                    <a:pt x="32285" y="1078055"/>
                  </a:lnTo>
                  <a:lnTo>
                    <a:pt x="46062" y="1121825"/>
                  </a:lnTo>
                  <a:lnTo>
                    <a:pt x="62113" y="1164535"/>
                  </a:lnTo>
                  <a:lnTo>
                    <a:pt x="80365" y="1206115"/>
                  </a:lnTo>
                  <a:lnTo>
                    <a:pt x="100748" y="1246493"/>
                  </a:lnTo>
                  <a:lnTo>
                    <a:pt x="123190" y="1285598"/>
                  </a:lnTo>
                  <a:lnTo>
                    <a:pt x="147619" y="1323357"/>
                  </a:lnTo>
                  <a:lnTo>
                    <a:pt x="173965" y="1359701"/>
                  </a:lnTo>
                  <a:lnTo>
                    <a:pt x="202156" y="1394556"/>
                  </a:lnTo>
                  <a:lnTo>
                    <a:pt x="232120" y="1427853"/>
                  </a:lnTo>
                  <a:lnTo>
                    <a:pt x="263786" y="1459519"/>
                  </a:lnTo>
                  <a:lnTo>
                    <a:pt x="297083" y="1489483"/>
                  </a:lnTo>
                  <a:lnTo>
                    <a:pt x="331938" y="1517674"/>
                  </a:lnTo>
                  <a:lnTo>
                    <a:pt x="368282" y="1544020"/>
                  </a:lnTo>
                  <a:lnTo>
                    <a:pt x="406041" y="1568449"/>
                  </a:lnTo>
                  <a:lnTo>
                    <a:pt x="445146" y="1590891"/>
                  </a:lnTo>
                  <a:lnTo>
                    <a:pt x="485524" y="1611274"/>
                  </a:lnTo>
                  <a:lnTo>
                    <a:pt x="527104" y="1629526"/>
                  </a:lnTo>
                  <a:lnTo>
                    <a:pt x="569814" y="1645577"/>
                  </a:lnTo>
                  <a:lnTo>
                    <a:pt x="613584" y="1659354"/>
                  </a:lnTo>
                  <a:lnTo>
                    <a:pt x="658341" y="1670786"/>
                  </a:lnTo>
                  <a:lnTo>
                    <a:pt x="704015" y="1679802"/>
                  </a:lnTo>
                  <a:lnTo>
                    <a:pt x="750533" y="1686331"/>
                  </a:lnTo>
                  <a:lnTo>
                    <a:pt x="797825" y="1690300"/>
                  </a:lnTo>
                  <a:lnTo>
                    <a:pt x="845819" y="1691639"/>
                  </a:lnTo>
                  <a:lnTo>
                    <a:pt x="893814" y="1690300"/>
                  </a:lnTo>
                  <a:lnTo>
                    <a:pt x="941106" y="1686331"/>
                  </a:lnTo>
                  <a:lnTo>
                    <a:pt x="987624" y="1679802"/>
                  </a:lnTo>
                  <a:lnTo>
                    <a:pt x="1033298" y="1670786"/>
                  </a:lnTo>
                  <a:lnTo>
                    <a:pt x="1078055" y="1659354"/>
                  </a:lnTo>
                  <a:lnTo>
                    <a:pt x="1121825" y="1645577"/>
                  </a:lnTo>
                  <a:lnTo>
                    <a:pt x="1164535" y="1629526"/>
                  </a:lnTo>
                  <a:lnTo>
                    <a:pt x="1206115" y="1611274"/>
                  </a:lnTo>
                  <a:lnTo>
                    <a:pt x="1246493" y="1590891"/>
                  </a:lnTo>
                  <a:lnTo>
                    <a:pt x="1285598" y="1568449"/>
                  </a:lnTo>
                  <a:lnTo>
                    <a:pt x="1323357" y="1544020"/>
                  </a:lnTo>
                  <a:lnTo>
                    <a:pt x="1359701" y="1517674"/>
                  </a:lnTo>
                  <a:lnTo>
                    <a:pt x="1394556" y="1489483"/>
                  </a:lnTo>
                  <a:lnTo>
                    <a:pt x="1427853" y="1459519"/>
                  </a:lnTo>
                  <a:lnTo>
                    <a:pt x="1459519" y="1427853"/>
                  </a:lnTo>
                  <a:lnTo>
                    <a:pt x="1489483" y="1394556"/>
                  </a:lnTo>
                  <a:lnTo>
                    <a:pt x="1517674" y="1359701"/>
                  </a:lnTo>
                  <a:lnTo>
                    <a:pt x="1544020" y="1323357"/>
                  </a:lnTo>
                  <a:lnTo>
                    <a:pt x="1568449" y="1285598"/>
                  </a:lnTo>
                  <a:lnTo>
                    <a:pt x="1590891" y="1246493"/>
                  </a:lnTo>
                  <a:lnTo>
                    <a:pt x="1611274" y="1206115"/>
                  </a:lnTo>
                  <a:lnTo>
                    <a:pt x="1629526" y="1164535"/>
                  </a:lnTo>
                  <a:lnTo>
                    <a:pt x="1645577" y="1121825"/>
                  </a:lnTo>
                  <a:lnTo>
                    <a:pt x="1659354" y="1078055"/>
                  </a:lnTo>
                  <a:lnTo>
                    <a:pt x="1670786" y="1033298"/>
                  </a:lnTo>
                  <a:lnTo>
                    <a:pt x="1679802" y="987624"/>
                  </a:lnTo>
                  <a:lnTo>
                    <a:pt x="1686331" y="941106"/>
                  </a:lnTo>
                  <a:lnTo>
                    <a:pt x="1690300" y="893814"/>
                  </a:lnTo>
                  <a:lnTo>
                    <a:pt x="1691639" y="845819"/>
                  </a:lnTo>
                  <a:lnTo>
                    <a:pt x="1690300" y="797825"/>
                  </a:lnTo>
                  <a:lnTo>
                    <a:pt x="1686331" y="750533"/>
                  </a:lnTo>
                  <a:lnTo>
                    <a:pt x="1679802" y="704015"/>
                  </a:lnTo>
                  <a:lnTo>
                    <a:pt x="1670786" y="658341"/>
                  </a:lnTo>
                  <a:lnTo>
                    <a:pt x="1659354" y="613584"/>
                  </a:lnTo>
                  <a:lnTo>
                    <a:pt x="1645577" y="569814"/>
                  </a:lnTo>
                  <a:lnTo>
                    <a:pt x="1629526" y="527104"/>
                  </a:lnTo>
                  <a:lnTo>
                    <a:pt x="1611274" y="485524"/>
                  </a:lnTo>
                  <a:lnTo>
                    <a:pt x="1590891" y="445146"/>
                  </a:lnTo>
                  <a:lnTo>
                    <a:pt x="1568449" y="406041"/>
                  </a:lnTo>
                  <a:lnTo>
                    <a:pt x="1544020" y="368282"/>
                  </a:lnTo>
                  <a:lnTo>
                    <a:pt x="1517674" y="331938"/>
                  </a:lnTo>
                  <a:lnTo>
                    <a:pt x="1489483" y="297083"/>
                  </a:lnTo>
                  <a:lnTo>
                    <a:pt x="1459519" y="263786"/>
                  </a:lnTo>
                  <a:lnTo>
                    <a:pt x="1427853" y="232120"/>
                  </a:lnTo>
                  <a:lnTo>
                    <a:pt x="1394556" y="202156"/>
                  </a:lnTo>
                  <a:lnTo>
                    <a:pt x="1359701" y="173965"/>
                  </a:lnTo>
                  <a:lnTo>
                    <a:pt x="1323357" y="147619"/>
                  </a:lnTo>
                  <a:lnTo>
                    <a:pt x="1285598" y="123190"/>
                  </a:lnTo>
                  <a:lnTo>
                    <a:pt x="1246493" y="100748"/>
                  </a:lnTo>
                  <a:lnTo>
                    <a:pt x="1206115" y="80365"/>
                  </a:lnTo>
                  <a:lnTo>
                    <a:pt x="1164535" y="62113"/>
                  </a:lnTo>
                  <a:lnTo>
                    <a:pt x="1121825" y="46062"/>
                  </a:lnTo>
                  <a:lnTo>
                    <a:pt x="1078055" y="32285"/>
                  </a:lnTo>
                  <a:lnTo>
                    <a:pt x="1033298" y="20853"/>
                  </a:lnTo>
                  <a:lnTo>
                    <a:pt x="987624" y="11837"/>
                  </a:lnTo>
                  <a:lnTo>
                    <a:pt x="941106" y="5308"/>
                  </a:lnTo>
                  <a:lnTo>
                    <a:pt x="893814" y="1339"/>
                  </a:lnTo>
                  <a:lnTo>
                    <a:pt x="845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9646" y="197104"/>
              <a:ext cx="2021205" cy="2021205"/>
            </a:xfrm>
            <a:custGeom>
              <a:avLst/>
              <a:gdLst/>
              <a:ahLst/>
              <a:cxnLst/>
              <a:rect l="l" t="t" r="r" b="b"/>
              <a:pathLst>
                <a:path w="2021204" h="2021205">
                  <a:moveTo>
                    <a:pt x="1010411" y="0"/>
                  </a:moveTo>
                  <a:lnTo>
                    <a:pt x="962847" y="1099"/>
                  </a:lnTo>
                  <a:lnTo>
                    <a:pt x="915848" y="4366"/>
                  </a:lnTo>
                  <a:lnTo>
                    <a:pt x="869463" y="9752"/>
                  </a:lnTo>
                  <a:lnTo>
                    <a:pt x="823742" y="17208"/>
                  </a:lnTo>
                  <a:lnTo>
                    <a:pt x="778732" y="26685"/>
                  </a:lnTo>
                  <a:lnTo>
                    <a:pt x="734483" y="38136"/>
                  </a:lnTo>
                  <a:lnTo>
                    <a:pt x="691042" y="51511"/>
                  </a:lnTo>
                  <a:lnTo>
                    <a:pt x="648458" y="66762"/>
                  </a:lnTo>
                  <a:lnTo>
                    <a:pt x="606780" y="83841"/>
                  </a:lnTo>
                  <a:lnTo>
                    <a:pt x="566057" y="102698"/>
                  </a:lnTo>
                  <a:lnTo>
                    <a:pt x="526336" y="123287"/>
                  </a:lnTo>
                  <a:lnTo>
                    <a:pt x="487666" y="145557"/>
                  </a:lnTo>
                  <a:lnTo>
                    <a:pt x="450096" y="169461"/>
                  </a:lnTo>
                  <a:lnTo>
                    <a:pt x="413674" y="194950"/>
                  </a:lnTo>
                  <a:lnTo>
                    <a:pt x="378449" y="221975"/>
                  </a:lnTo>
                  <a:lnTo>
                    <a:pt x="344470" y="250488"/>
                  </a:lnTo>
                  <a:lnTo>
                    <a:pt x="311784" y="280440"/>
                  </a:lnTo>
                  <a:lnTo>
                    <a:pt x="280440" y="311784"/>
                  </a:lnTo>
                  <a:lnTo>
                    <a:pt x="250488" y="344470"/>
                  </a:lnTo>
                  <a:lnTo>
                    <a:pt x="221975" y="378449"/>
                  </a:lnTo>
                  <a:lnTo>
                    <a:pt x="194950" y="413674"/>
                  </a:lnTo>
                  <a:lnTo>
                    <a:pt x="169461" y="450096"/>
                  </a:lnTo>
                  <a:lnTo>
                    <a:pt x="145557" y="487666"/>
                  </a:lnTo>
                  <a:lnTo>
                    <a:pt x="123287" y="526336"/>
                  </a:lnTo>
                  <a:lnTo>
                    <a:pt x="102698" y="566057"/>
                  </a:lnTo>
                  <a:lnTo>
                    <a:pt x="83841" y="606780"/>
                  </a:lnTo>
                  <a:lnTo>
                    <a:pt x="66762" y="648458"/>
                  </a:lnTo>
                  <a:lnTo>
                    <a:pt x="51511" y="691042"/>
                  </a:lnTo>
                  <a:lnTo>
                    <a:pt x="38136" y="734483"/>
                  </a:lnTo>
                  <a:lnTo>
                    <a:pt x="26685" y="778732"/>
                  </a:lnTo>
                  <a:lnTo>
                    <a:pt x="17208" y="823742"/>
                  </a:lnTo>
                  <a:lnTo>
                    <a:pt x="9752" y="869463"/>
                  </a:lnTo>
                  <a:lnTo>
                    <a:pt x="4366" y="915848"/>
                  </a:lnTo>
                  <a:lnTo>
                    <a:pt x="1099" y="962847"/>
                  </a:lnTo>
                  <a:lnTo>
                    <a:pt x="0" y="1010412"/>
                  </a:lnTo>
                  <a:lnTo>
                    <a:pt x="1099" y="1057976"/>
                  </a:lnTo>
                  <a:lnTo>
                    <a:pt x="4366" y="1104975"/>
                  </a:lnTo>
                  <a:lnTo>
                    <a:pt x="9752" y="1151360"/>
                  </a:lnTo>
                  <a:lnTo>
                    <a:pt x="17208" y="1197081"/>
                  </a:lnTo>
                  <a:lnTo>
                    <a:pt x="26685" y="1242091"/>
                  </a:lnTo>
                  <a:lnTo>
                    <a:pt x="38136" y="1286340"/>
                  </a:lnTo>
                  <a:lnTo>
                    <a:pt x="51511" y="1329781"/>
                  </a:lnTo>
                  <a:lnTo>
                    <a:pt x="66762" y="1372365"/>
                  </a:lnTo>
                  <a:lnTo>
                    <a:pt x="83841" y="1414043"/>
                  </a:lnTo>
                  <a:lnTo>
                    <a:pt x="102698" y="1454766"/>
                  </a:lnTo>
                  <a:lnTo>
                    <a:pt x="123287" y="1494487"/>
                  </a:lnTo>
                  <a:lnTo>
                    <a:pt x="145557" y="1533157"/>
                  </a:lnTo>
                  <a:lnTo>
                    <a:pt x="169461" y="1570727"/>
                  </a:lnTo>
                  <a:lnTo>
                    <a:pt x="194950" y="1607149"/>
                  </a:lnTo>
                  <a:lnTo>
                    <a:pt x="221975" y="1642374"/>
                  </a:lnTo>
                  <a:lnTo>
                    <a:pt x="250488" y="1676353"/>
                  </a:lnTo>
                  <a:lnTo>
                    <a:pt x="280440" y="1709039"/>
                  </a:lnTo>
                  <a:lnTo>
                    <a:pt x="311784" y="1740383"/>
                  </a:lnTo>
                  <a:lnTo>
                    <a:pt x="344470" y="1770335"/>
                  </a:lnTo>
                  <a:lnTo>
                    <a:pt x="378449" y="1798848"/>
                  </a:lnTo>
                  <a:lnTo>
                    <a:pt x="413674" y="1825873"/>
                  </a:lnTo>
                  <a:lnTo>
                    <a:pt x="450096" y="1851362"/>
                  </a:lnTo>
                  <a:lnTo>
                    <a:pt x="487666" y="1875266"/>
                  </a:lnTo>
                  <a:lnTo>
                    <a:pt x="526336" y="1897536"/>
                  </a:lnTo>
                  <a:lnTo>
                    <a:pt x="566057" y="1918125"/>
                  </a:lnTo>
                  <a:lnTo>
                    <a:pt x="606780" y="1936982"/>
                  </a:lnTo>
                  <a:lnTo>
                    <a:pt x="648458" y="1954061"/>
                  </a:lnTo>
                  <a:lnTo>
                    <a:pt x="691042" y="1969312"/>
                  </a:lnTo>
                  <a:lnTo>
                    <a:pt x="734483" y="1982687"/>
                  </a:lnTo>
                  <a:lnTo>
                    <a:pt x="778732" y="1994138"/>
                  </a:lnTo>
                  <a:lnTo>
                    <a:pt x="823742" y="2003615"/>
                  </a:lnTo>
                  <a:lnTo>
                    <a:pt x="869463" y="2011071"/>
                  </a:lnTo>
                  <a:lnTo>
                    <a:pt x="915848" y="2016457"/>
                  </a:lnTo>
                  <a:lnTo>
                    <a:pt x="962847" y="2019724"/>
                  </a:lnTo>
                  <a:lnTo>
                    <a:pt x="1010411" y="2020824"/>
                  </a:lnTo>
                  <a:lnTo>
                    <a:pt x="1057976" y="2019724"/>
                  </a:lnTo>
                  <a:lnTo>
                    <a:pt x="1104975" y="2016457"/>
                  </a:lnTo>
                  <a:lnTo>
                    <a:pt x="1151360" y="2011071"/>
                  </a:lnTo>
                  <a:lnTo>
                    <a:pt x="1197081" y="2003615"/>
                  </a:lnTo>
                  <a:lnTo>
                    <a:pt x="1242091" y="1994138"/>
                  </a:lnTo>
                  <a:lnTo>
                    <a:pt x="1286340" y="1982687"/>
                  </a:lnTo>
                  <a:lnTo>
                    <a:pt x="1329781" y="1969312"/>
                  </a:lnTo>
                  <a:lnTo>
                    <a:pt x="1372365" y="1954061"/>
                  </a:lnTo>
                  <a:lnTo>
                    <a:pt x="1414043" y="1936982"/>
                  </a:lnTo>
                  <a:lnTo>
                    <a:pt x="1454766" y="1918125"/>
                  </a:lnTo>
                  <a:lnTo>
                    <a:pt x="1494487" y="1897536"/>
                  </a:lnTo>
                  <a:lnTo>
                    <a:pt x="1533157" y="1875266"/>
                  </a:lnTo>
                  <a:lnTo>
                    <a:pt x="1570727" y="1851362"/>
                  </a:lnTo>
                  <a:lnTo>
                    <a:pt x="1607149" y="1825873"/>
                  </a:lnTo>
                  <a:lnTo>
                    <a:pt x="1642374" y="1798848"/>
                  </a:lnTo>
                  <a:lnTo>
                    <a:pt x="1676353" y="1770335"/>
                  </a:lnTo>
                  <a:lnTo>
                    <a:pt x="1709039" y="1740383"/>
                  </a:lnTo>
                  <a:lnTo>
                    <a:pt x="1740383" y="1709039"/>
                  </a:lnTo>
                  <a:lnTo>
                    <a:pt x="1770335" y="1676353"/>
                  </a:lnTo>
                  <a:lnTo>
                    <a:pt x="1798848" y="1642374"/>
                  </a:lnTo>
                  <a:lnTo>
                    <a:pt x="1825873" y="1607149"/>
                  </a:lnTo>
                  <a:lnTo>
                    <a:pt x="1851362" y="1570727"/>
                  </a:lnTo>
                  <a:lnTo>
                    <a:pt x="1875266" y="1533157"/>
                  </a:lnTo>
                  <a:lnTo>
                    <a:pt x="1897536" y="1494487"/>
                  </a:lnTo>
                  <a:lnTo>
                    <a:pt x="1918125" y="1454766"/>
                  </a:lnTo>
                  <a:lnTo>
                    <a:pt x="1936982" y="1414043"/>
                  </a:lnTo>
                  <a:lnTo>
                    <a:pt x="1954061" y="1372365"/>
                  </a:lnTo>
                  <a:lnTo>
                    <a:pt x="1969312" y="1329781"/>
                  </a:lnTo>
                  <a:lnTo>
                    <a:pt x="1982687" y="1286340"/>
                  </a:lnTo>
                  <a:lnTo>
                    <a:pt x="1994138" y="1242091"/>
                  </a:lnTo>
                  <a:lnTo>
                    <a:pt x="2003615" y="1197081"/>
                  </a:lnTo>
                  <a:lnTo>
                    <a:pt x="2011071" y="1151360"/>
                  </a:lnTo>
                  <a:lnTo>
                    <a:pt x="2016457" y="1104975"/>
                  </a:lnTo>
                  <a:lnTo>
                    <a:pt x="2019724" y="1057976"/>
                  </a:lnTo>
                  <a:lnTo>
                    <a:pt x="2020824" y="1010412"/>
                  </a:lnTo>
                  <a:lnTo>
                    <a:pt x="2019724" y="962847"/>
                  </a:lnTo>
                  <a:lnTo>
                    <a:pt x="2016457" y="915848"/>
                  </a:lnTo>
                  <a:lnTo>
                    <a:pt x="2011071" y="869463"/>
                  </a:lnTo>
                  <a:lnTo>
                    <a:pt x="2003615" y="823742"/>
                  </a:lnTo>
                  <a:lnTo>
                    <a:pt x="1994138" y="778732"/>
                  </a:lnTo>
                  <a:lnTo>
                    <a:pt x="1982687" y="734483"/>
                  </a:lnTo>
                  <a:lnTo>
                    <a:pt x="1969312" y="691042"/>
                  </a:lnTo>
                  <a:lnTo>
                    <a:pt x="1954061" y="648458"/>
                  </a:lnTo>
                  <a:lnTo>
                    <a:pt x="1936982" y="606780"/>
                  </a:lnTo>
                  <a:lnTo>
                    <a:pt x="1918125" y="566057"/>
                  </a:lnTo>
                  <a:lnTo>
                    <a:pt x="1897536" y="526336"/>
                  </a:lnTo>
                  <a:lnTo>
                    <a:pt x="1875266" y="487666"/>
                  </a:lnTo>
                  <a:lnTo>
                    <a:pt x="1851362" y="450096"/>
                  </a:lnTo>
                  <a:lnTo>
                    <a:pt x="1825873" y="413674"/>
                  </a:lnTo>
                  <a:lnTo>
                    <a:pt x="1798848" y="378449"/>
                  </a:lnTo>
                  <a:lnTo>
                    <a:pt x="1770335" y="344470"/>
                  </a:lnTo>
                  <a:lnTo>
                    <a:pt x="1740383" y="311784"/>
                  </a:lnTo>
                  <a:lnTo>
                    <a:pt x="1709039" y="280440"/>
                  </a:lnTo>
                  <a:lnTo>
                    <a:pt x="1676353" y="250488"/>
                  </a:lnTo>
                  <a:lnTo>
                    <a:pt x="1642374" y="221975"/>
                  </a:lnTo>
                  <a:lnTo>
                    <a:pt x="1607149" y="194950"/>
                  </a:lnTo>
                  <a:lnTo>
                    <a:pt x="1570727" y="169461"/>
                  </a:lnTo>
                  <a:lnTo>
                    <a:pt x="1533157" y="145557"/>
                  </a:lnTo>
                  <a:lnTo>
                    <a:pt x="1494487" y="123287"/>
                  </a:lnTo>
                  <a:lnTo>
                    <a:pt x="1454766" y="102698"/>
                  </a:lnTo>
                  <a:lnTo>
                    <a:pt x="1414043" y="83841"/>
                  </a:lnTo>
                  <a:lnTo>
                    <a:pt x="1372365" y="66762"/>
                  </a:lnTo>
                  <a:lnTo>
                    <a:pt x="1329781" y="51511"/>
                  </a:lnTo>
                  <a:lnTo>
                    <a:pt x="1286340" y="38136"/>
                  </a:lnTo>
                  <a:lnTo>
                    <a:pt x="1242091" y="26685"/>
                  </a:lnTo>
                  <a:lnTo>
                    <a:pt x="1197081" y="17208"/>
                  </a:lnTo>
                  <a:lnTo>
                    <a:pt x="1151360" y="9752"/>
                  </a:lnTo>
                  <a:lnTo>
                    <a:pt x="1104975" y="4366"/>
                  </a:lnTo>
                  <a:lnTo>
                    <a:pt x="1057976" y="1099"/>
                  </a:lnTo>
                  <a:lnTo>
                    <a:pt x="1010411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20" y="696023"/>
              <a:ext cx="986688" cy="101720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653158" y="0"/>
            <a:ext cx="10539095" cy="6858000"/>
            <a:chOff x="1653158" y="0"/>
            <a:chExt cx="10539095" cy="6858000"/>
          </a:xfrm>
        </p:grpSpPr>
        <p:sp>
          <p:nvSpPr>
            <p:cNvPr id="10" name="object 10"/>
            <p:cNvSpPr/>
            <p:nvPr/>
          </p:nvSpPr>
          <p:spPr>
            <a:xfrm>
              <a:off x="8278622" y="0"/>
              <a:ext cx="3913504" cy="3281679"/>
            </a:xfrm>
            <a:custGeom>
              <a:avLst/>
              <a:gdLst/>
              <a:ahLst/>
              <a:cxnLst/>
              <a:rect l="l" t="t" r="r" b="b"/>
              <a:pathLst>
                <a:path w="3913504" h="3281679">
                  <a:moveTo>
                    <a:pt x="3913378" y="0"/>
                  </a:moveTo>
                  <a:lnTo>
                    <a:pt x="267843" y="0"/>
                  </a:lnTo>
                  <a:lnTo>
                    <a:pt x="174625" y="193421"/>
                  </a:lnTo>
                  <a:lnTo>
                    <a:pt x="156359" y="237986"/>
                  </a:lnTo>
                  <a:lnTo>
                    <a:pt x="139034" y="283029"/>
                  </a:lnTo>
                  <a:lnTo>
                    <a:pt x="122663" y="328536"/>
                  </a:lnTo>
                  <a:lnTo>
                    <a:pt x="107259" y="374496"/>
                  </a:lnTo>
                  <a:lnTo>
                    <a:pt x="92833" y="420897"/>
                  </a:lnTo>
                  <a:lnTo>
                    <a:pt x="79398" y="467726"/>
                  </a:lnTo>
                  <a:lnTo>
                    <a:pt x="66967" y="514972"/>
                  </a:lnTo>
                  <a:lnTo>
                    <a:pt x="55551" y="562622"/>
                  </a:lnTo>
                  <a:lnTo>
                    <a:pt x="45164" y="610663"/>
                  </a:lnTo>
                  <a:lnTo>
                    <a:pt x="35817" y="659085"/>
                  </a:lnTo>
                  <a:lnTo>
                    <a:pt x="27524" y="707874"/>
                  </a:lnTo>
                  <a:lnTo>
                    <a:pt x="20296" y="757018"/>
                  </a:lnTo>
                  <a:lnTo>
                    <a:pt x="14146" y="806506"/>
                  </a:lnTo>
                  <a:lnTo>
                    <a:pt x="9086" y="856325"/>
                  </a:lnTo>
                  <a:lnTo>
                    <a:pt x="5129" y="906464"/>
                  </a:lnTo>
                  <a:lnTo>
                    <a:pt x="2288" y="956909"/>
                  </a:lnTo>
                  <a:lnTo>
                    <a:pt x="574" y="1007649"/>
                  </a:lnTo>
                  <a:lnTo>
                    <a:pt x="0" y="1058672"/>
                  </a:lnTo>
                  <a:lnTo>
                    <a:pt x="515" y="1107011"/>
                  </a:lnTo>
                  <a:lnTo>
                    <a:pt x="2053" y="1155099"/>
                  </a:lnTo>
                  <a:lnTo>
                    <a:pt x="4605" y="1202924"/>
                  </a:lnTo>
                  <a:lnTo>
                    <a:pt x="8158" y="1250477"/>
                  </a:lnTo>
                  <a:lnTo>
                    <a:pt x="12704" y="1297746"/>
                  </a:lnTo>
                  <a:lnTo>
                    <a:pt x="18232" y="1344721"/>
                  </a:lnTo>
                  <a:lnTo>
                    <a:pt x="24731" y="1391393"/>
                  </a:lnTo>
                  <a:lnTo>
                    <a:pt x="32191" y="1437750"/>
                  </a:lnTo>
                  <a:lnTo>
                    <a:pt x="40601" y="1483782"/>
                  </a:lnTo>
                  <a:lnTo>
                    <a:pt x="49950" y="1529478"/>
                  </a:lnTo>
                  <a:lnTo>
                    <a:pt x="60230" y="1574829"/>
                  </a:lnTo>
                  <a:lnTo>
                    <a:pt x="71429" y="1619824"/>
                  </a:lnTo>
                  <a:lnTo>
                    <a:pt x="83536" y="1664452"/>
                  </a:lnTo>
                  <a:lnTo>
                    <a:pt x="96541" y="1708703"/>
                  </a:lnTo>
                  <a:lnTo>
                    <a:pt x="110435" y="1752566"/>
                  </a:lnTo>
                  <a:lnTo>
                    <a:pt x="125206" y="1796032"/>
                  </a:lnTo>
                  <a:lnTo>
                    <a:pt x="140843" y="1839089"/>
                  </a:lnTo>
                  <a:lnTo>
                    <a:pt x="157338" y="1881727"/>
                  </a:lnTo>
                  <a:lnTo>
                    <a:pt x="174678" y="1923936"/>
                  </a:lnTo>
                  <a:lnTo>
                    <a:pt x="192854" y="1965706"/>
                  </a:lnTo>
                  <a:lnTo>
                    <a:pt x="211856" y="2007026"/>
                  </a:lnTo>
                  <a:lnTo>
                    <a:pt x="231672" y="2047885"/>
                  </a:lnTo>
                  <a:lnTo>
                    <a:pt x="252293" y="2088273"/>
                  </a:lnTo>
                  <a:lnTo>
                    <a:pt x="273708" y="2128180"/>
                  </a:lnTo>
                  <a:lnTo>
                    <a:pt x="295906" y="2167595"/>
                  </a:lnTo>
                  <a:lnTo>
                    <a:pt x="318878" y="2206508"/>
                  </a:lnTo>
                  <a:lnTo>
                    <a:pt x="342612" y="2244909"/>
                  </a:lnTo>
                  <a:lnTo>
                    <a:pt x="367098" y="2282786"/>
                  </a:lnTo>
                  <a:lnTo>
                    <a:pt x="392327" y="2320130"/>
                  </a:lnTo>
                  <a:lnTo>
                    <a:pt x="418287" y="2356930"/>
                  </a:lnTo>
                  <a:lnTo>
                    <a:pt x="444968" y="2393176"/>
                  </a:lnTo>
                  <a:lnTo>
                    <a:pt x="472360" y="2428858"/>
                  </a:lnTo>
                  <a:lnTo>
                    <a:pt x="500452" y="2463964"/>
                  </a:lnTo>
                  <a:lnTo>
                    <a:pt x="529233" y="2498484"/>
                  </a:lnTo>
                  <a:lnTo>
                    <a:pt x="558694" y="2532409"/>
                  </a:lnTo>
                  <a:lnTo>
                    <a:pt x="588824" y="2565727"/>
                  </a:lnTo>
                  <a:lnTo>
                    <a:pt x="619613" y="2598429"/>
                  </a:lnTo>
                  <a:lnTo>
                    <a:pt x="651049" y="2630503"/>
                  </a:lnTo>
                  <a:lnTo>
                    <a:pt x="683123" y="2661939"/>
                  </a:lnTo>
                  <a:lnTo>
                    <a:pt x="715825" y="2692728"/>
                  </a:lnTo>
                  <a:lnTo>
                    <a:pt x="749143" y="2722858"/>
                  </a:lnTo>
                  <a:lnTo>
                    <a:pt x="783068" y="2752319"/>
                  </a:lnTo>
                  <a:lnTo>
                    <a:pt x="817588" y="2781100"/>
                  </a:lnTo>
                  <a:lnTo>
                    <a:pt x="852694" y="2809192"/>
                  </a:lnTo>
                  <a:lnTo>
                    <a:pt x="888376" y="2836584"/>
                  </a:lnTo>
                  <a:lnTo>
                    <a:pt x="924622" y="2863265"/>
                  </a:lnTo>
                  <a:lnTo>
                    <a:pt x="961422" y="2889225"/>
                  </a:lnTo>
                  <a:lnTo>
                    <a:pt x="998766" y="2914454"/>
                  </a:lnTo>
                  <a:lnTo>
                    <a:pt x="1036643" y="2938940"/>
                  </a:lnTo>
                  <a:lnTo>
                    <a:pt x="1075044" y="2962674"/>
                  </a:lnTo>
                  <a:lnTo>
                    <a:pt x="1113957" y="2985646"/>
                  </a:lnTo>
                  <a:lnTo>
                    <a:pt x="1153372" y="3007844"/>
                  </a:lnTo>
                  <a:lnTo>
                    <a:pt x="1193279" y="3029259"/>
                  </a:lnTo>
                  <a:lnTo>
                    <a:pt x="1233667" y="3049880"/>
                  </a:lnTo>
                  <a:lnTo>
                    <a:pt x="1274526" y="3069696"/>
                  </a:lnTo>
                  <a:lnTo>
                    <a:pt x="1315846" y="3088698"/>
                  </a:lnTo>
                  <a:lnTo>
                    <a:pt x="1357616" y="3106874"/>
                  </a:lnTo>
                  <a:lnTo>
                    <a:pt x="1399825" y="3124214"/>
                  </a:lnTo>
                  <a:lnTo>
                    <a:pt x="1442463" y="3140709"/>
                  </a:lnTo>
                  <a:lnTo>
                    <a:pt x="1485520" y="3156346"/>
                  </a:lnTo>
                  <a:lnTo>
                    <a:pt x="1528986" y="3171117"/>
                  </a:lnTo>
                  <a:lnTo>
                    <a:pt x="1572849" y="3185011"/>
                  </a:lnTo>
                  <a:lnTo>
                    <a:pt x="1617100" y="3198016"/>
                  </a:lnTo>
                  <a:lnTo>
                    <a:pt x="1661728" y="3210123"/>
                  </a:lnTo>
                  <a:lnTo>
                    <a:pt x="1706723" y="3221322"/>
                  </a:lnTo>
                  <a:lnTo>
                    <a:pt x="1752074" y="3231602"/>
                  </a:lnTo>
                  <a:lnTo>
                    <a:pt x="1797770" y="3240951"/>
                  </a:lnTo>
                  <a:lnTo>
                    <a:pt x="1843802" y="3249361"/>
                  </a:lnTo>
                  <a:lnTo>
                    <a:pt x="1890159" y="3256821"/>
                  </a:lnTo>
                  <a:lnTo>
                    <a:pt x="1936831" y="3263320"/>
                  </a:lnTo>
                  <a:lnTo>
                    <a:pt x="1983806" y="3268848"/>
                  </a:lnTo>
                  <a:lnTo>
                    <a:pt x="2031075" y="3273394"/>
                  </a:lnTo>
                  <a:lnTo>
                    <a:pt x="2078628" y="3276947"/>
                  </a:lnTo>
                  <a:lnTo>
                    <a:pt x="2126453" y="3279499"/>
                  </a:lnTo>
                  <a:lnTo>
                    <a:pt x="2174541" y="3281037"/>
                  </a:lnTo>
                  <a:lnTo>
                    <a:pt x="2222880" y="3281553"/>
                  </a:lnTo>
                  <a:lnTo>
                    <a:pt x="2275347" y="3280945"/>
                  </a:lnTo>
                  <a:lnTo>
                    <a:pt x="2327515" y="3279133"/>
                  </a:lnTo>
                  <a:lnTo>
                    <a:pt x="2379373" y="3276129"/>
                  </a:lnTo>
                  <a:lnTo>
                    <a:pt x="2430907" y="3271946"/>
                  </a:lnTo>
                  <a:lnTo>
                    <a:pt x="2482102" y="3266598"/>
                  </a:lnTo>
                  <a:lnTo>
                    <a:pt x="2532947" y="3260099"/>
                  </a:lnTo>
                  <a:lnTo>
                    <a:pt x="2583427" y="3252460"/>
                  </a:lnTo>
                  <a:lnTo>
                    <a:pt x="2633530" y="3243697"/>
                  </a:lnTo>
                  <a:lnTo>
                    <a:pt x="2683242" y="3233822"/>
                  </a:lnTo>
                  <a:lnTo>
                    <a:pt x="2732549" y="3222848"/>
                  </a:lnTo>
                  <a:lnTo>
                    <a:pt x="2781438" y="3210789"/>
                  </a:lnTo>
                  <a:lnTo>
                    <a:pt x="2829897" y="3197659"/>
                  </a:lnTo>
                  <a:lnTo>
                    <a:pt x="2877911" y="3183470"/>
                  </a:lnTo>
                  <a:lnTo>
                    <a:pt x="2925467" y="3168236"/>
                  </a:lnTo>
                  <a:lnTo>
                    <a:pt x="2972552" y="3151970"/>
                  </a:lnTo>
                  <a:lnTo>
                    <a:pt x="3019152" y="3134686"/>
                  </a:lnTo>
                  <a:lnTo>
                    <a:pt x="3065255" y="3116397"/>
                  </a:lnTo>
                  <a:lnTo>
                    <a:pt x="3110847" y="3097116"/>
                  </a:lnTo>
                  <a:lnTo>
                    <a:pt x="3155914" y="3076857"/>
                  </a:lnTo>
                  <a:lnTo>
                    <a:pt x="3200443" y="3055633"/>
                  </a:lnTo>
                  <a:lnTo>
                    <a:pt x="3244421" y="3033457"/>
                  </a:lnTo>
                  <a:lnTo>
                    <a:pt x="3287834" y="3010343"/>
                  </a:lnTo>
                  <a:lnTo>
                    <a:pt x="3330670" y="2986305"/>
                  </a:lnTo>
                  <a:lnTo>
                    <a:pt x="3372914" y="2961354"/>
                  </a:lnTo>
                  <a:lnTo>
                    <a:pt x="3414553" y="2935505"/>
                  </a:lnTo>
                  <a:lnTo>
                    <a:pt x="3455575" y="2908772"/>
                  </a:lnTo>
                  <a:lnTo>
                    <a:pt x="3495965" y="2881166"/>
                  </a:lnTo>
                  <a:lnTo>
                    <a:pt x="3535711" y="2852703"/>
                  </a:lnTo>
                  <a:lnTo>
                    <a:pt x="3574799" y="2823395"/>
                  </a:lnTo>
                  <a:lnTo>
                    <a:pt x="3613215" y="2793255"/>
                  </a:lnTo>
                  <a:lnTo>
                    <a:pt x="3650947" y="2762297"/>
                  </a:lnTo>
                  <a:lnTo>
                    <a:pt x="3687980" y="2730534"/>
                  </a:lnTo>
                  <a:lnTo>
                    <a:pt x="3724303" y="2697980"/>
                  </a:lnTo>
                  <a:lnTo>
                    <a:pt x="3759900" y="2664648"/>
                  </a:lnTo>
                  <a:lnTo>
                    <a:pt x="3794759" y="2630551"/>
                  </a:lnTo>
                  <a:lnTo>
                    <a:pt x="3913378" y="2499995"/>
                  </a:lnTo>
                  <a:lnTo>
                    <a:pt x="3913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14918" y="0"/>
              <a:ext cx="4077335" cy="3445510"/>
            </a:xfrm>
            <a:custGeom>
              <a:avLst/>
              <a:gdLst/>
              <a:ahLst/>
              <a:cxnLst/>
              <a:rect l="l" t="t" r="r" b="b"/>
              <a:pathLst>
                <a:path w="4077334" h="3445510">
                  <a:moveTo>
                    <a:pt x="4077080" y="0"/>
                  </a:moveTo>
                  <a:lnTo>
                    <a:pt x="250062" y="0"/>
                  </a:lnTo>
                  <a:lnTo>
                    <a:pt x="187578" y="129667"/>
                  </a:lnTo>
                  <a:lnTo>
                    <a:pt x="168959" y="174997"/>
                  </a:lnTo>
                  <a:lnTo>
                    <a:pt x="151248" y="220786"/>
                  </a:lnTo>
                  <a:lnTo>
                    <a:pt x="134456" y="267021"/>
                  </a:lnTo>
                  <a:lnTo>
                    <a:pt x="118595" y="313693"/>
                  </a:lnTo>
                  <a:lnTo>
                    <a:pt x="103676" y="360789"/>
                  </a:lnTo>
                  <a:lnTo>
                    <a:pt x="89710" y="408300"/>
                  </a:lnTo>
                  <a:lnTo>
                    <a:pt x="76708" y="456213"/>
                  </a:lnTo>
                  <a:lnTo>
                    <a:pt x="64682" y="504520"/>
                  </a:lnTo>
                  <a:lnTo>
                    <a:pt x="53644" y="553207"/>
                  </a:lnTo>
                  <a:lnTo>
                    <a:pt x="43603" y="602266"/>
                  </a:lnTo>
                  <a:lnTo>
                    <a:pt x="34571" y="651684"/>
                  </a:lnTo>
                  <a:lnTo>
                    <a:pt x="26560" y="701450"/>
                  </a:lnTo>
                  <a:lnTo>
                    <a:pt x="19581" y="751555"/>
                  </a:lnTo>
                  <a:lnTo>
                    <a:pt x="13644" y="801987"/>
                  </a:lnTo>
                  <a:lnTo>
                    <a:pt x="8762" y="852735"/>
                  </a:lnTo>
                  <a:lnTo>
                    <a:pt x="4945" y="903789"/>
                  </a:lnTo>
                  <a:lnTo>
                    <a:pt x="2205" y="955136"/>
                  </a:lnTo>
                  <a:lnTo>
                    <a:pt x="553" y="1006768"/>
                  </a:lnTo>
                  <a:lnTo>
                    <a:pt x="0" y="1058672"/>
                  </a:lnTo>
                  <a:lnTo>
                    <a:pt x="475" y="1106783"/>
                  </a:lnTo>
                  <a:lnTo>
                    <a:pt x="1895" y="1154663"/>
                  </a:lnTo>
                  <a:lnTo>
                    <a:pt x="4250" y="1202302"/>
                  </a:lnTo>
                  <a:lnTo>
                    <a:pt x="7533" y="1249692"/>
                  </a:lnTo>
                  <a:lnTo>
                    <a:pt x="11733" y="1296823"/>
                  </a:lnTo>
                  <a:lnTo>
                    <a:pt x="16842" y="1343687"/>
                  </a:lnTo>
                  <a:lnTo>
                    <a:pt x="22851" y="1390274"/>
                  </a:lnTo>
                  <a:lnTo>
                    <a:pt x="29751" y="1436577"/>
                  </a:lnTo>
                  <a:lnTo>
                    <a:pt x="37534" y="1482585"/>
                  </a:lnTo>
                  <a:lnTo>
                    <a:pt x="46190" y="1528290"/>
                  </a:lnTo>
                  <a:lnTo>
                    <a:pt x="55710" y="1573684"/>
                  </a:lnTo>
                  <a:lnTo>
                    <a:pt x="66086" y="1618757"/>
                  </a:lnTo>
                  <a:lnTo>
                    <a:pt x="77308" y="1663500"/>
                  </a:lnTo>
                  <a:lnTo>
                    <a:pt x="89368" y="1707904"/>
                  </a:lnTo>
                  <a:lnTo>
                    <a:pt x="102256" y="1751961"/>
                  </a:lnTo>
                  <a:lnTo>
                    <a:pt x="115965" y="1795661"/>
                  </a:lnTo>
                  <a:lnTo>
                    <a:pt x="130484" y="1838996"/>
                  </a:lnTo>
                  <a:lnTo>
                    <a:pt x="145805" y="1881957"/>
                  </a:lnTo>
                  <a:lnTo>
                    <a:pt x="161920" y="1924534"/>
                  </a:lnTo>
                  <a:lnTo>
                    <a:pt x="178818" y="1966720"/>
                  </a:lnTo>
                  <a:lnTo>
                    <a:pt x="196492" y="2008504"/>
                  </a:lnTo>
                  <a:lnTo>
                    <a:pt x="214932" y="2049879"/>
                  </a:lnTo>
                  <a:lnTo>
                    <a:pt x="234129" y="2090834"/>
                  </a:lnTo>
                  <a:lnTo>
                    <a:pt x="254075" y="2131362"/>
                  </a:lnTo>
                  <a:lnTo>
                    <a:pt x="274761" y="2171454"/>
                  </a:lnTo>
                  <a:lnTo>
                    <a:pt x="296177" y="2211100"/>
                  </a:lnTo>
                  <a:lnTo>
                    <a:pt x="318315" y="2250291"/>
                  </a:lnTo>
                  <a:lnTo>
                    <a:pt x="341166" y="2289019"/>
                  </a:lnTo>
                  <a:lnTo>
                    <a:pt x="364721" y="2327275"/>
                  </a:lnTo>
                  <a:lnTo>
                    <a:pt x="388970" y="2365049"/>
                  </a:lnTo>
                  <a:lnTo>
                    <a:pt x="413906" y="2402334"/>
                  </a:lnTo>
                  <a:lnTo>
                    <a:pt x="439519" y="2439119"/>
                  </a:lnTo>
                  <a:lnTo>
                    <a:pt x="465801" y="2475397"/>
                  </a:lnTo>
                  <a:lnTo>
                    <a:pt x="492741" y="2511158"/>
                  </a:lnTo>
                  <a:lnTo>
                    <a:pt x="520332" y="2546393"/>
                  </a:lnTo>
                  <a:lnTo>
                    <a:pt x="548565" y="2581093"/>
                  </a:lnTo>
                  <a:lnTo>
                    <a:pt x="577430" y="2615250"/>
                  </a:lnTo>
                  <a:lnTo>
                    <a:pt x="606919" y="2648854"/>
                  </a:lnTo>
                  <a:lnTo>
                    <a:pt x="637023" y="2681897"/>
                  </a:lnTo>
                  <a:lnTo>
                    <a:pt x="667733" y="2714370"/>
                  </a:lnTo>
                  <a:lnTo>
                    <a:pt x="699039" y="2746263"/>
                  </a:lnTo>
                  <a:lnTo>
                    <a:pt x="730934" y="2777569"/>
                  </a:lnTo>
                  <a:lnTo>
                    <a:pt x="763408" y="2808277"/>
                  </a:lnTo>
                  <a:lnTo>
                    <a:pt x="796452" y="2838380"/>
                  </a:lnTo>
                  <a:lnTo>
                    <a:pt x="830057" y="2867867"/>
                  </a:lnTo>
                  <a:lnTo>
                    <a:pt x="864215" y="2896731"/>
                  </a:lnTo>
                  <a:lnTo>
                    <a:pt x="898916" y="2924962"/>
                  </a:lnTo>
                  <a:lnTo>
                    <a:pt x="934151" y="2952552"/>
                  </a:lnTo>
                  <a:lnTo>
                    <a:pt x="969913" y="2979491"/>
                  </a:lnTo>
                  <a:lnTo>
                    <a:pt x="1006191" y="3005771"/>
                  </a:lnTo>
                  <a:lnTo>
                    <a:pt x="1042977" y="3031383"/>
                  </a:lnTo>
                  <a:lnTo>
                    <a:pt x="1080262" y="3056317"/>
                  </a:lnTo>
                  <a:lnTo>
                    <a:pt x="1118036" y="3080565"/>
                  </a:lnTo>
                  <a:lnTo>
                    <a:pt x="1156292" y="3104118"/>
                  </a:lnTo>
                  <a:lnTo>
                    <a:pt x="1195020" y="3126968"/>
                  </a:lnTo>
                  <a:lnTo>
                    <a:pt x="1234212" y="3149104"/>
                  </a:lnTo>
                  <a:lnTo>
                    <a:pt x="1273857" y="3170519"/>
                  </a:lnTo>
                  <a:lnTo>
                    <a:pt x="1313948" y="3191203"/>
                  </a:lnTo>
                  <a:lnTo>
                    <a:pt x="1354476" y="3211147"/>
                  </a:lnTo>
                  <a:lnTo>
                    <a:pt x="1395431" y="3230343"/>
                  </a:lnTo>
                  <a:lnTo>
                    <a:pt x="1436805" y="3248782"/>
                  </a:lnTo>
                  <a:lnTo>
                    <a:pt x="1478588" y="3266454"/>
                  </a:lnTo>
                  <a:lnTo>
                    <a:pt x="1520773" y="3283351"/>
                  </a:lnTo>
                  <a:lnTo>
                    <a:pt x="1563349" y="3299464"/>
                  </a:lnTo>
                  <a:lnTo>
                    <a:pt x="1606309" y="3314784"/>
                  </a:lnTo>
                  <a:lnTo>
                    <a:pt x="1649642" y="3329302"/>
                  </a:lnTo>
                  <a:lnTo>
                    <a:pt x="1693341" y="3343009"/>
                  </a:lnTo>
                  <a:lnTo>
                    <a:pt x="1737396" y="3355896"/>
                  </a:lnTo>
                  <a:lnTo>
                    <a:pt x="1781798" y="3367955"/>
                  </a:lnTo>
                  <a:lnTo>
                    <a:pt x="1826539" y="3379176"/>
                  </a:lnTo>
                  <a:lnTo>
                    <a:pt x="1871609" y="3389551"/>
                  </a:lnTo>
                  <a:lnTo>
                    <a:pt x="1917000" y="3399070"/>
                  </a:lnTo>
                  <a:lnTo>
                    <a:pt x="1962703" y="3407725"/>
                  </a:lnTo>
                  <a:lnTo>
                    <a:pt x="2008709" y="3415507"/>
                  </a:lnTo>
                  <a:lnTo>
                    <a:pt x="2055008" y="3422406"/>
                  </a:lnTo>
                  <a:lnTo>
                    <a:pt x="2101592" y="3428415"/>
                  </a:lnTo>
                  <a:lnTo>
                    <a:pt x="2148453" y="3433524"/>
                  </a:lnTo>
                  <a:lnTo>
                    <a:pt x="2195580" y="3437723"/>
                  </a:lnTo>
                  <a:lnTo>
                    <a:pt x="2242966" y="3441005"/>
                  </a:lnTo>
                  <a:lnTo>
                    <a:pt x="2290601" y="3443361"/>
                  </a:lnTo>
                  <a:lnTo>
                    <a:pt x="2338477" y="3444780"/>
                  </a:lnTo>
                  <a:lnTo>
                    <a:pt x="2386583" y="3445255"/>
                  </a:lnTo>
                  <a:lnTo>
                    <a:pt x="2438479" y="3444702"/>
                  </a:lnTo>
                  <a:lnTo>
                    <a:pt x="2490103" y="3443051"/>
                  </a:lnTo>
                  <a:lnTo>
                    <a:pt x="2541447" y="3440312"/>
                  </a:lnTo>
                  <a:lnTo>
                    <a:pt x="2592498" y="3436497"/>
                  </a:lnTo>
                  <a:lnTo>
                    <a:pt x="2643244" y="3431616"/>
                  </a:lnTo>
                  <a:lnTo>
                    <a:pt x="2693676" y="3425682"/>
                  </a:lnTo>
                  <a:lnTo>
                    <a:pt x="2743782" y="3418706"/>
                  </a:lnTo>
                  <a:lnTo>
                    <a:pt x="2793550" y="3410697"/>
                  </a:lnTo>
                  <a:lnTo>
                    <a:pt x="2842969" y="3401669"/>
                  </a:lnTo>
                  <a:lnTo>
                    <a:pt x="2892029" y="3391631"/>
                  </a:lnTo>
                  <a:lnTo>
                    <a:pt x="2940717" y="3380595"/>
                  </a:lnTo>
                  <a:lnTo>
                    <a:pt x="2989023" y="3368573"/>
                  </a:lnTo>
                  <a:lnTo>
                    <a:pt x="3036936" y="3355575"/>
                  </a:lnTo>
                  <a:lnTo>
                    <a:pt x="3084444" y="3341612"/>
                  </a:lnTo>
                  <a:lnTo>
                    <a:pt x="3131537" y="3326696"/>
                  </a:lnTo>
                  <a:lnTo>
                    <a:pt x="3178202" y="3310838"/>
                  </a:lnTo>
                  <a:lnTo>
                    <a:pt x="3224430" y="3294050"/>
                  </a:lnTo>
                  <a:lnTo>
                    <a:pt x="3270208" y="3276341"/>
                  </a:lnTo>
                  <a:lnTo>
                    <a:pt x="3315525" y="3257724"/>
                  </a:lnTo>
                  <a:lnTo>
                    <a:pt x="3360371" y="3238210"/>
                  </a:lnTo>
                  <a:lnTo>
                    <a:pt x="3404733" y="3217809"/>
                  </a:lnTo>
                  <a:lnTo>
                    <a:pt x="3448602" y="3196534"/>
                  </a:lnTo>
                  <a:lnTo>
                    <a:pt x="3491965" y="3174394"/>
                  </a:lnTo>
                  <a:lnTo>
                    <a:pt x="3534811" y="3151402"/>
                  </a:lnTo>
                  <a:lnTo>
                    <a:pt x="3577130" y="3127569"/>
                  </a:lnTo>
                  <a:lnTo>
                    <a:pt x="3618910" y="3102905"/>
                  </a:lnTo>
                  <a:lnTo>
                    <a:pt x="3660140" y="3077422"/>
                  </a:lnTo>
                  <a:lnTo>
                    <a:pt x="3700809" y="3051132"/>
                  </a:lnTo>
                  <a:lnTo>
                    <a:pt x="3740905" y="3024044"/>
                  </a:lnTo>
                  <a:lnTo>
                    <a:pt x="3780417" y="2996171"/>
                  </a:lnTo>
                  <a:lnTo>
                    <a:pt x="3819334" y="2967524"/>
                  </a:lnTo>
                  <a:lnTo>
                    <a:pt x="3857646" y="2938113"/>
                  </a:lnTo>
                  <a:lnTo>
                    <a:pt x="3895340" y="2907950"/>
                  </a:lnTo>
                  <a:lnTo>
                    <a:pt x="3932405" y="2877047"/>
                  </a:lnTo>
                  <a:lnTo>
                    <a:pt x="3968831" y="2845413"/>
                  </a:lnTo>
                  <a:lnTo>
                    <a:pt x="4004607" y="2813062"/>
                  </a:lnTo>
                  <a:lnTo>
                    <a:pt x="4039720" y="2780003"/>
                  </a:lnTo>
                  <a:lnTo>
                    <a:pt x="4074159" y="2746248"/>
                  </a:lnTo>
                  <a:lnTo>
                    <a:pt x="4077080" y="2743073"/>
                  </a:lnTo>
                  <a:lnTo>
                    <a:pt x="407708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9390" y="731519"/>
              <a:ext cx="2754629" cy="14254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18639" y="4769484"/>
              <a:ext cx="3950335" cy="2088514"/>
            </a:xfrm>
            <a:custGeom>
              <a:avLst/>
              <a:gdLst/>
              <a:ahLst/>
              <a:cxnLst/>
              <a:rect l="l" t="t" r="r" b="b"/>
              <a:pathLst>
                <a:path w="3950335" h="2088515">
                  <a:moveTo>
                    <a:pt x="1975104" y="0"/>
                  </a:moveTo>
                  <a:lnTo>
                    <a:pt x="1927116" y="571"/>
                  </a:lnTo>
                  <a:lnTo>
                    <a:pt x="1879409" y="2277"/>
                  </a:lnTo>
                  <a:lnTo>
                    <a:pt x="1831997" y="5105"/>
                  </a:lnTo>
                  <a:lnTo>
                    <a:pt x="1784890" y="9042"/>
                  </a:lnTo>
                  <a:lnTo>
                    <a:pt x="1738104" y="14074"/>
                  </a:lnTo>
                  <a:lnTo>
                    <a:pt x="1691650" y="20189"/>
                  </a:lnTo>
                  <a:lnTo>
                    <a:pt x="1645542" y="27374"/>
                  </a:lnTo>
                  <a:lnTo>
                    <a:pt x="1599792" y="35616"/>
                  </a:lnTo>
                  <a:lnTo>
                    <a:pt x="1554414" y="44902"/>
                  </a:lnTo>
                  <a:lnTo>
                    <a:pt x="1509420" y="55219"/>
                  </a:lnTo>
                  <a:lnTo>
                    <a:pt x="1464823" y="66554"/>
                  </a:lnTo>
                  <a:lnTo>
                    <a:pt x="1420637" y="78894"/>
                  </a:lnTo>
                  <a:lnTo>
                    <a:pt x="1376874" y="92227"/>
                  </a:lnTo>
                  <a:lnTo>
                    <a:pt x="1333547" y="106539"/>
                  </a:lnTo>
                  <a:lnTo>
                    <a:pt x="1290668" y="121817"/>
                  </a:lnTo>
                  <a:lnTo>
                    <a:pt x="1248252" y="138049"/>
                  </a:lnTo>
                  <a:lnTo>
                    <a:pt x="1206311" y="155221"/>
                  </a:lnTo>
                  <a:lnTo>
                    <a:pt x="1164858" y="173321"/>
                  </a:lnTo>
                  <a:lnTo>
                    <a:pt x="1123905" y="192336"/>
                  </a:lnTo>
                  <a:lnTo>
                    <a:pt x="1083466" y="212253"/>
                  </a:lnTo>
                  <a:lnTo>
                    <a:pt x="1043553" y="233058"/>
                  </a:lnTo>
                  <a:lnTo>
                    <a:pt x="1004181" y="254739"/>
                  </a:lnTo>
                  <a:lnTo>
                    <a:pt x="965360" y="277283"/>
                  </a:lnTo>
                  <a:lnTo>
                    <a:pt x="927105" y="300677"/>
                  </a:lnTo>
                  <a:lnTo>
                    <a:pt x="889429" y="324908"/>
                  </a:lnTo>
                  <a:lnTo>
                    <a:pt x="852344" y="349963"/>
                  </a:lnTo>
                  <a:lnTo>
                    <a:pt x="815863" y="375830"/>
                  </a:lnTo>
                  <a:lnTo>
                    <a:pt x="779999" y="402494"/>
                  </a:lnTo>
                  <a:lnTo>
                    <a:pt x="744765" y="429944"/>
                  </a:lnTo>
                  <a:lnTo>
                    <a:pt x="710174" y="458167"/>
                  </a:lnTo>
                  <a:lnTo>
                    <a:pt x="676239" y="487148"/>
                  </a:lnTo>
                  <a:lnTo>
                    <a:pt x="642974" y="516877"/>
                  </a:lnTo>
                  <a:lnTo>
                    <a:pt x="610390" y="547338"/>
                  </a:lnTo>
                  <a:lnTo>
                    <a:pt x="578500" y="578521"/>
                  </a:lnTo>
                  <a:lnTo>
                    <a:pt x="547319" y="610411"/>
                  </a:lnTo>
                  <a:lnTo>
                    <a:pt x="516858" y="642996"/>
                  </a:lnTo>
                  <a:lnTo>
                    <a:pt x="487131" y="676263"/>
                  </a:lnTo>
                  <a:lnTo>
                    <a:pt x="458150" y="710199"/>
                  </a:lnTo>
                  <a:lnTo>
                    <a:pt x="429928" y="744791"/>
                  </a:lnTo>
                  <a:lnTo>
                    <a:pt x="402479" y="780025"/>
                  </a:lnTo>
                  <a:lnTo>
                    <a:pt x="375816" y="815890"/>
                  </a:lnTo>
                  <a:lnTo>
                    <a:pt x="349950" y="852372"/>
                  </a:lnTo>
                  <a:lnTo>
                    <a:pt x="324896" y="889458"/>
                  </a:lnTo>
                  <a:lnTo>
                    <a:pt x="300665" y="927136"/>
                  </a:lnTo>
                  <a:lnTo>
                    <a:pt x="277272" y="965392"/>
                  </a:lnTo>
                  <a:lnTo>
                    <a:pt x="254729" y="1004213"/>
                  </a:lnTo>
                  <a:lnTo>
                    <a:pt x="233049" y="1043587"/>
                  </a:lnTo>
                  <a:lnTo>
                    <a:pt x="212244" y="1083500"/>
                  </a:lnTo>
                  <a:lnTo>
                    <a:pt x="192329" y="1123940"/>
                  </a:lnTo>
                  <a:lnTo>
                    <a:pt x="173315" y="1164894"/>
                  </a:lnTo>
                  <a:lnTo>
                    <a:pt x="155215" y="1206348"/>
                  </a:lnTo>
                  <a:lnTo>
                    <a:pt x="138044" y="1248291"/>
                  </a:lnTo>
                  <a:lnTo>
                    <a:pt x="121812" y="1290708"/>
                  </a:lnTo>
                  <a:lnTo>
                    <a:pt x="106534" y="1333587"/>
                  </a:lnTo>
                  <a:lnTo>
                    <a:pt x="92223" y="1376915"/>
                  </a:lnTo>
                  <a:lnTo>
                    <a:pt x="78891" y="1420679"/>
                  </a:lnTo>
                  <a:lnTo>
                    <a:pt x="66551" y="1464866"/>
                  </a:lnTo>
                  <a:lnTo>
                    <a:pt x="55216" y="1509464"/>
                  </a:lnTo>
                  <a:lnTo>
                    <a:pt x="44900" y="1554459"/>
                  </a:lnTo>
                  <a:lnTo>
                    <a:pt x="35614" y="1599838"/>
                  </a:lnTo>
                  <a:lnTo>
                    <a:pt x="27373" y="1645588"/>
                  </a:lnTo>
                  <a:lnTo>
                    <a:pt x="20188" y="1691697"/>
                  </a:lnTo>
                  <a:lnTo>
                    <a:pt x="14073" y="1738152"/>
                  </a:lnTo>
                  <a:lnTo>
                    <a:pt x="9041" y="1784939"/>
                  </a:lnTo>
                  <a:lnTo>
                    <a:pt x="5105" y="1832045"/>
                  </a:lnTo>
                  <a:lnTo>
                    <a:pt x="2277" y="1879459"/>
                  </a:lnTo>
                  <a:lnTo>
                    <a:pt x="571" y="1927166"/>
                  </a:lnTo>
                  <a:lnTo>
                    <a:pt x="0" y="1975154"/>
                  </a:lnTo>
                  <a:lnTo>
                    <a:pt x="5715" y="2088512"/>
                  </a:lnTo>
                  <a:lnTo>
                    <a:pt x="3944493" y="2088512"/>
                  </a:lnTo>
                  <a:lnTo>
                    <a:pt x="3950208" y="1975154"/>
                  </a:lnTo>
                  <a:lnTo>
                    <a:pt x="3949636" y="1927166"/>
                  </a:lnTo>
                  <a:lnTo>
                    <a:pt x="3947930" y="1879459"/>
                  </a:lnTo>
                  <a:lnTo>
                    <a:pt x="3945102" y="1832045"/>
                  </a:lnTo>
                  <a:lnTo>
                    <a:pt x="3941166" y="1784939"/>
                  </a:lnTo>
                  <a:lnTo>
                    <a:pt x="3936134" y="1738152"/>
                  </a:lnTo>
                  <a:lnTo>
                    <a:pt x="3930019" y="1691697"/>
                  </a:lnTo>
                  <a:lnTo>
                    <a:pt x="3922834" y="1645588"/>
                  </a:lnTo>
                  <a:lnTo>
                    <a:pt x="3914593" y="1599838"/>
                  </a:lnTo>
                  <a:lnTo>
                    <a:pt x="3905307" y="1554459"/>
                  </a:lnTo>
                  <a:lnTo>
                    <a:pt x="3894991" y="1509464"/>
                  </a:lnTo>
                  <a:lnTo>
                    <a:pt x="3883656" y="1464866"/>
                  </a:lnTo>
                  <a:lnTo>
                    <a:pt x="3871316" y="1420679"/>
                  </a:lnTo>
                  <a:lnTo>
                    <a:pt x="3857984" y="1376915"/>
                  </a:lnTo>
                  <a:lnTo>
                    <a:pt x="3843673" y="1333587"/>
                  </a:lnTo>
                  <a:lnTo>
                    <a:pt x="3828395" y="1290708"/>
                  </a:lnTo>
                  <a:lnTo>
                    <a:pt x="3812163" y="1248291"/>
                  </a:lnTo>
                  <a:lnTo>
                    <a:pt x="3794992" y="1206348"/>
                  </a:lnTo>
                  <a:lnTo>
                    <a:pt x="3776892" y="1164894"/>
                  </a:lnTo>
                  <a:lnTo>
                    <a:pt x="3757878" y="1123940"/>
                  </a:lnTo>
                  <a:lnTo>
                    <a:pt x="3737963" y="1083500"/>
                  </a:lnTo>
                  <a:lnTo>
                    <a:pt x="3717158" y="1043587"/>
                  </a:lnTo>
                  <a:lnTo>
                    <a:pt x="3695478" y="1004213"/>
                  </a:lnTo>
                  <a:lnTo>
                    <a:pt x="3672935" y="965392"/>
                  </a:lnTo>
                  <a:lnTo>
                    <a:pt x="3649542" y="927136"/>
                  </a:lnTo>
                  <a:lnTo>
                    <a:pt x="3625311" y="889458"/>
                  </a:lnTo>
                  <a:lnTo>
                    <a:pt x="3600257" y="852372"/>
                  </a:lnTo>
                  <a:lnTo>
                    <a:pt x="3574391" y="815890"/>
                  </a:lnTo>
                  <a:lnTo>
                    <a:pt x="3547728" y="780025"/>
                  </a:lnTo>
                  <a:lnTo>
                    <a:pt x="3520279" y="744791"/>
                  </a:lnTo>
                  <a:lnTo>
                    <a:pt x="3492057" y="710199"/>
                  </a:lnTo>
                  <a:lnTo>
                    <a:pt x="3463076" y="676263"/>
                  </a:lnTo>
                  <a:lnTo>
                    <a:pt x="3433349" y="642996"/>
                  </a:lnTo>
                  <a:lnTo>
                    <a:pt x="3402888" y="610411"/>
                  </a:lnTo>
                  <a:lnTo>
                    <a:pt x="3371707" y="578521"/>
                  </a:lnTo>
                  <a:lnTo>
                    <a:pt x="3339817" y="547338"/>
                  </a:lnTo>
                  <a:lnTo>
                    <a:pt x="3307233" y="516877"/>
                  </a:lnTo>
                  <a:lnTo>
                    <a:pt x="3273968" y="487148"/>
                  </a:lnTo>
                  <a:lnTo>
                    <a:pt x="3240033" y="458167"/>
                  </a:lnTo>
                  <a:lnTo>
                    <a:pt x="3205442" y="429944"/>
                  </a:lnTo>
                  <a:lnTo>
                    <a:pt x="3170208" y="402494"/>
                  </a:lnTo>
                  <a:lnTo>
                    <a:pt x="3134344" y="375830"/>
                  </a:lnTo>
                  <a:lnTo>
                    <a:pt x="3097863" y="349963"/>
                  </a:lnTo>
                  <a:lnTo>
                    <a:pt x="3060778" y="324908"/>
                  </a:lnTo>
                  <a:lnTo>
                    <a:pt x="3023102" y="300677"/>
                  </a:lnTo>
                  <a:lnTo>
                    <a:pt x="2984847" y="277283"/>
                  </a:lnTo>
                  <a:lnTo>
                    <a:pt x="2946026" y="254739"/>
                  </a:lnTo>
                  <a:lnTo>
                    <a:pt x="2906654" y="233058"/>
                  </a:lnTo>
                  <a:lnTo>
                    <a:pt x="2866741" y="212253"/>
                  </a:lnTo>
                  <a:lnTo>
                    <a:pt x="2826302" y="192336"/>
                  </a:lnTo>
                  <a:lnTo>
                    <a:pt x="2785349" y="173321"/>
                  </a:lnTo>
                  <a:lnTo>
                    <a:pt x="2743896" y="155221"/>
                  </a:lnTo>
                  <a:lnTo>
                    <a:pt x="2701955" y="138049"/>
                  </a:lnTo>
                  <a:lnTo>
                    <a:pt x="2659539" y="121817"/>
                  </a:lnTo>
                  <a:lnTo>
                    <a:pt x="2616660" y="106539"/>
                  </a:lnTo>
                  <a:lnTo>
                    <a:pt x="2573333" y="92227"/>
                  </a:lnTo>
                  <a:lnTo>
                    <a:pt x="2529570" y="78894"/>
                  </a:lnTo>
                  <a:lnTo>
                    <a:pt x="2485384" y="66554"/>
                  </a:lnTo>
                  <a:lnTo>
                    <a:pt x="2440787" y="55219"/>
                  </a:lnTo>
                  <a:lnTo>
                    <a:pt x="2395793" y="44902"/>
                  </a:lnTo>
                  <a:lnTo>
                    <a:pt x="2350415" y="35616"/>
                  </a:lnTo>
                  <a:lnTo>
                    <a:pt x="2304665" y="27374"/>
                  </a:lnTo>
                  <a:lnTo>
                    <a:pt x="2258557" y="20189"/>
                  </a:lnTo>
                  <a:lnTo>
                    <a:pt x="2212103" y="14074"/>
                  </a:lnTo>
                  <a:lnTo>
                    <a:pt x="2165317" y="9042"/>
                  </a:lnTo>
                  <a:lnTo>
                    <a:pt x="2118210" y="5105"/>
                  </a:lnTo>
                  <a:lnTo>
                    <a:pt x="2070798" y="2277"/>
                  </a:lnTo>
                  <a:lnTo>
                    <a:pt x="2023091" y="571"/>
                  </a:lnTo>
                  <a:lnTo>
                    <a:pt x="1975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3158" y="4604130"/>
              <a:ext cx="4281170" cy="2254250"/>
            </a:xfrm>
            <a:custGeom>
              <a:avLst/>
              <a:gdLst/>
              <a:ahLst/>
              <a:cxnLst/>
              <a:rect l="l" t="t" r="r" b="b"/>
              <a:pathLst>
                <a:path w="4281170" h="2254250">
                  <a:moveTo>
                    <a:pt x="2140585" y="0"/>
                  </a:moveTo>
                  <a:lnTo>
                    <a:pt x="2092127" y="537"/>
                  </a:lnTo>
                  <a:lnTo>
                    <a:pt x="2043933" y="2142"/>
                  </a:lnTo>
                  <a:lnTo>
                    <a:pt x="1996014" y="4804"/>
                  </a:lnTo>
                  <a:lnTo>
                    <a:pt x="1948381" y="8511"/>
                  </a:lnTo>
                  <a:lnTo>
                    <a:pt x="1901045" y="13251"/>
                  </a:lnTo>
                  <a:lnTo>
                    <a:pt x="1854018" y="19014"/>
                  </a:lnTo>
                  <a:lnTo>
                    <a:pt x="1807311" y="25788"/>
                  </a:lnTo>
                  <a:lnTo>
                    <a:pt x="1760935" y="33561"/>
                  </a:lnTo>
                  <a:lnTo>
                    <a:pt x="1714903" y="42323"/>
                  </a:lnTo>
                  <a:lnTo>
                    <a:pt x="1669224" y="52062"/>
                  </a:lnTo>
                  <a:lnTo>
                    <a:pt x="1623910" y="62767"/>
                  </a:lnTo>
                  <a:lnTo>
                    <a:pt x="1578974" y="74426"/>
                  </a:lnTo>
                  <a:lnTo>
                    <a:pt x="1534425" y="87028"/>
                  </a:lnTo>
                  <a:lnTo>
                    <a:pt x="1490276" y="100562"/>
                  </a:lnTo>
                  <a:lnTo>
                    <a:pt x="1446537" y="115016"/>
                  </a:lnTo>
                  <a:lnTo>
                    <a:pt x="1403220" y="130379"/>
                  </a:lnTo>
                  <a:lnTo>
                    <a:pt x="1360337" y="146640"/>
                  </a:lnTo>
                  <a:lnTo>
                    <a:pt x="1317898" y="163788"/>
                  </a:lnTo>
                  <a:lnTo>
                    <a:pt x="1275916" y="181810"/>
                  </a:lnTo>
                  <a:lnTo>
                    <a:pt x="1234400" y="200697"/>
                  </a:lnTo>
                  <a:lnTo>
                    <a:pt x="1193363" y="220436"/>
                  </a:lnTo>
                  <a:lnTo>
                    <a:pt x="1152817" y="241015"/>
                  </a:lnTo>
                  <a:lnTo>
                    <a:pt x="1112771" y="262425"/>
                  </a:lnTo>
                  <a:lnTo>
                    <a:pt x="1073238" y="284653"/>
                  </a:lnTo>
                  <a:lnTo>
                    <a:pt x="1034230" y="307688"/>
                  </a:lnTo>
                  <a:lnTo>
                    <a:pt x="995756" y="331520"/>
                  </a:lnTo>
                  <a:lnTo>
                    <a:pt x="957829" y="356135"/>
                  </a:lnTo>
                  <a:lnTo>
                    <a:pt x="920460" y="381524"/>
                  </a:lnTo>
                  <a:lnTo>
                    <a:pt x="883660" y="407674"/>
                  </a:lnTo>
                  <a:lnTo>
                    <a:pt x="847441" y="434575"/>
                  </a:lnTo>
                  <a:lnTo>
                    <a:pt x="811814" y="462215"/>
                  </a:lnTo>
                  <a:lnTo>
                    <a:pt x="776790" y="490583"/>
                  </a:lnTo>
                  <a:lnTo>
                    <a:pt x="742380" y="519667"/>
                  </a:lnTo>
                  <a:lnTo>
                    <a:pt x="708597" y="549457"/>
                  </a:lnTo>
                  <a:lnTo>
                    <a:pt x="675451" y="579940"/>
                  </a:lnTo>
                  <a:lnTo>
                    <a:pt x="642953" y="611106"/>
                  </a:lnTo>
                  <a:lnTo>
                    <a:pt x="611115" y="642943"/>
                  </a:lnTo>
                  <a:lnTo>
                    <a:pt x="579949" y="675440"/>
                  </a:lnTo>
                  <a:lnTo>
                    <a:pt x="549464" y="708586"/>
                  </a:lnTo>
                  <a:lnTo>
                    <a:pt x="519674" y="742368"/>
                  </a:lnTo>
                  <a:lnTo>
                    <a:pt x="490589" y="776777"/>
                  </a:lnTo>
                  <a:lnTo>
                    <a:pt x="462221" y="811800"/>
                  </a:lnTo>
                  <a:lnTo>
                    <a:pt x="434580" y="847426"/>
                  </a:lnTo>
                  <a:lnTo>
                    <a:pt x="407679" y="883644"/>
                  </a:lnTo>
                  <a:lnTo>
                    <a:pt x="381528" y="920442"/>
                  </a:lnTo>
                  <a:lnTo>
                    <a:pt x="356139" y="957810"/>
                  </a:lnTo>
                  <a:lnTo>
                    <a:pt x="331523" y="995736"/>
                  </a:lnTo>
                  <a:lnTo>
                    <a:pt x="307692" y="1034208"/>
                  </a:lnTo>
                  <a:lnTo>
                    <a:pt x="284656" y="1073216"/>
                  </a:lnTo>
                  <a:lnTo>
                    <a:pt x="262427" y="1112747"/>
                  </a:lnTo>
                  <a:lnTo>
                    <a:pt x="241017" y="1152791"/>
                  </a:lnTo>
                  <a:lnTo>
                    <a:pt x="220437" y="1193336"/>
                  </a:lnTo>
                  <a:lnTo>
                    <a:pt x="200698" y="1234371"/>
                  </a:lnTo>
                  <a:lnTo>
                    <a:pt x="181812" y="1275885"/>
                  </a:lnTo>
                  <a:lnTo>
                    <a:pt x="163789" y="1317866"/>
                  </a:lnTo>
                  <a:lnTo>
                    <a:pt x="146641" y="1360303"/>
                  </a:lnTo>
                  <a:lnTo>
                    <a:pt x="130380" y="1403185"/>
                  </a:lnTo>
                  <a:lnTo>
                    <a:pt x="115016" y="1446499"/>
                  </a:lnTo>
                  <a:lnTo>
                    <a:pt x="100562" y="1490236"/>
                  </a:lnTo>
                  <a:lnTo>
                    <a:pt x="87028" y="1534383"/>
                  </a:lnTo>
                  <a:lnTo>
                    <a:pt x="74426" y="1578930"/>
                  </a:lnTo>
                  <a:lnTo>
                    <a:pt x="62767" y="1623864"/>
                  </a:lnTo>
                  <a:lnTo>
                    <a:pt x="52062" y="1669176"/>
                  </a:lnTo>
                  <a:lnTo>
                    <a:pt x="42323" y="1714852"/>
                  </a:lnTo>
                  <a:lnTo>
                    <a:pt x="33561" y="1760883"/>
                  </a:lnTo>
                  <a:lnTo>
                    <a:pt x="25788" y="1807256"/>
                  </a:lnTo>
                  <a:lnTo>
                    <a:pt x="19014" y="1853960"/>
                  </a:lnTo>
                  <a:lnTo>
                    <a:pt x="13251" y="1900984"/>
                  </a:lnTo>
                  <a:lnTo>
                    <a:pt x="8511" y="1948317"/>
                  </a:lnTo>
                  <a:lnTo>
                    <a:pt x="4804" y="1995948"/>
                  </a:lnTo>
                  <a:lnTo>
                    <a:pt x="2142" y="2043864"/>
                  </a:lnTo>
                  <a:lnTo>
                    <a:pt x="537" y="2092055"/>
                  </a:lnTo>
                  <a:lnTo>
                    <a:pt x="0" y="2140510"/>
                  </a:lnTo>
                  <a:lnTo>
                    <a:pt x="5715" y="2253866"/>
                  </a:lnTo>
                  <a:lnTo>
                    <a:pt x="4275328" y="2253866"/>
                  </a:lnTo>
                  <a:lnTo>
                    <a:pt x="4281170" y="2140510"/>
                  </a:lnTo>
                  <a:lnTo>
                    <a:pt x="4280632" y="2092055"/>
                  </a:lnTo>
                  <a:lnTo>
                    <a:pt x="4279026" y="2043864"/>
                  </a:lnTo>
                  <a:lnTo>
                    <a:pt x="4276364" y="1995948"/>
                  </a:lnTo>
                  <a:lnTo>
                    <a:pt x="4272657" y="1948317"/>
                  </a:lnTo>
                  <a:lnTo>
                    <a:pt x="4267916" y="1900984"/>
                  </a:lnTo>
                  <a:lnTo>
                    <a:pt x="4262153" y="1853960"/>
                  </a:lnTo>
                  <a:lnTo>
                    <a:pt x="4255378" y="1807256"/>
                  </a:lnTo>
                  <a:lnTo>
                    <a:pt x="4247604" y="1760883"/>
                  </a:lnTo>
                  <a:lnTo>
                    <a:pt x="4238841" y="1714852"/>
                  </a:lnTo>
                  <a:lnTo>
                    <a:pt x="4229101" y="1669176"/>
                  </a:lnTo>
                  <a:lnTo>
                    <a:pt x="4218395" y="1623864"/>
                  </a:lnTo>
                  <a:lnTo>
                    <a:pt x="4206734" y="1578930"/>
                  </a:lnTo>
                  <a:lnTo>
                    <a:pt x="4194131" y="1534383"/>
                  </a:lnTo>
                  <a:lnTo>
                    <a:pt x="4180596" y="1490236"/>
                  </a:lnTo>
                  <a:lnTo>
                    <a:pt x="4166140" y="1446499"/>
                  </a:lnTo>
                  <a:lnTo>
                    <a:pt x="4150775" y="1403185"/>
                  </a:lnTo>
                  <a:lnTo>
                    <a:pt x="4134512" y="1360303"/>
                  </a:lnTo>
                  <a:lnTo>
                    <a:pt x="4117363" y="1317866"/>
                  </a:lnTo>
                  <a:lnTo>
                    <a:pt x="4099338" y="1275885"/>
                  </a:lnTo>
                  <a:lnTo>
                    <a:pt x="4080450" y="1234371"/>
                  </a:lnTo>
                  <a:lnTo>
                    <a:pt x="4060709" y="1193336"/>
                  </a:lnTo>
                  <a:lnTo>
                    <a:pt x="4040127" y="1152791"/>
                  </a:lnTo>
                  <a:lnTo>
                    <a:pt x="4018716" y="1112747"/>
                  </a:lnTo>
                  <a:lnTo>
                    <a:pt x="3996485" y="1073216"/>
                  </a:lnTo>
                  <a:lnTo>
                    <a:pt x="3973448" y="1034208"/>
                  </a:lnTo>
                  <a:lnTo>
                    <a:pt x="3949615" y="995736"/>
                  </a:lnTo>
                  <a:lnTo>
                    <a:pt x="3924997" y="957810"/>
                  </a:lnTo>
                  <a:lnTo>
                    <a:pt x="3899607" y="920442"/>
                  </a:lnTo>
                  <a:lnTo>
                    <a:pt x="3873454" y="883644"/>
                  </a:lnTo>
                  <a:lnTo>
                    <a:pt x="3846551" y="847426"/>
                  </a:lnTo>
                  <a:lnTo>
                    <a:pt x="3818909" y="811800"/>
                  </a:lnTo>
                  <a:lnTo>
                    <a:pt x="3790539" y="776777"/>
                  </a:lnTo>
                  <a:lnTo>
                    <a:pt x="3761452" y="742368"/>
                  </a:lnTo>
                  <a:lnTo>
                    <a:pt x="3731660" y="708586"/>
                  </a:lnTo>
                  <a:lnTo>
                    <a:pt x="3701175" y="675440"/>
                  </a:lnTo>
                  <a:lnTo>
                    <a:pt x="3670007" y="642943"/>
                  </a:lnTo>
                  <a:lnTo>
                    <a:pt x="3638168" y="611106"/>
                  </a:lnTo>
                  <a:lnTo>
                    <a:pt x="3605669" y="579940"/>
                  </a:lnTo>
                  <a:lnTo>
                    <a:pt x="3572521" y="549457"/>
                  </a:lnTo>
                  <a:lnTo>
                    <a:pt x="3538737" y="519667"/>
                  </a:lnTo>
                  <a:lnTo>
                    <a:pt x="3504326" y="490583"/>
                  </a:lnTo>
                  <a:lnTo>
                    <a:pt x="3469302" y="462215"/>
                  </a:lnTo>
                  <a:lnTo>
                    <a:pt x="3433674" y="434575"/>
                  </a:lnTo>
                  <a:lnTo>
                    <a:pt x="3397454" y="407674"/>
                  </a:lnTo>
                  <a:lnTo>
                    <a:pt x="3360653" y="381524"/>
                  </a:lnTo>
                  <a:lnTo>
                    <a:pt x="3323284" y="356135"/>
                  </a:lnTo>
                  <a:lnTo>
                    <a:pt x="3285357" y="331520"/>
                  </a:lnTo>
                  <a:lnTo>
                    <a:pt x="3246883" y="307688"/>
                  </a:lnTo>
                  <a:lnTo>
                    <a:pt x="3207874" y="284653"/>
                  </a:lnTo>
                  <a:lnTo>
                    <a:pt x="3168341" y="262425"/>
                  </a:lnTo>
                  <a:lnTo>
                    <a:pt x="3128296" y="241015"/>
                  </a:lnTo>
                  <a:lnTo>
                    <a:pt x="3087750" y="220436"/>
                  </a:lnTo>
                  <a:lnTo>
                    <a:pt x="3046714" y="200697"/>
                  </a:lnTo>
                  <a:lnTo>
                    <a:pt x="3005199" y="181810"/>
                  </a:lnTo>
                  <a:lnTo>
                    <a:pt x="2963217" y="163788"/>
                  </a:lnTo>
                  <a:lnTo>
                    <a:pt x="2920780" y="146640"/>
                  </a:lnTo>
                  <a:lnTo>
                    <a:pt x="2877898" y="130379"/>
                  </a:lnTo>
                  <a:lnTo>
                    <a:pt x="2834583" y="115016"/>
                  </a:lnTo>
                  <a:lnTo>
                    <a:pt x="2790846" y="100562"/>
                  </a:lnTo>
                  <a:lnTo>
                    <a:pt x="2746698" y="87028"/>
                  </a:lnTo>
                  <a:lnTo>
                    <a:pt x="2702152" y="74426"/>
                  </a:lnTo>
                  <a:lnTo>
                    <a:pt x="2657217" y="62767"/>
                  </a:lnTo>
                  <a:lnTo>
                    <a:pt x="2611906" y="52062"/>
                  </a:lnTo>
                  <a:lnTo>
                    <a:pt x="2566230" y="42323"/>
                  </a:lnTo>
                  <a:lnTo>
                    <a:pt x="2520200" y="33561"/>
                  </a:lnTo>
                  <a:lnTo>
                    <a:pt x="2473828" y="25788"/>
                  </a:lnTo>
                  <a:lnTo>
                    <a:pt x="2427125" y="19014"/>
                  </a:lnTo>
                  <a:lnTo>
                    <a:pt x="2380101" y="13251"/>
                  </a:lnTo>
                  <a:lnTo>
                    <a:pt x="2332770" y="8511"/>
                  </a:lnTo>
                  <a:lnTo>
                    <a:pt x="2285141" y="4804"/>
                  </a:lnTo>
                  <a:lnTo>
                    <a:pt x="2237226" y="2142"/>
                  </a:lnTo>
                  <a:lnTo>
                    <a:pt x="2189037" y="537"/>
                  </a:lnTo>
                  <a:lnTo>
                    <a:pt x="214058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86068" y="2715386"/>
              <a:ext cx="2743200" cy="2743200"/>
            </a:xfrm>
            <a:custGeom>
              <a:avLst/>
              <a:gdLst/>
              <a:ahLst/>
              <a:cxnLst/>
              <a:rect l="l" t="t" r="r" b="b"/>
              <a:pathLst>
                <a:path w="2743200" h="2743200">
                  <a:moveTo>
                    <a:pt x="1371600" y="0"/>
                  </a:moveTo>
                  <a:lnTo>
                    <a:pt x="1323444" y="829"/>
                  </a:lnTo>
                  <a:lnTo>
                    <a:pt x="1275706" y="3299"/>
                  </a:lnTo>
                  <a:lnTo>
                    <a:pt x="1228412" y="7382"/>
                  </a:lnTo>
                  <a:lnTo>
                    <a:pt x="1181590" y="13052"/>
                  </a:lnTo>
                  <a:lnTo>
                    <a:pt x="1135266" y="20281"/>
                  </a:lnTo>
                  <a:lnTo>
                    <a:pt x="1089467" y="29042"/>
                  </a:lnTo>
                  <a:lnTo>
                    <a:pt x="1044222" y="39307"/>
                  </a:lnTo>
                  <a:lnTo>
                    <a:pt x="999557" y="51050"/>
                  </a:lnTo>
                  <a:lnTo>
                    <a:pt x="955499" y="64243"/>
                  </a:lnTo>
                  <a:lnTo>
                    <a:pt x="912076" y="78860"/>
                  </a:lnTo>
                  <a:lnTo>
                    <a:pt x="869314" y="94872"/>
                  </a:lnTo>
                  <a:lnTo>
                    <a:pt x="827241" y="112253"/>
                  </a:lnTo>
                  <a:lnTo>
                    <a:pt x="785885" y="130975"/>
                  </a:lnTo>
                  <a:lnTo>
                    <a:pt x="745272" y="151012"/>
                  </a:lnTo>
                  <a:lnTo>
                    <a:pt x="705429" y="172336"/>
                  </a:lnTo>
                  <a:lnTo>
                    <a:pt x="666384" y="194920"/>
                  </a:lnTo>
                  <a:lnTo>
                    <a:pt x="628163" y="218737"/>
                  </a:lnTo>
                  <a:lnTo>
                    <a:pt x="590795" y="243759"/>
                  </a:lnTo>
                  <a:lnTo>
                    <a:pt x="554306" y="269960"/>
                  </a:lnTo>
                  <a:lnTo>
                    <a:pt x="518724" y="297312"/>
                  </a:lnTo>
                  <a:lnTo>
                    <a:pt x="484075" y="325788"/>
                  </a:lnTo>
                  <a:lnTo>
                    <a:pt x="450387" y="355360"/>
                  </a:lnTo>
                  <a:lnTo>
                    <a:pt x="417687" y="386003"/>
                  </a:lnTo>
                  <a:lnTo>
                    <a:pt x="386003" y="417687"/>
                  </a:lnTo>
                  <a:lnTo>
                    <a:pt x="355360" y="450387"/>
                  </a:lnTo>
                  <a:lnTo>
                    <a:pt x="325788" y="484075"/>
                  </a:lnTo>
                  <a:lnTo>
                    <a:pt x="297312" y="518724"/>
                  </a:lnTo>
                  <a:lnTo>
                    <a:pt x="269960" y="554306"/>
                  </a:lnTo>
                  <a:lnTo>
                    <a:pt x="243759" y="590795"/>
                  </a:lnTo>
                  <a:lnTo>
                    <a:pt x="218737" y="628163"/>
                  </a:lnTo>
                  <a:lnTo>
                    <a:pt x="194920" y="666384"/>
                  </a:lnTo>
                  <a:lnTo>
                    <a:pt x="172336" y="705429"/>
                  </a:lnTo>
                  <a:lnTo>
                    <a:pt x="151012" y="745272"/>
                  </a:lnTo>
                  <a:lnTo>
                    <a:pt x="130975" y="785885"/>
                  </a:lnTo>
                  <a:lnTo>
                    <a:pt x="112253" y="827241"/>
                  </a:lnTo>
                  <a:lnTo>
                    <a:pt x="94872" y="869314"/>
                  </a:lnTo>
                  <a:lnTo>
                    <a:pt x="78860" y="912076"/>
                  </a:lnTo>
                  <a:lnTo>
                    <a:pt x="64243" y="955499"/>
                  </a:lnTo>
                  <a:lnTo>
                    <a:pt x="51050" y="999557"/>
                  </a:lnTo>
                  <a:lnTo>
                    <a:pt x="39307" y="1044222"/>
                  </a:lnTo>
                  <a:lnTo>
                    <a:pt x="29042" y="1089467"/>
                  </a:lnTo>
                  <a:lnTo>
                    <a:pt x="20281" y="1135266"/>
                  </a:lnTo>
                  <a:lnTo>
                    <a:pt x="13052" y="1181590"/>
                  </a:lnTo>
                  <a:lnTo>
                    <a:pt x="7382" y="1228412"/>
                  </a:lnTo>
                  <a:lnTo>
                    <a:pt x="3299" y="1275706"/>
                  </a:lnTo>
                  <a:lnTo>
                    <a:pt x="829" y="1323444"/>
                  </a:lnTo>
                  <a:lnTo>
                    <a:pt x="0" y="1371600"/>
                  </a:lnTo>
                  <a:lnTo>
                    <a:pt x="829" y="1419747"/>
                  </a:lnTo>
                  <a:lnTo>
                    <a:pt x="3299" y="1467478"/>
                  </a:lnTo>
                  <a:lnTo>
                    <a:pt x="7382" y="1514765"/>
                  </a:lnTo>
                  <a:lnTo>
                    <a:pt x="13052" y="1561582"/>
                  </a:lnTo>
                  <a:lnTo>
                    <a:pt x="20281" y="1607901"/>
                  </a:lnTo>
                  <a:lnTo>
                    <a:pt x="29042" y="1653695"/>
                  </a:lnTo>
                  <a:lnTo>
                    <a:pt x="39307" y="1698936"/>
                  </a:lnTo>
                  <a:lnTo>
                    <a:pt x="51050" y="1743598"/>
                  </a:lnTo>
                  <a:lnTo>
                    <a:pt x="64243" y="1787652"/>
                  </a:lnTo>
                  <a:lnTo>
                    <a:pt x="78860" y="1831073"/>
                  </a:lnTo>
                  <a:lnTo>
                    <a:pt x="94872" y="1873833"/>
                  </a:lnTo>
                  <a:lnTo>
                    <a:pt x="112253" y="1915904"/>
                  </a:lnTo>
                  <a:lnTo>
                    <a:pt x="130975" y="1957259"/>
                  </a:lnTo>
                  <a:lnTo>
                    <a:pt x="151012" y="1997872"/>
                  </a:lnTo>
                  <a:lnTo>
                    <a:pt x="172336" y="2037714"/>
                  </a:lnTo>
                  <a:lnTo>
                    <a:pt x="194920" y="2076759"/>
                  </a:lnTo>
                  <a:lnTo>
                    <a:pt x="218737" y="2114979"/>
                  </a:lnTo>
                  <a:lnTo>
                    <a:pt x="243759" y="2152348"/>
                  </a:lnTo>
                  <a:lnTo>
                    <a:pt x="269960" y="2188838"/>
                  </a:lnTo>
                  <a:lnTo>
                    <a:pt x="297312" y="2224422"/>
                  </a:lnTo>
                  <a:lnTo>
                    <a:pt x="325788" y="2259072"/>
                  </a:lnTo>
                  <a:lnTo>
                    <a:pt x="355360" y="2292761"/>
                  </a:lnTo>
                  <a:lnTo>
                    <a:pt x="386003" y="2325463"/>
                  </a:lnTo>
                  <a:lnTo>
                    <a:pt x="417687" y="2357150"/>
                  </a:lnTo>
                  <a:lnTo>
                    <a:pt x="450387" y="2387794"/>
                  </a:lnTo>
                  <a:lnTo>
                    <a:pt x="484075" y="2417369"/>
                  </a:lnTo>
                  <a:lnTo>
                    <a:pt x="518724" y="2445848"/>
                  </a:lnTo>
                  <a:lnTo>
                    <a:pt x="554306" y="2473202"/>
                  </a:lnTo>
                  <a:lnTo>
                    <a:pt x="590795" y="2499405"/>
                  </a:lnTo>
                  <a:lnTo>
                    <a:pt x="628163" y="2524430"/>
                  </a:lnTo>
                  <a:lnTo>
                    <a:pt x="666384" y="2548250"/>
                  </a:lnTo>
                  <a:lnTo>
                    <a:pt x="705429" y="2570836"/>
                  </a:lnTo>
                  <a:lnTo>
                    <a:pt x="745272" y="2592163"/>
                  </a:lnTo>
                  <a:lnTo>
                    <a:pt x="785885" y="2612202"/>
                  </a:lnTo>
                  <a:lnTo>
                    <a:pt x="827241" y="2630928"/>
                  </a:lnTo>
                  <a:lnTo>
                    <a:pt x="869314" y="2648311"/>
                  </a:lnTo>
                  <a:lnTo>
                    <a:pt x="912076" y="2664326"/>
                  </a:lnTo>
                  <a:lnTo>
                    <a:pt x="955499" y="2678944"/>
                  </a:lnTo>
                  <a:lnTo>
                    <a:pt x="999557" y="2692140"/>
                  </a:lnTo>
                  <a:lnTo>
                    <a:pt x="1044222" y="2703885"/>
                  </a:lnTo>
                  <a:lnTo>
                    <a:pt x="1089467" y="2714152"/>
                  </a:lnTo>
                  <a:lnTo>
                    <a:pt x="1135266" y="2722914"/>
                  </a:lnTo>
                  <a:lnTo>
                    <a:pt x="1181590" y="2730144"/>
                  </a:lnTo>
                  <a:lnTo>
                    <a:pt x="1228412" y="2735815"/>
                  </a:lnTo>
                  <a:lnTo>
                    <a:pt x="1275706" y="2739899"/>
                  </a:lnTo>
                  <a:lnTo>
                    <a:pt x="1323444" y="2742370"/>
                  </a:lnTo>
                  <a:lnTo>
                    <a:pt x="1371600" y="2743200"/>
                  </a:lnTo>
                  <a:lnTo>
                    <a:pt x="1419747" y="2742370"/>
                  </a:lnTo>
                  <a:lnTo>
                    <a:pt x="1467478" y="2739899"/>
                  </a:lnTo>
                  <a:lnTo>
                    <a:pt x="1514765" y="2735815"/>
                  </a:lnTo>
                  <a:lnTo>
                    <a:pt x="1561582" y="2730144"/>
                  </a:lnTo>
                  <a:lnTo>
                    <a:pt x="1607901" y="2722914"/>
                  </a:lnTo>
                  <a:lnTo>
                    <a:pt x="1653695" y="2714152"/>
                  </a:lnTo>
                  <a:lnTo>
                    <a:pt x="1698936" y="2703885"/>
                  </a:lnTo>
                  <a:lnTo>
                    <a:pt x="1743598" y="2692140"/>
                  </a:lnTo>
                  <a:lnTo>
                    <a:pt x="1787652" y="2678944"/>
                  </a:lnTo>
                  <a:lnTo>
                    <a:pt x="1831073" y="2664326"/>
                  </a:lnTo>
                  <a:lnTo>
                    <a:pt x="1873833" y="2648311"/>
                  </a:lnTo>
                  <a:lnTo>
                    <a:pt x="1915904" y="2630928"/>
                  </a:lnTo>
                  <a:lnTo>
                    <a:pt x="1957259" y="2612202"/>
                  </a:lnTo>
                  <a:lnTo>
                    <a:pt x="1997872" y="2592163"/>
                  </a:lnTo>
                  <a:lnTo>
                    <a:pt x="2037714" y="2570836"/>
                  </a:lnTo>
                  <a:lnTo>
                    <a:pt x="2076759" y="2548250"/>
                  </a:lnTo>
                  <a:lnTo>
                    <a:pt x="2114979" y="2524430"/>
                  </a:lnTo>
                  <a:lnTo>
                    <a:pt x="2152348" y="2499405"/>
                  </a:lnTo>
                  <a:lnTo>
                    <a:pt x="2188838" y="2473202"/>
                  </a:lnTo>
                  <a:lnTo>
                    <a:pt x="2224422" y="2445848"/>
                  </a:lnTo>
                  <a:lnTo>
                    <a:pt x="2259072" y="2417369"/>
                  </a:lnTo>
                  <a:lnTo>
                    <a:pt x="2292761" y="2387794"/>
                  </a:lnTo>
                  <a:lnTo>
                    <a:pt x="2325463" y="2357150"/>
                  </a:lnTo>
                  <a:lnTo>
                    <a:pt x="2357150" y="2325463"/>
                  </a:lnTo>
                  <a:lnTo>
                    <a:pt x="2387794" y="2292761"/>
                  </a:lnTo>
                  <a:lnTo>
                    <a:pt x="2417369" y="2259072"/>
                  </a:lnTo>
                  <a:lnTo>
                    <a:pt x="2445848" y="2224422"/>
                  </a:lnTo>
                  <a:lnTo>
                    <a:pt x="2473202" y="2188838"/>
                  </a:lnTo>
                  <a:lnTo>
                    <a:pt x="2499405" y="2152348"/>
                  </a:lnTo>
                  <a:lnTo>
                    <a:pt x="2524430" y="2114979"/>
                  </a:lnTo>
                  <a:lnTo>
                    <a:pt x="2548250" y="2076759"/>
                  </a:lnTo>
                  <a:lnTo>
                    <a:pt x="2570836" y="2037714"/>
                  </a:lnTo>
                  <a:lnTo>
                    <a:pt x="2592163" y="1997872"/>
                  </a:lnTo>
                  <a:lnTo>
                    <a:pt x="2612202" y="1957259"/>
                  </a:lnTo>
                  <a:lnTo>
                    <a:pt x="2630928" y="1915904"/>
                  </a:lnTo>
                  <a:lnTo>
                    <a:pt x="2648311" y="1873833"/>
                  </a:lnTo>
                  <a:lnTo>
                    <a:pt x="2664326" y="1831073"/>
                  </a:lnTo>
                  <a:lnTo>
                    <a:pt x="2678944" y="1787652"/>
                  </a:lnTo>
                  <a:lnTo>
                    <a:pt x="2692140" y="1743598"/>
                  </a:lnTo>
                  <a:lnTo>
                    <a:pt x="2703885" y="1698936"/>
                  </a:lnTo>
                  <a:lnTo>
                    <a:pt x="2714152" y="1653695"/>
                  </a:lnTo>
                  <a:lnTo>
                    <a:pt x="2722914" y="1607901"/>
                  </a:lnTo>
                  <a:lnTo>
                    <a:pt x="2730144" y="1561582"/>
                  </a:lnTo>
                  <a:lnTo>
                    <a:pt x="2735815" y="1514765"/>
                  </a:lnTo>
                  <a:lnTo>
                    <a:pt x="2739899" y="1467478"/>
                  </a:lnTo>
                  <a:lnTo>
                    <a:pt x="2742370" y="1419747"/>
                  </a:lnTo>
                  <a:lnTo>
                    <a:pt x="2743200" y="1371600"/>
                  </a:lnTo>
                  <a:lnTo>
                    <a:pt x="2742370" y="1323444"/>
                  </a:lnTo>
                  <a:lnTo>
                    <a:pt x="2739899" y="1275706"/>
                  </a:lnTo>
                  <a:lnTo>
                    <a:pt x="2735815" y="1228412"/>
                  </a:lnTo>
                  <a:lnTo>
                    <a:pt x="2730144" y="1181590"/>
                  </a:lnTo>
                  <a:lnTo>
                    <a:pt x="2722914" y="1135266"/>
                  </a:lnTo>
                  <a:lnTo>
                    <a:pt x="2714152" y="1089467"/>
                  </a:lnTo>
                  <a:lnTo>
                    <a:pt x="2703885" y="1044222"/>
                  </a:lnTo>
                  <a:lnTo>
                    <a:pt x="2692140" y="999557"/>
                  </a:lnTo>
                  <a:lnTo>
                    <a:pt x="2678944" y="955499"/>
                  </a:lnTo>
                  <a:lnTo>
                    <a:pt x="2664326" y="912076"/>
                  </a:lnTo>
                  <a:lnTo>
                    <a:pt x="2648311" y="869314"/>
                  </a:lnTo>
                  <a:lnTo>
                    <a:pt x="2630928" y="827241"/>
                  </a:lnTo>
                  <a:lnTo>
                    <a:pt x="2612202" y="785885"/>
                  </a:lnTo>
                  <a:lnTo>
                    <a:pt x="2592163" y="745272"/>
                  </a:lnTo>
                  <a:lnTo>
                    <a:pt x="2570836" y="705429"/>
                  </a:lnTo>
                  <a:lnTo>
                    <a:pt x="2548250" y="666384"/>
                  </a:lnTo>
                  <a:lnTo>
                    <a:pt x="2524430" y="628163"/>
                  </a:lnTo>
                  <a:lnTo>
                    <a:pt x="2499405" y="590795"/>
                  </a:lnTo>
                  <a:lnTo>
                    <a:pt x="2473202" y="554306"/>
                  </a:lnTo>
                  <a:lnTo>
                    <a:pt x="2445848" y="518724"/>
                  </a:lnTo>
                  <a:lnTo>
                    <a:pt x="2417369" y="484075"/>
                  </a:lnTo>
                  <a:lnTo>
                    <a:pt x="2387794" y="450387"/>
                  </a:lnTo>
                  <a:lnTo>
                    <a:pt x="2357150" y="417687"/>
                  </a:lnTo>
                  <a:lnTo>
                    <a:pt x="2325463" y="386003"/>
                  </a:lnTo>
                  <a:lnTo>
                    <a:pt x="2292761" y="355360"/>
                  </a:lnTo>
                  <a:lnTo>
                    <a:pt x="2259072" y="325788"/>
                  </a:lnTo>
                  <a:lnTo>
                    <a:pt x="2224422" y="297312"/>
                  </a:lnTo>
                  <a:lnTo>
                    <a:pt x="2188838" y="269960"/>
                  </a:lnTo>
                  <a:lnTo>
                    <a:pt x="2152348" y="243759"/>
                  </a:lnTo>
                  <a:lnTo>
                    <a:pt x="2114979" y="218737"/>
                  </a:lnTo>
                  <a:lnTo>
                    <a:pt x="2076759" y="194920"/>
                  </a:lnTo>
                  <a:lnTo>
                    <a:pt x="2037714" y="172336"/>
                  </a:lnTo>
                  <a:lnTo>
                    <a:pt x="1997872" y="151012"/>
                  </a:lnTo>
                  <a:lnTo>
                    <a:pt x="1957259" y="130975"/>
                  </a:lnTo>
                  <a:lnTo>
                    <a:pt x="1915904" y="112253"/>
                  </a:lnTo>
                  <a:lnTo>
                    <a:pt x="1873833" y="94872"/>
                  </a:lnTo>
                  <a:lnTo>
                    <a:pt x="1831073" y="78860"/>
                  </a:lnTo>
                  <a:lnTo>
                    <a:pt x="1787652" y="64243"/>
                  </a:lnTo>
                  <a:lnTo>
                    <a:pt x="1743598" y="51050"/>
                  </a:lnTo>
                  <a:lnTo>
                    <a:pt x="1698936" y="39307"/>
                  </a:lnTo>
                  <a:lnTo>
                    <a:pt x="1653695" y="29042"/>
                  </a:lnTo>
                  <a:lnTo>
                    <a:pt x="1607901" y="20281"/>
                  </a:lnTo>
                  <a:lnTo>
                    <a:pt x="1561582" y="13052"/>
                  </a:lnTo>
                  <a:lnTo>
                    <a:pt x="1514765" y="7382"/>
                  </a:lnTo>
                  <a:lnTo>
                    <a:pt x="1467478" y="3299"/>
                  </a:lnTo>
                  <a:lnTo>
                    <a:pt x="1419747" y="82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1476" y="2550795"/>
              <a:ext cx="3072765" cy="3072765"/>
            </a:xfrm>
            <a:custGeom>
              <a:avLst/>
              <a:gdLst/>
              <a:ahLst/>
              <a:cxnLst/>
              <a:rect l="l" t="t" r="r" b="b"/>
              <a:pathLst>
                <a:path w="3072765" h="3072765">
                  <a:moveTo>
                    <a:pt x="1536192" y="0"/>
                  </a:moveTo>
                  <a:lnTo>
                    <a:pt x="1488339" y="730"/>
                  </a:lnTo>
                  <a:lnTo>
                    <a:pt x="1440852" y="2909"/>
                  </a:lnTo>
                  <a:lnTo>
                    <a:pt x="1393750" y="6514"/>
                  </a:lnTo>
                  <a:lnTo>
                    <a:pt x="1347055" y="11524"/>
                  </a:lnTo>
                  <a:lnTo>
                    <a:pt x="1300789" y="17919"/>
                  </a:lnTo>
                  <a:lnTo>
                    <a:pt x="1254972" y="25676"/>
                  </a:lnTo>
                  <a:lnTo>
                    <a:pt x="1209627" y="34774"/>
                  </a:lnTo>
                  <a:lnTo>
                    <a:pt x="1164773" y="45193"/>
                  </a:lnTo>
                  <a:lnTo>
                    <a:pt x="1120432" y="56911"/>
                  </a:lnTo>
                  <a:lnTo>
                    <a:pt x="1076627" y="69907"/>
                  </a:lnTo>
                  <a:lnTo>
                    <a:pt x="1033377" y="84159"/>
                  </a:lnTo>
                  <a:lnTo>
                    <a:pt x="990704" y="99647"/>
                  </a:lnTo>
                  <a:lnTo>
                    <a:pt x="948629" y="116348"/>
                  </a:lnTo>
                  <a:lnTo>
                    <a:pt x="907174" y="134243"/>
                  </a:lnTo>
                  <a:lnTo>
                    <a:pt x="866359" y="153309"/>
                  </a:lnTo>
                  <a:lnTo>
                    <a:pt x="826206" y="173526"/>
                  </a:lnTo>
                  <a:lnTo>
                    <a:pt x="786737" y="194872"/>
                  </a:lnTo>
                  <a:lnTo>
                    <a:pt x="747972" y="217325"/>
                  </a:lnTo>
                  <a:lnTo>
                    <a:pt x="709933" y="240866"/>
                  </a:lnTo>
                  <a:lnTo>
                    <a:pt x="672641" y="265471"/>
                  </a:lnTo>
                  <a:lnTo>
                    <a:pt x="636116" y="291121"/>
                  </a:lnTo>
                  <a:lnTo>
                    <a:pt x="600382" y="317794"/>
                  </a:lnTo>
                  <a:lnTo>
                    <a:pt x="565457" y="345469"/>
                  </a:lnTo>
                  <a:lnTo>
                    <a:pt x="531365" y="374124"/>
                  </a:lnTo>
                  <a:lnTo>
                    <a:pt x="498126" y="403739"/>
                  </a:lnTo>
                  <a:lnTo>
                    <a:pt x="465761" y="434291"/>
                  </a:lnTo>
                  <a:lnTo>
                    <a:pt x="434291" y="465761"/>
                  </a:lnTo>
                  <a:lnTo>
                    <a:pt x="403739" y="498126"/>
                  </a:lnTo>
                  <a:lnTo>
                    <a:pt x="374124" y="531365"/>
                  </a:lnTo>
                  <a:lnTo>
                    <a:pt x="345469" y="565457"/>
                  </a:lnTo>
                  <a:lnTo>
                    <a:pt x="317794" y="600382"/>
                  </a:lnTo>
                  <a:lnTo>
                    <a:pt x="291121" y="636116"/>
                  </a:lnTo>
                  <a:lnTo>
                    <a:pt x="265471" y="672641"/>
                  </a:lnTo>
                  <a:lnTo>
                    <a:pt x="240866" y="709933"/>
                  </a:lnTo>
                  <a:lnTo>
                    <a:pt x="217325" y="747972"/>
                  </a:lnTo>
                  <a:lnTo>
                    <a:pt x="194872" y="786737"/>
                  </a:lnTo>
                  <a:lnTo>
                    <a:pt x="173526" y="826206"/>
                  </a:lnTo>
                  <a:lnTo>
                    <a:pt x="153309" y="866359"/>
                  </a:lnTo>
                  <a:lnTo>
                    <a:pt x="134243" y="907174"/>
                  </a:lnTo>
                  <a:lnTo>
                    <a:pt x="116348" y="948629"/>
                  </a:lnTo>
                  <a:lnTo>
                    <a:pt x="99647" y="990704"/>
                  </a:lnTo>
                  <a:lnTo>
                    <a:pt x="84159" y="1033377"/>
                  </a:lnTo>
                  <a:lnTo>
                    <a:pt x="69907" y="1076627"/>
                  </a:lnTo>
                  <a:lnTo>
                    <a:pt x="56911" y="1120432"/>
                  </a:lnTo>
                  <a:lnTo>
                    <a:pt x="45193" y="1164773"/>
                  </a:lnTo>
                  <a:lnTo>
                    <a:pt x="34774" y="1209627"/>
                  </a:lnTo>
                  <a:lnTo>
                    <a:pt x="25676" y="1254972"/>
                  </a:lnTo>
                  <a:lnTo>
                    <a:pt x="17919" y="1300789"/>
                  </a:lnTo>
                  <a:lnTo>
                    <a:pt x="11524" y="1347055"/>
                  </a:lnTo>
                  <a:lnTo>
                    <a:pt x="6514" y="1393750"/>
                  </a:lnTo>
                  <a:lnTo>
                    <a:pt x="2909" y="1440852"/>
                  </a:lnTo>
                  <a:lnTo>
                    <a:pt x="730" y="1488339"/>
                  </a:lnTo>
                  <a:lnTo>
                    <a:pt x="0" y="1536191"/>
                  </a:lnTo>
                  <a:lnTo>
                    <a:pt x="730" y="1584037"/>
                  </a:lnTo>
                  <a:lnTo>
                    <a:pt x="2909" y="1631518"/>
                  </a:lnTo>
                  <a:lnTo>
                    <a:pt x="6514" y="1678614"/>
                  </a:lnTo>
                  <a:lnTo>
                    <a:pt x="11524" y="1725302"/>
                  </a:lnTo>
                  <a:lnTo>
                    <a:pt x="17919" y="1771563"/>
                  </a:lnTo>
                  <a:lnTo>
                    <a:pt x="25676" y="1817375"/>
                  </a:lnTo>
                  <a:lnTo>
                    <a:pt x="34774" y="1862716"/>
                  </a:lnTo>
                  <a:lnTo>
                    <a:pt x="45193" y="1907566"/>
                  </a:lnTo>
                  <a:lnTo>
                    <a:pt x="56911" y="1951902"/>
                  </a:lnTo>
                  <a:lnTo>
                    <a:pt x="69907" y="1995704"/>
                  </a:lnTo>
                  <a:lnTo>
                    <a:pt x="84159" y="2038951"/>
                  </a:lnTo>
                  <a:lnTo>
                    <a:pt x="99647" y="2081621"/>
                  </a:lnTo>
                  <a:lnTo>
                    <a:pt x="116348" y="2123693"/>
                  </a:lnTo>
                  <a:lnTo>
                    <a:pt x="134243" y="2165146"/>
                  </a:lnTo>
                  <a:lnTo>
                    <a:pt x="153309" y="2205959"/>
                  </a:lnTo>
                  <a:lnTo>
                    <a:pt x="173526" y="2246109"/>
                  </a:lnTo>
                  <a:lnTo>
                    <a:pt x="194872" y="2285577"/>
                  </a:lnTo>
                  <a:lnTo>
                    <a:pt x="217325" y="2324341"/>
                  </a:lnTo>
                  <a:lnTo>
                    <a:pt x="240866" y="2362379"/>
                  </a:lnTo>
                  <a:lnTo>
                    <a:pt x="265471" y="2399671"/>
                  </a:lnTo>
                  <a:lnTo>
                    <a:pt x="291121" y="2436194"/>
                  </a:lnTo>
                  <a:lnTo>
                    <a:pt x="317794" y="2471928"/>
                  </a:lnTo>
                  <a:lnTo>
                    <a:pt x="345469" y="2506852"/>
                  </a:lnTo>
                  <a:lnTo>
                    <a:pt x="374124" y="2540945"/>
                  </a:lnTo>
                  <a:lnTo>
                    <a:pt x="403739" y="2574184"/>
                  </a:lnTo>
                  <a:lnTo>
                    <a:pt x="434291" y="2606549"/>
                  </a:lnTo>
                  <a:lnTo>
                    <a:pt x="465761" y="2638019"/>
                  </a:lnTo>
                  <a:lnTo>
                    <a:pt x="498126" y="2668572"/>
                  </a:lnTo>
                  <a:lnTo>
                    <a:pt x="531365" y="2698187"/>
                  </a:lnTo>
                  <a:lnTo>
                    <a:pt x="565457" y="2726843"/>
                  </a:lnTo>
                  <a:lnTo>
                    <a:pt x="600382" y="2754518"/>
                  </a:lnTo>
                  <a:lnTo>
                    <a:pt x="636116" y="2781192"/>
                  </a:lnTo>
                  <a:lnTo>
                    <a:pt x="672641" y="2806843"/>
                  </a:lnTo>
                  <a:lnTo>
                    <a:pt x="709933" y="2831450"/>
                  </a:lnTo>
                  <a:lnTo>
                    <a:pt x="747972" y="2854992"/>
                  </a:lnTo>
                  <a:lnTo>
                    <a:pt x="786737" y="2877446"/>
                  </a:lnTo>
                  <a:lnTo>
                    <a:pt x="826206" y="2898793"/>
                  </a:lnTo>
                  <a:lnTo>
                    <a:pt x="866359" y="2919011"/>
                  </a:lnTo>
                  <a:lnTo>
                    <a:pt x="907174" y="2938078"/>
                  </a:lnTo>
                  <a:lnTo>
                    <a:pt x="948629" y="2955974"/>
                  </a:lnTo>
                  <a:lnTo>
                    <a:pt x="990704" y="2972677"/>
                  </a:lnTo>
                  <a:lnTo>
                    <a:pt x="1033377" y="2988166"/>
                  </a:lnTo>
                  <a:lnTo>
                    <a:pt x="1076627" y="3002419"/>
                  </a:lnTo>
                  <a:lnTo>
                    <a:pt x="1120432" y="3015416"/>
                  </a:lnTo>
                  <a:lnTo>
                    <a:pt x="1164773" y="3027135"/>
                  </a:lnTo>
                  <a:lnTo>
                    <a:pt x="1209627" y="3037555"/>
                  </a:lnTo>
                  <a:lnTo>
                    <a:pt x="1254972" y="3046654"/>
                  </a:lnTo>
                  <a:lnTo>
                    <a:pt x="1300789" y="3054412"/>
                  </a:lnTo>
                  <a:lnTo>
                    <a:pt x="1347055" y="3060807"/>
                  </a:lnTo>
                  <a:lnTo>
                    <a:pt x="1393750" y="3065817"/>
                  </a:lnTo>
                  <a:lnTo>
                    <a:pt x="1440852" y="3069423"/>
                  </a:lnTo>
                  <a:lnTo>
                    <a:pt x="1488339" y="3071602"/>
                  </a:lnTo>
                  <a:lnTo>
                    <a:pt x="1536192" y="3072333"/>
                  </a:lnTo>
                  <a:lnTo>
                    <a:pt x="1584037" y="3071602"/>
                  </a:lnTo>
                  <a:lnTo>
                    <a:pt x="1631518" y="3069423"/>
                  </a:lnTo>
                  <a:lnTo>
                    <a:pt x="1678614" y="3065817"/>
                  </a:lnTo>
                  <a:lnTo>
                    <a:pt x="1725303" y="3060807"/>
                  </a:lnTo>
                  <a:lnTo>
                    <a:pt x="1771565" y="3054412"/>
                  </a:lnTo>
                  <a:lnTo>
                    <a:pt x="1817377" y="3046654"/>
                  </a:lnTo>
                  <a:lnTo>
                    <a:pt x="1862719" y="3037555"/>
                  </a:lnTo>
                  <a:lnTo>
                    <a:pt x="1907569" y="3027135"/>
                  </a:lnTo>
                  <a:lnTo>
                    <a:pt x="1951906" y="3015416"/>
                  </a:lnTo>
                  <a:lnTo>
                    <a:pt x="1995709" y="3002419"/>
                  </a:lnTo>
                  <a:lnTo>
                    <a:pt x="2038957" y="2988166"/>
                  </a:lnTo>
                  <a:lnTo>
                    <a:pt x="2081628" y="2972677"/>
                  </a:lnTo>
                  <a:lnTo>
                    <a:pt x="2123701" y="2955974"/>
                  </a:lnTo>
                  <a:lnTo>
                    <a:pt x="2165155" y="2938078"/>
                  </a:lnTo>
                  <a:lnTo>
                    <a:pt x="2205969" y="2919011"/>
                  </a:lnTo>
                  <a:lnTo>
                    <a:pt x="2246121" y="2898793"/>
                  </a:lnTo>
                  <a:lnTo>
                    <a:pt x="2285590" y="2877446"/>
                  </a:lnTo>
                  <a:lnTo>
                    <a:pt x="2324354" y="2854992"/>
                  </a:lnTo>
                  <a:lnTo>
                    <a:pt x="2362394" y="2831450"/>
                  </a:lnTo>
                  <a:lnTo>
                    <a:pt x="2399687" y="2806843"/>
                  </a:lnTo>
                  <a:lnTo>
                    <a:pt x="2436212" y="2781192"/>
                  </a:lnTo>
                  <a:lnTo>
                    <a:pt x="2471947" y="2754518"/>
                  </a:lnTo>
                  <a:lnTo>
                    <a:pt x="2506873" y="2726843"/>
                  </a:lnTo>
                  <a:lnTo>
                    <a:pt x="2540966" y="2698187"/>
                  </a:lnTo>
                  <a:lnTo>
                    <a:pt x="2574207" y="2668572"/>
                  </a:lnTo>
                  <a:lnTo>
                    <a:pt x="2606574" y="2638019"/>
                  </a:lnTo>
                  <a:lnTo>
                    <a:pt x="2638045" y="2606549"/>
                  </a:lnTo>
                  <a:lnTo>
                    <a:pt x="2668599" y="2574184"/>
                  </a:lnTo>
                  <a:lnTo>
                    <a:pt x="2698216" y="2540945"/>
                  </a:lnTo>
                  <a:lnTo>
                    <a:pt x="2726873" y="2506852"/>
                  </a:lnTo>
                  <a:lnTo>
                    <a:pt x="2754550" y="2471928"/>
                  </a:lnTo>
                  <a:lnTo>
                    <a:pt x="2781225" y="2436194"/>
                  </a:lnTo>
                  <a:lnTo>
                    <a:pt x="2806878" y="2399671"/>
                  </a:lnTo>
                  <a:lnTo>
                    <a:pt x="2831486" y="2362379"/>
                  </a:lnTo>
                  <a:lnTo>
                    <a:pt x="2855029" y="2324341"/>
                  </a:lnTo>
                  <a:lnTo>
                    <a:pt x="2877485" y="2285577"/>
                  </a:lnTo>
                  <a:lnTo>
                    <a:pt x="2898833" y="2246109"/>
                  </a:lnTo>
                  <a:lnTo>
                    <a:pt x="2919052" y="2205959"/>
                  </a:lnTo>
                  <a:lnTo>
                    <a:pt x="2938120" y="2165146"/>
                  </a:lnTo>
                  <a:lnTo>
                    <a:pt x="2956017" y="2123693"/>
                  </a:lnTo>
                  <a:lnTo>
                    <a:pt x="2972721" y="2081621"/>
                  </a:lnTo>
                  <a:lnTo>
                    <a:pt x="2988211" y="2038951"/>
                  </a:lnTo>
                  <a:lnTo>
                    <a:pt x="3002465" y="1995704"/>
                  </a:lnTo>
                  <a:lnTo>
                    <a:pt x="3015463" y="1951902"/>
                  </a:lnTo>
                  <a:lnTo>
                    <a:pt x="3027182" y="1907566"/>
                  </a:lnTo>
                  <a:lnTo>
                    <a:pt x="3037603" y="1862716"/>
                  </a:lnTo>
                  <a:lnTo>
                    <a:pt x="3046703" y="1817375"/>
                  </a:lnTo>
                  <a:lnTo>
                    <a:pt x="3054461" y="1771563"/>
                  </a:lnTo>
                  <a:lnTo>
                    <a:pt x="3060857" y="1725302"/>
                  </a:lnTo>
                  <a:lnTo>
                    <a:pt x="3065868" y="1678614"/>
                  </a:lnTo>
                  <a:lnTo>
                    <a:pt x="3069473" y="1631518"/>
                  </a:lnTo>
                  <a:lnTo>
                    <a:pt x="3071652" y="1584037"/>
                  </a:lnTo>
                  <a:lnTo>
                    <a:pt x="3072383" y="1536191"/>
                  </a:lnTo>
                  <a:lnTo>
                    <a:pt x="3071652" y="1488339"/>
                  </a:lnTo>
                  <a:lnTo>
                    <a:pt x="3069473" y="1440852"/>
                  </a:lnTo>
                  <a:lnTo>
                    <a:pt x="3065868" y="1393750"/>
                  </a:lnTo>
                  <a:lnTo>
                    <a:pt x="3060857" y="1347055"/>
                  </a:lnTo>
                  <a:lnTo>
                    <a:pt x="3054461" y="1300789"/>
                  </a:lnTo>
                  <a:lnTo>
                    <a:pt x="3046703" y="1254972"/>
                  </a:lnTo>
                  <a:lnTo>
                    <a:pt x="3037603" y="1209627"/>
                  </a:lnTo>
                  <a:lnTo>
                    <a:pt x="3027182" y="1164773"/>
                  </a:lnTo>
                  <a:lnTo>
                    <a:pt x="3015463" y="1120432"/>
                  </a:lnTo>
                  <a:lnTo>
                    <a:pt x="3002465" y="1076627"/>
                  </a:lnTo>
                  <a:lnTo>
                    <a:pt x="2988211" y="1033377"/>
                  </a:lnTo>
                  <a:lnTo>
                    <a:pt x="2972721" y="990704"/>
                  </a:lnTo>
                  <a:lnTo>
                    <a:pt x="2956017" y="948629"/>
                  </a:lnTo>
                  <a:lnTo>
                    <a:pt x="2938120" y="907174"/>
                  </a:lnTo>
                  <a:lnTo>
                    <a:pt x="2919052" y="866359"/>
                  </a:lnTo>
                  <a:lnTo>
                    <a:pt x="2898833" y="826206"/>
                  </a:lnTo>
                  <a:lnTo>
                    <a:pt x="2877485" y="786737"/>
                  </a:lnTo>
                  <a:lnTo>
                    <a:pt x="2855029" y="747972"/>
                  </a:lnTo>
                  <a:lnTo>
                    <a:pt x="2831486" y="709933"/>
                  </a:lnTo>
                  <a:lnTo>
                    <a:pt x="2806878" y="672641"/>
                  </a:lnTo>
                  <a:lnTo>
                    <a:pt x="2781225" y="636116"/>
                  </a:lnTo>
                  <a:lnTo>
                    <a:pt x="2754550" y="600382"/>
                  </a:lnTo>
                  <a:lnTo>
                    <a:pt x="2726873" y="565457"/>
                  </a:lnTo>
                  <a:lnTo>
                    <a:pt x="2698216" y="531365"/>
                  </a:lnTo>
                  <a:lnTo>
                    <a:pt x="2668599" y="498126"/>
                  </a:lnTo>
                  <a:lnTo>
                    <a:pt x="2638045" y="465761"/>
                  </a:lnTo>
                  <a:lnTo>
                    <a:pt x="2606574" y="434291"/>
                  </a:lnTo>
                  <a:lnTo>
                    <a:pt x="2574207" y="403739"/>
                  </a:lnTo>
                  <a:lnTo>
                    <a:pt x="2540966" y="374124"/>
                  </a:lnTo>
                  <a:lnTo>
                    <a:pt x="2506873" y="345469"/>
                  </a:lnTo>
                  <a:lnTo>
                    <a:pt x="2471947" y="317794"/>
                  </a:lnTo>
                  <a:lnTo>
                    <a:pt x="2436212" y="291121"/>
                  </a:lnTo>
                  <a:lnTo>
                    <a:pt x="2399687" y="265471"/>
                  </a:lnTo>
                  <a:lnTo>
                    <a:pt x="2362394" y="240866"/>
                  </a:lnTo>
                  <a:lnTo>
                    <a:pt x="2324354" y="217325"/>
                  </a:lnTo>
                  <a:lnTo>
                    <a:pt x="2285590" y="194872"/>
                  </a:lnTo>
                  <a:lnTo>
                    <a:pt x="2246121" y="173526"/>
                  </a:lnTo>
                  <a:lnTo>
                    <a:pt x="2205969" y="153309"/>
                  </a:lnTo>
                  <a:lnTo>
                    <a:pt x="2165155" y="134243"/>
                  </a:lnTo>
                  <a:lnTo>
                    <a:pt x="2123701" y="116348"/>
                  </a:lnTo>
                  <a:lnTo>
                    <a:pt x="2081628" y="99647"/>
                  </a:lnTo>
                  <a:lnTo>
                    <a:pt x="2038957" y="84159"/>
                  </a:lnTo>
                  <a:lnTo>
                    <a:pt x="1995709" y="69907"/>
                  </a:lnTo>
                  <a:lnTo>
                    <a:pt x="1951906" y="56911"/>
                  </a:lnTo>
                  <a:lnTo>
                    <a:pt x="1907569" y="45193"/>
                  </a:lnTo>
                  <a:lnTo>
                    <a:pt x="1862719" y="34774"/>
                  </a:lnTo>
                  <a:lnTo>
                    <a:pt x="1817377" y="25676"/>
                  </a:lnTo>
                  <a:lnTo>
                    <a:pt x="1771565" y="17919"/>
                  </a:lnTo>
                  <a:lnTo>
                    <a:pt x="1725303" y="11524"/>
                  </a:lnTo>
                  <a:lnTo>
                    <a:pt x="1678614" y="6514"/>
                  </a:lnTo>
                  <a:lnTo>
                    <a:pt x="1631518" y="2909"/>
                  </a:lnTo>
                  <a:lnTo>
                    <a:pt x="1584037" y="730"/>
                  </a:lnTo>
                  <a:lnTo>
                    <a:pt x="153619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8486" y="3261867"/>
              <a:ext cx="1650238" cy="16502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0837" y="5454053"/>
              <a:ext cx="2210942" cy="11054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09379" y="4131564"/>
              <a:ext cx="3179445" cy="2726690"/>
            </a:xfrm>
            <a:custGeom>
              <a:avLst/>
              <a:gdLst/>
              <a:ahLst/>
              <a:cxnLst/>
              <a:rect l="l" t="t" r="r" b="b"/>
              <a:pathLst>
                <a:path w="3179445" h="2726690">
                  <a:moveTo>
                    <a:pt x="1837817" y="0"/>
                  </a:moveTo>
                  <a:lnTo>
                    <a:pt x="1789632" y="619"/>
                  </a:lnTo>
                  <a:lnTo>
                    <a:pt x="1741752" y="2467"/>
                  </a:lnTo>
                  <a:lnTo>
                    <a:pt x="1694194" y="5529"/>
                  </a:lnTo>
                  <a:lnTo>
                    <a:pt x="1646971" y="9789"/>
                  </a:lnTo>
                  <a:lnTo>
                    <a:pt x="1600100" y="15233"/>
                  </a:lnTo>
                  <a:lnTo>
                    <a:pt x="1553594" y="21845"/>
                  </a:lnTo>
                  <a:lnTo>
                    <a:pt x="1507470" y="29610"/>
                  </a:lnTo>
                  <a:lnTo>
                    <a:pt x="1461743" y="38513"/>
                  </a:lnTo>
                  <a:lnTo>
                    <a:pt x="1416426" y="48538"/>
                  </a:lnTo>
                  <a:lnTo>
                    <a:pt x="1371537" y="59672"/>
                  </a:lnTo>
                  <a:lnTo>
                    <a:pt x="1327089" y="71898"/>
                  </a:lnTo>
                  <a:lnTo>
                    <a:pt x="1283098" y="85201"/>
                  </a:lnTo>
                  <a:lnTo>
                    <a:pt x="1239580" y="99567"/>
                  </a:lnTo>
                  <a:lnTo>
                    <a:pt x="1196548" y="114979"/>
                  </a:lnTo>
                  <a:lnTo>
                    <a:pt x="1154019" y="131424"/>
                  </a:lnTo>
                  <a:lnTo>
                    <a:pt x="1112008" y="148886"/>
                  </a:lnTo>
                  <a:lnTo>
                    <a:pt x="1070529" y="167349"/>
                  </a:lnTo>
                  <a:lnTo>
                    <a:pt x="1029597" y="186800"/>
                  </a:lnTo>
                  <a:lnTo>
                    <a:pt x="989229" y="207221"/>
                  </a:lnTo>
                  <a:lnTo>
                    <a:pt x="949439" y="228599"/>
                  </a:lnTo>
                  <a:lnTo>
                    <a:pt x="910241" y="250918"/>
                  </a:lnTo>
                  <a:lnTo>
                    <a:pt x="871652" y="274163"/>
                  </a:lnTo>
                  <a:lnTo>
                    <a:pt x="833687" y="298319"/>
                  </a:lnTo>
                  <a:lnTo>
                    <a:pt x="796360" y="323371"/>
                  </a:lnTo>
                  <a:lnTo>
                    <a:pt x="759687" y="349304"/>
                  </a:lnTo>
                  <a:lnTo>
                    <a:pt x="723682" y="376102"/>
                  </a:lnTo>
                  <a:lnTo>
                    <a:pt x="688362" y="403751"/>
                  </a:lnTo>
                  <a:lnTo>
                    <a:pt x="653740" y="432235"/>
                  </a:lnTo>
                  <a:lnTo>
                    <a:pt x="619833" y="461539"/>
                  </a:lnTo>
                  <a:lnTo>
                    <a:pt x="586655" y="491648"/>
                  </a:lnTo>
                  <a:lnTo>
                    <a:pt x="554222" y="522546"/>
                  </a:lnTo>
                  <a:lnTo>
                    <a:pt x="522548" y="554220"/>
                  </a:lnTo>
                  <a:lnTo>
                    <a:pt x="491649" y="586653"/>
                  </a:lnTo>
                  <a:lnTo>
                    <a:pt x="461540" y="619831"/>
                  </a:lnTo>
                  <a:lnTo>
                    <a:pt x="432236" y="653738"/>
                  </a:lnTo>
                  <a:lnTo>
                    <a:pt x="403752" y="688359"/>
                  </a:lnTo>
                  <a:lnTo>
                    <a:pt x="376103" y="723680"/>
                  </a:lnTo>
                  <a:lnTo>
                    <a:pt x="349305" y="759684"/>
                  </a:lnTo>
                  <a:lnTo>
                    <a:pt x="323372" y="796357"/>
                  </a:lnTo>
                  <a:lnTo>
                    <a:pt x="298320" y="833684"/>
                  </a:lnTo>
                  <a:lnTo>
                    <a:pt x="274164" y="871649"/>
                  </a:lnTo>
                  <a:lnTo>
                    <a:pt x="250919" y="910238"/>
                  </a:lnTo>
                  <a:lnTo>
                    <a:pt x="228599" y="949435"/>
                  </a:lnTo>
                  <a:lnTo>
                    <a:pt x="207221" y="989225"/>
                  </a:lnTo>
                  <a:lnTo>
                    <a:pt x="186800" y="1029593"/>
                  </a:lnTo>
                  <a:lnTo>
                    <a:pt x="167350" y="1070524"/>
                  </a:lnTo>
                  <a:lnTo>
                    <a:pt x="148886" y="1112002"/>
                  </a:lnTo>
                  <a:lnTo>
                    <a:pt x="131424" y="1154014"/>
                  </a:lnTo>
                  <a:lnTo>
                    <a:pt x="114980" y="1196542"/>
                  </a:lnTo>
                  <a:lnTo>
                    <a:pt x="99567" y="1239573"/>
                  </a:lnTo>
                  <a:lnTo>
                    <a:pt x="85201" y="1283092"/>
                  </a:lnTo>
                  <a:lnTo>
                    <a:pt x="71898" y="1327082"/>
                  </a:lnTo>
                  <a:lnTo>
                    <a:pt x="59672" y="1371529"/>
                  </a:lnTo>
                  <a:lnTo>
                    <a:pt x="48538" y="1416418"/>
                  </a:lnTo>
                  <a:lnTo>
                    <a:pt x="38513" y="1461734"/>
                  </a:lnTo>
                  <a:lnTo>
                    <a:pt x="29610" y="1507461"/>
                  </a:lnTo>
                  <a:lnTo>
                    <a:pt x="21845" y="1553585"/>
                  </a:lnTo>
                  <a:lnTo>
                    <a:pt x="15233" y="1600090"/>
                  </a:lnTo>
                  <a:lnTo>
                    <a:pt x="9789" y="1646961"/>
                  </a:lnTo>
                  <a:lnTo>
                    <a:pt x="5529" y="1694183"/>
                  </a:lnTo>
                  <a:lnTo>
                    <a:pt x="2467" y="1741741"/>
                  </a:lnTo>
                  <a:lnTo>
                    <a:pt x="619" y="1789620"/>
                  </a:lnTo>
                  <a:lnTo>
                    <a:pt x="0" y="1837804"/>
                  </a:lnTo>
                  <a:lnTo>
                    <a:pt x="741" y="1890491"/>
                  </a:lnTo>
                  <a:lnTo>
                    <a:pt x="2950" y="1942810"/>
                  </a:lnTo>
                  <a:lnTo>
                    <a:pt x="6609" y="1994743"/>
                  </a:lnTo>
                  <a:lnTo>
                    <a:pt x="11697" y="2046268"/>
                  </a:lnTo>
                  <a:lnTo>
                    <a:pt x="18195" y="2097368"/>
                  </a:lnTo>
                  <a:lnTo>
                    <a:pt x="26082" y="2148020"/>
                  </a:lnTo>
                  <a:lnTo>
                    <a:pt x="35338" y="2198207"/>
                  </a:lnTo>
                  <a:lnTo>
                    <a:pt x="45944" y="2247907"/>
                  </a:lnTo>
                  <a:lnTo>
                    <a:pt x="57880" y="2297101"/>
                  </a:lnTo>
                  <a:lnTo>
                    <a:pt x="71126" y="2345770"/>
                  </a:lnTo>
                  <a:lnTo>
                    <a:pt x="85662" y="2393893"/>
                  </a:lnTo>
                  <a:lnTo>
                    <a:pt x="101468" y="2441450"/>
                  </a:lnTo>
                  <a:lnTo>
                    <a:pt x="118524" y="2488423"/>
                  </a:lnTo>
                  <a:lnTo>
                    <a:pt x="136812" y="2534790"/>
                  </a:lnTo>
                  <a:lnTo>
                    <a:pt x="156309" y="2580533"/>
                  </a:lnTo>
                  <a:lnTo>
                    <a:pt x="176998" y="2625630"/>
                  </a:lnTo>
                  <a:lnTo>
                    <a:pt x="198858" y="2670064"/>
                  </a:lnTo>
                  <a:lnTo>
                    <a:pt x="221869" y="2713813"/>
                  </a:lnTo>
                  <a:lnTo>
                    <a:pt x="229489" y="2726436"/>
                  </a:lnTo>
                  <a:lnTo>
                    <a:pt x="3178937" y="2726436"/>
                  </a:lnTo>
                  <a:lnTo>
                    <a:pt x="3178937" y="583946"/>
                  </a:lnTo>
                  <a:lnTo>
                    <a:pt x="3137408" y="538226"/>
                  </a:lnTo>
                  <a:lnTo>
                    <a:pt x="3102550" y="504286"/>
                  </a:lnTo>
                  <a:lnTo>
                    <a:pt x="3066807" y="471270"/>
                  </a:lnTo>
                  <a:lnTo>
                    <a:pt x="3030197" y="439197"/>
                  </a:lnTo>
                  <a:lnTo>
                    <a:pt x="2992740" y="408086"/>
                  </a:lnTo>
                  <a:lnTo>
                    <a:pt x="2954456" y="377958"/>
                  </a:lnTo>
                  <a:lnTo>
                    <a:pt x="2915364" y="348831"/>
                  </a:lnTo>
                  <a:lnTo>
                    <a:pt x="2875483" y="320725"/>
                  </a:lnTo>
                  <a:lnTo>
                    <a:pt x="2834832" y="293659"/>
                  </a:lnTo>
                  <a:lnTo>
                    <a:pt x="2793432" y="267653"/>
                  </a:lnTo>
                  <a:lnTo>
                    <a:pt x="2751301" y="242726"/>
                  </a:lnTo>
                  <a:lnTo>
                    <a:pt x="2708459" y="218898"/>
                  </a:lnTo>
                  <a:lnTo>
                    <a:pt x="2664925" y="196187"/>
                  </a:lnTo>
                  <a:lnTo>
                    <a:pt x="2620719" y="174614"/>
                  </a:lnTo>
                  <a:lnTo>
                    <a:pt x="2575860" y="154198"/>
                  </a:lnTo>
                  <a:lnTo>
                    <a:pt x="2530367" y="134959"/>
                  </a:lnTo>
                  <a:lnTo>
                    <a:pt x="2484261" y="116915"/>
                  </a:lnTo>
                  <a:lnTo>
                    <a:pt x="2437559" y="100086"/>
                  </a:lnTo>
                  <a:lnTo>
                    <a:pt x="2390283" y="84492"/>
                  </a:lnTo>
                  <a:lnTo>
                    <a:pt x="2342450" y="70152"/>
                  </a:lnTo>
                  <a:lnTo>
                    <a:pt x="2294081" y="57085"/>
                  </a:lnTo>
                  <a:lnTo>
                    <a:pt x="2245194" y="45312"/>
                  </a:lnTo>
                  <a:lnTo>
                    <a:pt x="2195810" y="34850"/>
                  </a:lnTo>
                  <a:lnTo>
                    <a:pt x="2145948" y="25721"/>
                  </a:lnTo>
                  <a:lnTo>
                    <a:pt x="2095627" y="17942"/>
                  </a:lnTo>
                  <a:lnTo>
                    <a:pt x="2044866" y="11535"/>
                  </a:lnTo>
                  <a:lnTo>
                    <a:pt x="1993685" y="6517"/>
                  </a:lnTo>
                  <a:lnTo>
                    <a:pt x="1942104" y="2909"/>
                  </a:lnTo>
                  <a:lnTo>
                    <a:pt x="1890141" y="730"/>
                  </a:lnTo>
                  <a:lnTo>
                    <a:pt x="1837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48343" y="3966845"/>
              <a:ext cx="3340100" cy="2891155"/>
            </a:xfrm>
            <a:custGeom>
              <a:avLst/>
              <a:gdLst/>
              <a:ahLst/>
              <a:cxnLst/>
              <a:rect l="l" t="t" r="r" b="b"/>
              <a:pathLst>
                <a:path w="3340100" h="2891154">
                  <a:moveTo>
                    <a:pt x="2002535" y="0"/>
                  </a:moveTo>
                  <a:lnTo>
                    <a:pt x="1954586" y="562"/>
                  </a:lnTo>
                  <a:lnTo>
                    <a:pt x="1906913" y="2242"/>
                  </a:lnTo>
                  <a:lnTo>
                    <a:pt x="1859529" y="5027"/>
                  </a:lnTo>
                  <a:lnTo>
                    <a:pt x="1812446" y="8904"/>
                  </a:lnTo>
                  <a:lnTo>
                    <a:pt x="1765678" y="13861"/>
                  </a:lnTo>
                  <a:lnTo>
                    <a:pt x="1719235" y="19884"/>
                  </a:lnTo>
                  <a:lnTo>
                    <a:pt x="1673132" y="26962"/>
                  </a:lnTo>
                  <a:lnTo>
                    <a:pt x="1627381" y="35082"/>
                  </a:lnTo>
                  <a:lnTo>
                    <a:pt x="1581993" y="44232"/>
                  </a:lnTo>
                  <a:lnTo>
                    <a:pt x="1536983" y="54398"/>
                  </a:lnTo>
                  <a:lnTo>
                    <a:pt x="1492362" y="65569"/>
                  </a:lnTo>
                  <a:lnTo>
                    <a:pt x="1448142" y="77731"/>
                  </a:lnTo>
                  <a:lnTo>
                    <a:pt x="1404337" y="90873"/>
                  </a:lnTo>
                  <a:lnTo>
                    <a:pt x="1360959" y="104981"/>
                  </a:lnTo>
                  <a:lnTo>
                    <a:pt x="1318021" y="120044"/>
                  </a:lnTo>
                  <a:lnTo>
                    <a:pt x="1275534" y="136048"/>
                  </a:lnTo>
                  <a:lnTo>
                    <a:pt x="1233512" y="152981"/>
                  </a:lnTo>
                  <a:lnTo>
                    <a:pt x="1191968" y="170831"/>
                  </a:lnTo>
                  <a:lnTo>
                    <a:pt x="1150913" y="189585"/>
                  </a:lnTo>
                  <a:lnTo>
                    <a:pt x="1110360" y="209230"/>
                  </a:lnTo>
                  <a:lnTo>
                    <a:pt x="1070322" y="229754"/>
                  </a:lnTo>
                  <a:lnTo>
                    <a:pt x="1030812" y="251144"/>
                  </a:lnTo>
                  <a:lnTo>
                    <a:pt x="991841" y="273388"/>
                  </a:lnTo>
                  <a:lnTo>
                    <a:pt x="953423" y="296473"/>
                  </a:lnTo>
                  <a:lnTo>
                    <a:pt x="915570" y="320387"/>
                  </a:lnTo>
                  <a:lnTo>
                    <a:pt x="878295" y="345117"/>
                  </a:lnTo>
                  <a:lnTo>
                    <a:pt x="841610" y="370650"/>
                  </a:lnTo>
                  <a:lnTo>
                    <a:pt x="805527" y="396975"/>
                  </a:lnTo>
                  <a:lnTo>
                    <a:pt x="770060" y="424078"/>
                  </a:lnTo>
                  <a:lnTo>
                    <a:pt x="735221" y="451947"/>
                  </a:lnTo>
                  <a:lnTo>
                    <a:pt x="701022" y="480569"/>
                  </a:lnTo>
                  <a:lnTo>
                    <a:pt x="667475" y="509933"/>
                  </a:lnTo>
                  <a:lnTo>
                    <a:pt x="634595" y="540024"/>
                  </a:lnTo>
                  <a:lnTo>
                    <a:pt x="602392" y="570832"/>
                  </a:lnTo>
                  <a:lnTo>
                    <a:pt x="570880" y="602342"/>
                  </a:lnTo>
                  <a:lnTo>
                    <a:pt x="540071" y="634543"/>
                  </a:lnTo>
                  <a:lnTo>
                    <a:pt x="509978" y="667423"/>
                  </a:lnTo>
                  <a:lnTo>
                    <a:pt x="480613" y="700967"/>
                  </a:lnTo>
                  <a:lnTo>
                    <a:pt x="451989" y="735165"/>
                  </a:lnTo>
                  <a:lnTo>
                    <a:pt x="424118" y="770004"/>
                  </a:lnTo>
                  <a:lnTo>
                    <a:pt x="397013" y="805470"/>
                  </a:lnTo>
                  <a:lnTo>
                    <a:pt x="370687" y="841552"/>
                  </a:lnTo>
                  <a:lnTo>
                    <a:pt x="345151" y="878236"/>
                  </a:lnTo>
                  <a:lnTo>
                    <a:pt x="320419" y="915511"/>
                  </a:lnTo>
                  <a:lnTo>
                    <a:pt x="296503" y="953363"/>
                  </a:lnTo>
                  <a:lnTo>
                    <a:pt x="273416" y="991781"/>
                  </a:lnTo>
                  <a:lnTo>
                    <a:pt x="251171" y="1030751"/>
                  </a:lnTo>
                  <a:lnTo>
                    <a:pt x="229778" y="1070262"/>
                  </a:lnTo>
                  <a:lnTo>
                    <a:pt x="209253" y="1110300"/>
                  </a:lnTo>
                  <a:lnTo>
                    <a:pt x="189606" y="1150853"/>
                  </a:lnTo>
                  <a:lnTo>
                    <a:pt x="170850" y="1191908"/>
                  </a:lnTo>
                  <a:lnTo>
                    <a:pt x="152999" y="1233454"/>
                  </a:lnTo>
                  <a:lnTo>
                    <a:pt x="136064" y="1275476"/>
                  </a:lnTo>
                  <a:lnTo>
                    <a:pt x="120058" y="1317964"/>
                  </a:lnTo>
                  <a:lnTo>
                    <a:pt x="104994" y="1360904"/>
                  </a:lnTo>
                  <a:lnTo>
                    <a:pt x="90884" y="1404283"/>
                  </a:lnTo>
                  <a:lnTo>
                    <a:pt x="77741" y="1448090"/>
                  </a:lnTo>
                  <a:lnTo>
                    <a:pt x="65577" y="1492311"/>
                  </a:lnTo>
                  <a:lnTo>
                    <a:pt x="54405" y="1536935"/>
                  </a:lnTo>
                  <a:lnTo>
                    <a:pt x="44237" y="1581947"/>
                  </a:lnTo>
                  <a:lnTo>
                    <a:pt x="35087" y="1627337"/>
                  </a:lnTo>
                  <a:lnTo>
                    <a:pt x="26966" y="1673092"/>
                  </a:lnTo>
                  <a:lnTo>
                    <a:pt x="19887" y="1719198"/>
                  </a:lnTo>
                  <a:lnTo>
                    <a:pt x="13862" y="1765644"/>
                  </a:lnTo>
                  <a:lnTo>
                    <a:pt x="8905" y="1812416"/>
                  </a:lnTo>
                  <a:lnTo>
                    <a:pt x="5028" y="1859503"/>
                  </a:lnTo>
                  <a:lnTo>
                    <a:pt x="2243" y="1906891"/>
                  </a:lnTo>
                  <a:lnTo>
                    <a:pt x="562" y="1954569"/>
                  </a:lnTo>
                  <a:lnTo>
                    <a:pt x="0" y="2002523"/>
                  </a:lnTo>
                  <a:lnTo>
                    <a:pt x="653" y="2054209"/>
                  </a:lnTo>
                  <a:lnTo>
                    <a:pt x="2604" y="2105572"/>
                  </a:lnTo>
                  <a:lnTo>
                    <a:pt x="5836" y="2156598"/>
                  </a:lnTo>
                  <a:lnTo>
                    <a:pt x="10334" y="2207269"/>
                  </a:lnTo>
                  <a:lnTo>
                    <a:pt x="16082" y="2257571"/>
                  </a:lnTo>
                  <a:lnTo>
                    <a:pt x="23065" y="2307487"/>
                  </a:lnTo>
                  <a:lnTo>
                    <a:pt x="31266" y="2357002"/>
                  </a:lnTo>
                  <a:lnTo>
                    <a:pt x="40671" y="2406100"/>
                  </a:lnTo>
                  <a:lnTo>
                    <a:pt x="51264" y="2454766"/>
                  </a:lnTo>
                  <a:lnTo>
                    <a:pt x="63028" y="2502983"/>
                  </a:lnTo>
                  <a:lnTo>
                    <a:pt x="75949" y="2550737"/>
                  </a:lnTo>
                  <a:lnTo>
                    <a:pt x="90011" y="2598010"/>
                  </a:lnTo>
                  <a:lnTo>
                    <a:pt x="105198" y="2644789"/>
                  </a:lnTo>
                  <a:lnTo>
                    <a:pt x="121494" y="2691056"/>
                  </a:lnTo>
                  <a:lnTo>
                    <a:pt x="138884" y="2736797"/>
                  </a:lnTo>
                  <a:lnTo>
                    <a:pt x="157352" y="2781995"/>
                  </a:lnTo>
                  <a:lnTo>
                    <a:pt x="209930" y="2891154"/>
                  </a:lnTo>
                  <a:lnTo>
                    <a:pt x="3339973" y="2891154"/>
                  </a:lnTo>
                  <a:lnTo>
                    <a:pt x="3339973" y="515111"/>
                  </a:lnTo>
                  <a:lnTo>
                    <a:pt x="3276346" y="457326"/>
                  </a:lnTo>
                  <a:lnTo>
                    <a:pt x="3238882" y="427150"/>
                  </a:lnTo>
                  <a:lnTo>
                    <a:pt x="3200687" y="397863"/>
                  </a:lnTo>
                  <a:lnTo>
                    <a:pt x="3161778" y="369481"/>
                  </a:lnTo>
                  <a:lnTo>
                    <a:pt x="3122169" y="342020"/>
                  </a:lnTo>
                  <a:lnTo>
                    <a:pt x="3081876" y="315495"/>
                  </a:lnTo>
                  <a:lnTo>
                    <a:pt x="3040916" y="289923"/>
                  </a:lnTo>
                  <a:lnTo>
                    <a:pt x="2999303" y="265318"/>
                  </a:lnTo>
                  <a:lnTo>
                    <a:pt x="2957053" y="241698"/>
                  </a:lnTo>
                  <a:lnTo>
                    <a:pt x="2914183" y="219076"/>
                  </a:lnTo>
                  <a:lnTo>
                    <a:pt x="2870707" y="197469"/>
                  </a:lnTo>
                  <a:lnTo>
                    <a:pt x="2826642" y="176894"/>
                  </a:lnTo>
                  <a:lnTo>
                    <a:pt x="2782003" y="157364"/>
                  </a:lnTo>
                  <a:lnTo>
                    <a:pt x="2736806" y="138896"/>
                  </a:lnTo>
                  <a:lnTo>
                    <a:pt x="2691066" y="121507"/>
                  </a:lnTo>
                  <a:lnTo>
                    <a:pt x="2644799" y="105210"/>
                  </a:lnTo>
                  <a:lnTo>
                    <a:pt x="2598022" y="90023"/>
                  </a:lnTo>
                  <a:lnTo>
                    <a:pt x="2550749" y="75961"/>
                  </a:lnTo>
                  <a:lnTo>
                    <a:pt x="2502996" y="63039"/>
                  </a:lnTo>
                  <a:lnTo>
                    <a:pt x="2454779" y="51273"/>
                  </a:lnTo>
                  <a:lnTo>
                    <a:pt x="2406114" y="40679"/>
                  </a:lnTo>
                  <a:lnTo>
                    <a:pt x="2357016" y="31273"/>
                  </a:lnTo>
                  <a:lnTo>
                    <a:pt x="2307502" y="23070"/>
                  </a:lnTo>
                  <a:lnTo>
                    <a:pt x="2257586" y="16086"/>
                  </a:lnTo>
                  <a:lnTo>
                    <a:pt x="2207284" y="10337"/>
                  </a:lnTo>
                  <a:lnTo>
                    <a:pt x="2156612" y="5838"/>
                  </a:lnTo>
                  <a:lnTo>
                    <a:pt x="2105587" y="2605"/>
                  </a:lnTo>
                  <a:lnTo>
                    <a:pt x="2054223" y="653"/>
                  </a:lnTo>
                  <a:lnTo>
                    <a:pt x="200253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9845" y="4942649"/>
              <a:ext cx="2110613" cy="14088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768" rIns="0" bIns="0" rtlCol="0">
            <a:spAutoFit/>
          </a:bodyPr>
          <a:lstStyle/>
          <a:p>
            <a:pPr marL="1386205">
              <a:lnSpc>
                <a:spcPct val="100000"/>
              </a:lnSpc>
              <a:spcBef>
                <a:spcPts val="95"/>
              </a:spcBef>
            </a:pPr>
            <a:r>
              <a:rPr sz="5200" spc="-114" dirty="0"/>
              <a:t>Where</a:t>
            </a:r>
            <a:r>
              <a:rPr sz="5200" spc="-180" dirty="0"/>
              <a:t> </a:t>
            </a:r>
            <a:r>
              <a:rPr sz="5200" spc="-50" dirty="0"/>
              <a:t>do</a:t>
            </a:r>
            <a:r>
              <a:rPr sz="5200" spc="-240" dirty="0"/>
              <a:t> </a:t>
            </a:r>
            <a:r>
              <a:rPr sz="5200" dirty="0"/>
              <a:t>we</a:t>
            </a:r>
            <a:r>
              <a:rPr sz="5200" spc="-210" dirty="0"/>
              <a:t> </a:t>
            </a:r>
            <a:r>
              <a:rPr sz="5200" spc="70" dirty="0"/>
              <a:t>use</a:t>
            </a:r>
            <a:r>
              <a:rPr sz="5200" spc="-210" dirty="0"/>
              <a:t> </a:t>
            </a:r>
            <a:r>
              <a:rPr sz="5200" spc="-10" dirty="0"/>
              <a:t>Database?</a:t>
            </a:r>
            <a:endParaRPr sz="5200"/>
          </a:p>
        </p:txBody>
      </p:sp>
      <p:sp>
        <p:nvSpPr>
          <p:cNvPr id="3" name="object 3"/>
          <p:cNvSpPr/>
          <p:nvPr/>
        </p:nvSpPr>
        <p:spPr>
          <a:xfrm>
            <a:off x="2003145" y="3231883"/>
            <a:ext cx="883919" cy="538480"/>
          </a:xfrm>
          <a:custGeom>
            <a:avLst/>
            <a:gdLst/>
            <a:ahLst/>
            <a:cxnLst/>
            <a:rect l="l" t="t" r="r" b="b"/>
            <a:pathLst>
              <a:path w="883919" h="538479">
                <a:moveTo>
                  <a:pt x="576287" y="38442"/>
                </a:moveTo>
                <a:lnTo>
                  <a:pt x="573252" y="23520"/>
                </a:lnTo>
                <a:lnTo>
                  <a:pt x="564997" y="11290"/>
                </a:lnTo>
                <a:lnTo>
                  <a:pt x="552780" y="3035"/>
                </a:lnTo>
                <a:lnTo>
                  <a:pt x="537870" y="0"/>
                </a:lnTo>
                <a:lnTo>
                  <a:pt x="518655" y="0"/>
                </a:lnTo>
                <a:lnTo>
                  <a:pt x="518655" y="57658"/>
                </a:lnTo>
                <a:lnTo>
                  <a:pt x="518655" y="365188"/>
                </a:lnTo>
                <a:lnTo>
                  <a:pt x="57619" y="365188"/>
                </a:lnTo>
                <a:lnTo>
                  <a:pt x="57619" y="57658"/>
                </a:lnTo>
                <a:lnTo>
                  <a:pt x="518655" y="57658"/>
                </a:lnTo>
                <a:lnTo>
                  <a:pt x="518655" y="0"/>
                </a:lnTo>
                <a:lnTo>
                  <a:pt x="38417" y="0"/>
                </a:lnTo>
                <a:lnTo>
                  <a:pt x="23495" y="3035"/>
                </a:lnTo>
                <a:lnTo>
                  <a:pt x="11277" y="11290"/>
                </a:lnTo>
                <a:lnTo>
                  <a:pt x="3022" y="23520"/>
                </a:lnTo>
                <a:lnTo>
                  <a:pt x="0" y="38442"/>
                </a:lnTo>
                <a:lnTo>
                  <a:pt x="0" y="384403"/>
                </a:lnTo>
                <a:lnTo>
                  <a:pt x="3022" y="399326"/>
                </a:lnTo>
                <a:lnTo>
                  <a:pt x="11277" y="411556"/>
                </a:lnTo>
                <a:lnTo>
                  <a:pt x="23495" y="419811"/>
                </a:lnTo>
                <a:lnTo>
                  <a:pt x="38417" y="422846"/>
                </a:lnTo>
                <a:lnTo>
                  <a:pt x="230517" y="422846"/>
                </a:lnTo>
                <a:lnTo>
                  <a:pt x="230517" y="480504"/>
                </a:lnTo>
                <a:lnTo>
                  <a:pt x="144068" y="480504"/>
                </a:lnTo>
                <a:lnTo>
                  <a:pt x="144068" y="538162"/>
                </a:lnTo>
                <a:lnTo>
                  <a:pt x="432219" y="538162"/>
                </a:lnTo>
                <a:lnTo>
                  <a:pt x="432219" y="480504"/>
                </a:lnTo>
                <a:lnTo>
                  <a:pt x="345770" y="480504"/>
                </a:lnTo>
                <a:lnTo>
                  <a:pt x="345770" y="422846"/>
                </a:lnTo>
                <a:lnTo>
                  <a:pt x="537870" y="422846"/>
                </a:lnTo>
                <a:lnTo>
                  <a:pt x="552780" y="419811"/>
                </a:lnTo>
                <a:lnTo>
                  <a:pt x="564997" y="411556"/>
                </a:lnTo>
                <a:lnTo>
                  <a:pt x="573252" y="399326"/>
                </a:lnTo>
                <a:lnTo>
                  <a:pt x="576287" y="384403"/>
                </a:lnTo>
                <a:lnTo>
                  <a:pt x="576287" y="365188"/>
                </a:lnTo>
                <a:lnTo>
                  <a:pt x="576287" y="57658"/>
                </a:lnTo>
                <a:lnTo>
                  <a:pt x="576287" y="38442"/>
                </a:lnTo>
                <a:close/>
              </a:path>
              <a:path w="883919" h="538479">
                <a:moveTo>
                  <a:pt x="883640" y="38442"/>
                </a:moveTo>
                <a:lnTo>
                  <a:pt x="880605" y="23520"/>
                </a:lnTo>
                <a:lnTo>
                  <a:pt x="872350" y="11290"/>
                </a:lnTo>
                <a:lnTo>
                  <a:pt x="860132" y="3035"/>
                </a:lnTo>
                <a:lnTo>
                  <a:pt x="845223" y="0"/>
                </a:lnTo>
                <a:lnTo>
                  <a:pt x="845223" y="38442"/>
                </a:lnTo>
                <a:lnTo>
                  <a:pt x="845223" y="96100"/>
                </a:lnTo>
                <a:lnTo>
                  <a:pt x="845223" y="134543"/>
                </a:lnTo>
                <a:lnTo>
                  <a:pt x="845223" y="192201"/>
                </a:lnTo>
                <a:lnTo>
                  <a:pt x="777989" y="192201"/>
                </a:lnTo>
                <a:lnTo>
                  <a:pt x="777989" y="451675"/>
                </a:lnTo>
                <a:lnTo>
                  <a:pt x="775779" y="463067"/>
                </a:lnTo>
                <a:lnTo>
                  <a:pt x="769708" y="472211"/>
                </a:lnTo>
                <a:lnTo>
                  <a:pt x="760564" y="478294"/>
                </a:lnTo>
                <a:lnTo>
                  <a:pt x="749173" y="480504"/>
                </a:lnTo>
                <a:lnTo>
                  <a:pt x="737781" y="478294"/>
                </a:lnTo>
                <a:lnTo>
                  <a:pt x="728637" y="472211"/>
                </a:lnTo>
                <a:lnTo>
                  <a:pt x="722566" y="463067"/>
                </a:lnTo>
                <a:lnTo>
                  <a:pt x="720356" y="451675"/>
                </a:lnTo>
                <a:lnTo>
                  <a:pt x="722566" y="440283"/>
                </a:lnTo>
                <a:lnTo>
                  <a:pt x="760564" y="425056"/>
                </a:lnTo>
                <a:lnTo>
                  <a:pt x="777989" y="451675"/>
                </a:lnTo>
                <a:lnTo>
                  <a:pt x="777989" y="192201"/>
                </a:lnTo>
                <a:lnTo>
                  <a:pt x="653122" y="192201"/>
                </a:lnTo>
                <a:lnTo>
                  <a:pt x="653122" y="134543"/>
                </a:lnTo>
                <a:lnTo>
                  <a:pt x="845223" y="134543"/>
                </a:lnTo>
                <a:lnTo>
                  <a:pt x="845223" y="96100"/>
                </a:lnTo>
                <a:lnTo>
                  <a:pt x="653122" y="96100"/>
                </a:lnTo>
                <a:lnTo>
                  <a:pt x="653122" y="38442"/>
                </a:lnTo>
                <a:lnTo>
                  <a:pt x="845223" y="38442"/>
                </a:lnTo>
                <a:lnTo>
                  <a:pt x="845223" y="0"/>
                </a:lnTo>
                <a:lnTo>
                  <a:pt x="653122" y="0"/>
                </a:lnTo>
                <a:lnTo>
                  <a:pt x="638213" y="3035"/>
                </a:lnTo>
                <a:lnTo>
                  <a:pt x="625995" y="11290"/>
                </a:lnTo>
                <a:lnTo>
                  <a:pt x="617740" y="23520"/>
                </a:lnTo>
                <a:lnTo>
                  <a:pt x="614705" y="38442"/>
                </a:lnTo>
                <a:lnTo>
                  <a:pt x="614705" y="499719"/>
                </a:lnTo>
                <a:lnTo>
                  <a:pt x="617740" y="514654"/>
                </a:lnTo>
                <a:lnTo>
                  <a:pt x="625995" y="526872"/>
                </a:lnTo>
                <a:lnTo>
                  <a:pt x="638213" y="535127"/>
                </a:lnTo>
                <a:lnTo>
                  <a:pt x="653122" y="538162"/>
                </a:lnTo>
                <a:lnTo>
                  <a:pt x="845223" y="538162"/>
                </a:lnTo>
                <a:lnTo>
                  <a:pt x="860132" y="535127"/>
                </a:lnTo>
                <a:lnTo>
                  <a:pt x="872350" y="526872"/>
                </a:lnTo>
                <a:lnTo>
                  <a:pt x="880605" y="514654"/>
                </a:lnTo>
                <a:lnTo>
                  <a:pt x="883640" y="499719"/>
                </a:lnTo>
                <a:lnTo>
                  <a:pt x="883640" y="480504"/>
                </a:lnTo>
                <a:lnTo>
                  <a:pt x="883640" y="422846"/>
                </a:lnTo>
                <a:lnTo>
                  <a:pt x="883640" y="192201"/>
                </a:lnTo>
                <a:lnTo>
                  <a:pt x="883640" y="134543"/>
                </a:lnTo>
                <a:lnTo>
                  <a:pt x="883640" y="96100"/>
                </a:lnTo>
                <a:lnTo>
                  <a:pt x="883640" y="38442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2585" y="4190491"/>
            <a:ext cx="1620520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92710">
              <a:lnSpc>
                <a:spcPts val="2750"/>
              </a:lnSpc>
              <a:spcBef>
                <a:spcPts val="395"/>
              </a:spcBef>
            </a:pPr>
            <a:r>
              <a:rPr sz="2500" spc="40" dirty="0">
                <a:latin typeface="Calibri"/>
                <a:cs typeface="Calibri"/>
              </a:rPr>
              <a:t>Enterprise </a:t>
            </a:r>
            <a:r>
              <a:rPr sz="2500" spc="-10" dirty="0">
                <a:latin typeface="Calibri"/>
                <a:cs typeface="Calibri"/>
              </a:rPr>
              <a:t>Information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3504" y="3174216"/>
            <a:ext cx="653415" cy="654050"/>
          </a:xfrm>
          <a:custGeom>
            <a:avLst/>
            <a:gdLst/>
            <a:ahLst/>
            <a:cxnLst/>
            <a:rect l="l" t="t" r="r" b="b"/>
            <a:pathLst>
              <a:path w="653414" h="654050">
                <a:moveTo>
                  <a:pt x="105652" y="0"/>
                </a:moveTo>
                <a:lnTo>
                  <a:pt x="28814" y="0"/>
                </a:lnTo>
                <a:lnTo>
                  <a:pt x="0" y="394013"/>
                </a:lnTo>
                <a:lnTo>
                  <a:pt x="0" y="653486"/>
                </a:lnTo>
                <a:lnTo>
                  <a:pt x="653127" y="653486"/>
                </a:lnTo>
                <a:lnTo>
                  <a:pt x="653127" y="586216"/>
                </a:lnTo>
                <a:lnTo>
                  <a:pt x="76838" y="586215"/>
                </a:lnTo>
                <a:lnTo>
                  <a:pt x="76838" y="499725"/>
                </a:lnTo>
                <a:lnTo>
                  <a:pt x="653127" y="499725"/>
                </a:lnTo>
                <a:lnTo>
                  <a:pt x="653127" y="394014"/>
                </a:lnTo>
                <a:lnTo>
                  <a:pt x="134467" y="394013"/>
                </a:lnTo>
                <a:lnTo>
                  <a:pt x="105652" y="0"/>
                </a:lnTo>
                <a:close/>
              </a:path>
              <a:path w="653414" h="654050">
                <a:moveTo>
                  <a:pt x="268934" y="499725"/>
                </a:moveTo>
                <a:lnTo>
                  <a:pt x="192096" y="499725"/>
                </a:lnTo>
                <a:lnTo>
                  <a:pt x="192096" y="586215"/>
                </a:lnTo>
                <a:lnTo>
                  <a:pt x="268934" y="586215"/>
                </a:lnTo>
                <a:lnTo>
                  <a:pt x="268934" y="499725"/>
                </a:lnTo>
                <a:close/>
              </a:path>
              <a:path w="653414" h="654050">
                <a:moveTo>
                  <a:pt x="461031" y="499725"/>
                </a:moveTo>
                <a:lnTo>
                  <a:pt x="384192" y="499725"/>
                </a:lnTo>
                <a:lnTo>
                  <a:pt x="384192" y="586216"/>
                </a:lnTo>
                <a:lnTo>
                  <a:pt x="461031" y="586216"/>
                </a:lnTo>
                <a:lnTo>
                  <a:pt x="461031" y="499725"/>
                </a:lnTo>
                <a:close/>
              </a:path>
              <a:path w="653414" h="654050">
                <a:moveTo>
                  <a:pt x="653127" y="499725"/>
                </a:moveTo>
                <a:lnTo>
                  <a:pt x="576288" y="499725"/>
                </a:lnTo>
                <a:lnTo>
                  <a:pt x="576288" y="586216"/>
                </a:lnTo>
                <a:lnTo>
                  <a:pt x="653127" y="586216"/>
                </a:lnTo>
                <a:lnTo>
                  <a:pt x="653127" y="499725"/>
                </a:lnTo>
                <a:close/>
              </a:path>
              <a:path w="653414" h="654050">
                <a:moveTo>
                  <a:pt x="393797" y="259472"/>
                </a:moveTo>
                <a:lnTo>
                  <a:pt x="134467" y="394013"/>
                </a:lnTo>
                <a:lnTo>
                  <a:pt x="393797" y="394014"/>
                </a:lnTo>
                <a:lnTo>
                  <a:pt x="393797" y="259472"/>
                </a:lnTo>
                <a:close/>
              </a:path>
              <a:path w="653414" h="654050">
                <a:moveTo>
                  <a:pt x="653127" y="259472"/>
                </a:moveTo>
                <a:lnTo>
                  <a:pt x="393797" y="394014"/>
                </a:lnTo>
                <a:lnTo>
                  <a:pt x="653127" y="394014"/>
                </a:lnTo>
                <a:lnTo>
                  <a:pt x="653127" y="259472"/>
                </a:lnTo>
                <a:close/>
              </a:path>
            </a:pathLst>
          </a:custGeom>
          <a:solidFill>
            <a:srgbClr val="CAC1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72865" y="4190491"/>
            <a:ext cx="20116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Manufacturing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92427" y="3162684"/>
            <a:ext cx="845819" cy="645795"/>
            <a:chOff x="6892427" y="3162684"/>
            <a:chExt cx="845819" cy="645795"/>
          </a:xfrm>
        </p:grpSpPr>
        <p:sp>
          <p:nvSpPr>
            <p:cNvPr id="8" name="object 8"/>
            <p:cNvSpPr/>
            <p:nvPr/>
          </p:nvSpPr>
          <p:spPr>
            <a:xfrm>
              <a:off x="6892427" y="3424079"/>
              <a:ext cx="845819" cy="384810"/>
            </a:xfrm>
            <a:custGeom>
              <a:avLst/>
              <a:gdLst/>
              <a:ahLst/>
              <a:cxnLst/>
              <a:rect l="l" t="t" r="r" b="b"/>
              <a:pathLst>
                <a:path w="845820" h="384810">
                  <a:moveTo>
                    <a:pt x="845223" y="0"/>
                  </a:moveTo>
                  <a:lnTo>
                    <a:pt x="0" y="0"/>
                  </a:lnTo>
                  <a:lnTo>
                    <a:pt x="0" y="384403"/>
                  </a:lnTo>
                  <a:lnTo>
                    <a:pt x="845223" y="384404"/>
                  </a:lnTo>
                  <a:lnTo>
                    <a:pt x="845223" y="326743"/>
                  </a:lnTo>
                  <a:lnTo>
                    <a:pt x="96048" y="326743"/>
                  </a:lnTo>
                  <a:lnTo>
                    <a:pt x="57629" y="288302"/>
                  </a:lnTo>
                  <a:lnTo>
                    <a:pt x="57628" y="96100"/>
                  </a:lnTo>
                  <a:lnTo>
                    <a:pt x="96048" y="57660"/>
                  </a:lnTo>
                  <a:lnTo>
                    <a:pt x="845223" y="57660"/>
                  </a:lnTo>
                  <a:lnTo>
                    <a:pt x="845223" y="0"/>
                  </a:lnTo>
                  <a:close/>
                </a:path>
                <a:path w="845820" h="384810">
                  <a:moveTo>
                    <a:pt x="845223" y="57660"/>
                  </a:moveTo>
                  <a:lnTo>
                    <a:pt x="758780" y="57660"/>
                  </a:lnTo>
                  <a:lnTo>
                    <a:pt x="787594" y="86491"/>
                  </a:lnTo>
                  <a:lnTo>
                    <a:pt x="787594" y="297913"/>
                  </a:lnTo>
                  <a:lnTo>
                    <a:pt x="758780" y="326743"/>
                  </a:lnTo>
                  <a:lnTo>
                    <a:pt x="845223" y="326743"/>
                  </a:lnTo>
                  <a:lnTo>
                    <a:pt x="845223" y="57660"/>
                  </a:lnTo>
                  <a:close/>
                </a:path>
              </a:pathLst>
            </a:custGeom>
            <a:solidFill>
              <a:srgbClr val="5599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200" y="3520180"/>
              <a:ext cx="153676" cy="1922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01916" y="3162693"/>
              <a:ext cx="652780" cy="482600"/>
            </a:xfrm>
            <a:custGeom>
              <a:avLst/>
              <a:gdLst/>
              <a:ahLst/>
              <a:cxnLst/>
              <a:rect l="l" t="t" r="r" b="b"/>
              <a:pathLst>
                <a:path w="652779" h="482600">
                  <a:moveTo>
                    <a:pt x="101815" y="453593"/>
                  </a:moveTo>
                  <a:lnTo>
                    <a:pt x="99542" y="442366"/>
                  </a:lnTo>
                  <a:lnTo>
                    <a:pt x="93370" y="433209"/>
                  </a:lnTo>
                  <a:lnTo>
                    <a:pt x="84213" y="427024"/>
                  </a:lnTo>
                  <a:lnTo>
                    <a:pt x="72999" y="424764"/>
                  </a:lnTo>
                  <a:lnTo>
                    <a:pt x="61785" y="427024"/>
                  </a:lnTo>
                  <a:lnTo>
                    <a:pt x="52616" y="433209"/>
                  </a:lnTo>
                  <a:lnTo>
                    <a:pt x="46443" y="442366"/>
                  </a:lnTo>
                  <a:lnTo>
                    <a:pt x="44183" y="453593"/>
                  </a:lnTo>
                  <a:lnTo>
                    <a:pt x="46443" y="464820"/>
                  </a:lnTo>
                  <a:lnTo>
                    <a:pt x="52616" y="473976"/>
                  </a:lnTo>
                  <a:lnTo>
                    <a:pt x="61785" y="480161"/>
                  </a:lnTo>
                  <a:lnTo>
                    <a:pt x="72999" y="482422"/>
                  </a:lnTo>
                  <a:lnTo>
                    <a:pt x="84213" y="480161"/>
                  </a:lnTo>
                  <a:lnTo>
                    <a:pt x="93370" y="473976"/>
                  </a:lnTo>
                  <a:lnTo>
                    <a:pt x="99542" y="464820"/>
                  </a:lnTo>
                  <a:lnTo>
                    <a:pt x="101815" y="453593"/>
                  </a:lnTo>
                  <a:close/>
                </a:path>
                <a:path w="652779" h="482600">
                  <a:moveTo>
                    <a:pt x="557072" y="100901"/>
                  </a:moveTo>
                  <a:lnTo>
                    <a:pt x="516737" y="0"/>
                  </a:lnTo>
                  <a:lnTo>
                    <a:pt x="0" y="211416"/>
                  </a:lnTo>
                  <a:lnTo>
                    <a:pt x="295833" y="152793"/>
                  </a:lnTo>
                  <a:lnTo>
                    <a:pt x="485038" y="75920"/>
                  </a:lnTo>
                  <a:lnTo>
                    <a:pt x="499452" y="112433"/>
                  </a:lnTo>
                  <a:lnTo>
                    <a:pt x="557072" y="100901"/>
                  </a:lnTo>
                  <a:close/>
                </a:path>
                <a:path w="652779" h="482600">
                  <a:moveTo>
                    <a:pt x="582053" y="453593"/>
                  </a:moveTo>
                  <a:lnTo>
                    <a:pt x="579780" y="442379"/>
                  </a:lnTo>
                  <a:lnTo>
                    <a:pt x="573608" y="433209"/>
                  </a:lnTo>
                  <a:lnTo>
                    <a:pt x="564451" y="427024"/>
                  </a:lnTo>
                  <a:lnTo>
                    <a:pt x="553237" y="424764"/>
                  </a:lnTo>
                  <a:lnTo>
                    <a:pt x="542023" y="427024"/>
                  </a:lnTo>
                  <a:lnTo>
                    <a:pt x="532866" y="433209"/>
                  </a:lnTo>
                  <a:lnTo>
                    <a:pt x="526681" y="442379"/>
                  </a:lnTo>
                  <a:lnTo>
                    <a:pt x="524421" y="453593"/>
                  </a:lnTo>
                  <a:lnTo>
                    <a:pt x="526681" y="464820"/>
                  </a:lnTo>
                  <a:lnTo>
                    <a:pt x="532866" y="473976"/>
                  </a:lnTo>
                  <a:lnTo>
                    <a:pt x="542023" y="480161"/>
                  </a:lnTo>
                  <a:lnTo>
                    <a:pt x="553237" y="482422"/>
                  </a:lnTo>
                  <a:lnTo>
                    <a:pt x="564451" y="480161"/>
                  </a:lnTo>
                  <a:lnTo>
                    <a:pt x="573608" y="473976"/>
                  </a:lnTo>
                  <a:lnTo>
                    <a:pt x="579780" y="464820"/>
                  </a:lnTo>
                  <a:lnTo>
                    <a:pt x="582053" y="453593"/>
                  </a:lnTo>
                  <a:close/>
                </a:path>
                <a:path w="652779" h="482600">
                  <a:moveTo>
                    <a:pt x="652170" y="222948"/>
                  </a:moveTo>
                  <a:lnTo>
                    <a:pt x="632955" y="124929"/>
                  </a:lnTo>
                  <a:lnTo>
                    <a:pt x="140233" y="222948"/>
                  </a:lnTo>
                  <a:lnTo>
                    <a:pt x="435102" y="222948"/>
                  </a:lnTo>
                  <a:lnTo>
                    <a:pt x="586854" y="193154"/>
                  </a:lnTo>
                  <a:lnTo>
                    <a:pt x="593572" y="222948"/>
                  </a:lnTo>
                  <a:lnTo>
                    <a:pt x="652170" y="222948"/>
                  </a:lnTo>
                  <a:close/>
                </a:path>
              </a:pathLst>
            </a:custGeom>
            <a:solidFill>
              <a:srgbClr val="5599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60616" y="4190491"/>
            <a:ext cx="1706245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7975" marR="5080" indent="-295910">
              <a:lnSpc>
                <a:spcPts val="2750"/>
              </a:lnSpc>
              <a:spcBef>
                <a:spcPts val="395"/>
              </a:spcBef>
            </a:pPr>
            <a:r>
              <a:rPr sz="2500" spc="65" dirty="0">
                <a:latin typeface="Calibri"/>
                <a:cs typeface="Calibri"/>
              </a:rPr>
              <a:t>Banking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55" dirty="0">
                <a:latin typeface="Calibri"/>
                <a:cs typeface="Calibri"/>
              </a:rPr>
              <a:t>and </a:t>
            </a:r>
            <a:r>
              <a:rPr sz="2500" spc="80" dirty="0">
                <a:latin typeface="Calibri"/>
                <a:cs typeface="Calibri"/>
              </a:rPr>
              <a:t>Finance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0971" y="3119439"/>
            <a:ext cx="818515" cy="764540"/>
          </a:xfrm>
          <a:custGeom>
            <a:avLst/>
            <a:gdLst/>
            <a:ahLst/>
            <a:cxnLst/>
            <a:rect l="l" t="t" r="r" b="b"/>
            <a:pathLst>
              <a:path w="818515" h="764539">
                <a:moveTo>
                  <a:pt x="480240" y="0"/>
                </a:moveTo>
                <a:lnTo>
                  <a:pt x="69154" y="144151"/>
                </a:lnTo>
                <a:lnTo>
                  <a:pt x="34216" y="192802"/>
                </a:lnTo>
                <a:lnTo>
                  <a:pt x="28814" y="259472"/>
                </a:lnTo>
                <a:lnTo>
                  <a:pt x="29121" y="269082"/>
                </a:lnTo>
                <a:lnTo>
                  <a:pt x="29159" y="270268"/>
                </a:lnTo>
                <a:lnTo>
                  <a:pt x="30135" y="280975"/>
                </a:lnTo>
                <a:lnTo>
                  <a:pt x="31650" y="291501"/>
                </a:lnTo>
                <a:lnTo>
                  <a:pt x="33616" y="301756"/>
                </a:lnTo>
                <a:lnTo>
                  <a:pt x="14587" y="322283"/>
                </a:lnTo>
                <a:lnTo>
                  <a:pt x="4562" y="349927"/>
                </a:lnTo>
                <a:lnTo>
                  <a:pt x="660" y="381355"/>
                </a:lnTo>
                <a:lnTo>
                  <a:pt x="0" y="413233"/>
                </a:lnTo>
                <a:lnTo>
                  <a:pt x="1530" y="437784"/>
                </a:lnTo>
                <a:lnTo>
                  <a:pt x="6483" y="460443"/>
                </a:lnTo>
                <a:lnTo>
                  <a:pt x="15397" y="480399"/>
                </a:lnTo>
                <a:lnTo>
                  <a:pt x="28814" y="496841"/>
                </a:lnTo>
                <a:lnTo>
                  <a:pt x="26488" y="509815"/>
                </a:lnTo>
                <a:lnTo>
                  <a:pt x="26154" y="520867"/>
                </a:lnTo>
                <a:lnTo>
                  <a:pt x="26053" y="524230"/>
                </a:lnTo>
                <a:lnTo>
                  <a:pt x="26518" y="540087"/>
                </a:lnTo>
                <a:lnTo>
                  <a:pt x="26893" y="557385"/>
                </a:lnTo>
                <a:lnTo>
                  <a:pt x="37458" y="616607"/>
                </a:lnTo>
                <a:lnTo>
                  <a:pt x="76838" y="653486"/>
                </a:lnTo>
                <a:lnTo>
                  <a:pt x="343852" y="764002"/>
                </a:lnTo>
                <a:lnTo>
                  <a:pt x="494422" y="701537"/>
                </a:lnTo>
                <a:lnTo>
                  <a:pt x="345773" y="701536"/>
                </a:lnTo>
                <a:lnTo>
                  <a:pt x="77799" y="595825"/>
                </a:lnTo>
                <a:lnTo>
                  <a:pt x="77799" y="520867"/>
                </a:lnTo>
                <a:lnTo>
                  <a:pt x="226638" y="520867"/>
                </a:lnTo>
                <a:lnTo>
                  <a:pt x="51866" y="451674"/>
                </a:lnTo>
                <a:lnTo>
                  <a:pt x="51865" y="365183"/>
                </a:lnTo>
                <a:lnTo>
                  <a:pt x="250598" y="365183"/>
                </a:lnTo>
                <a:lnTo>
                  <a:pt x="80680" y="297912"/>
                </a:lnTo>
                <a:lnTo>
                  <a:pt x="80680" y="211421"/>
                </a:lnTo>
                <a:lnTo>
                  <a:pt x="607149" y="211422"/>
                </a:lnTo>
                <a:lnTo>
                  <a:pt x="730926" y="161449"/>
                </a:lnTo>
                <a:lnTo>
                  <a:pt x="768384" y="161449"/>
                </a:lnTo>
                <a:lnTo>
                  <a:pt x="768384" y="146073"/>
                </a:lnTo>
                <a:lnTo>
                  <a:pt x="818329" y="124931"/>
                </a:lnTo>
                <a:lnTo>
                  <a:pt x="480240" y="0"/>
                </a:lnTo>
                <a:close/>
              </a:path>
              <a:path w="818515" h="764539">
                <a:moveTo>
                  <a:pt x="766464" y="455518"/>
                </a:moveTo>
                <a:lnTo>
                  <a:pt x="729965" y="455518"/>
                </a:lnTo>
                <a:lnTo>
                  <a:pt x="729037" y="540087"/>
                </a:lnTo>
                <a:lnTo>
                  <a:pt x="729005" y="542970"/>
                </a:lnTo>
                <a:lnTo>
                  <a:pt x="345773" y="701536"/>
                </a:lnTo>
                <a:lnTo>
                  <a:pt x="494422" y="701537"/>
                </a:lnTo>
                <a:lnTo>
                  <a:pt x="816409" y="567956"/>
                </a:lnTo>
                <a:lnTo>
                  <a:pt x="766464" y="549697"/>
                </a:lnTo>
                <a:lnTo>
                  <a:pt x="766464" y="455518"/>
                </a:lnTo>
                <a:close/>
              </a:path>
              <a:path w="818515" h="764539">
                <a:moveTo>
                  <a:pt x="226638" y="520867"/>
                </a:moveTo>
                <a:lnTo>
                  <a:pt x="77799" y="520867"/>
                </a:lnTo>
                <a:lnTo>
                  <a:pt x="316958" y="618890"/>
                </a:lnTo>
                <a:lnTo>
                  <a:pt x="472443" y="557385"/>
                </a:lnTo>
                <a:lnTo>
                  <a:pt x="318879" y="557385"/>
                </a:lnTo>
                <a:lnTo>
                  <a:pt x="226638" y="520867"/>
                </a:lnTo>
                <a:close/>
              </a:path>
              <a:path w="818515" h="764539">
                <a:moveTo>
                  <a:pt x="739570" y="317133"/>
                </a:moveTo>
                <a:lnTo>
                  <a:pt x="703072" y="317133"/>
                </a:lnTo>
                <a:lnTo>
                  <a:pt x="703072" y="398819"/>
                </a:lnTo>
                <a:lnTo>
                  <a:pt x="702111" y="398819"/>
                </a:lnTo>
                <a:lnTo>
                  <a:pt x="318879" y="557385"/>
                </a:lnTo>
                <a:lnTo>
                  <a:pt x="472443" y="557385"/>
                </a:lnTo>
                <a:lnTo>
                  <a:pt x="729965" y="455518"/>
                </a:lnTo>
                <a:lnTo>
                  <a:pt x="766464" y="455518"/>
                </a:lnTo>
                <a:lnTo>
                  <a:pt x="766464" y="443986"/>
                </a:lnTo>
                <a:lnTo>
                  <a:pt x="816409" y="422844"/>
                </a:lnTo>
                <a:lnTo>
                  <a:pt x="739570" y="394014"/>
                </a:lnTo>
                <a:lnTo>
                  <a:pt x="739570" y="317133"/>
                </a:lnTo>
                <a:close/>
              </a:path>
              <a:path w="818515" h="764539">
                <a:moveTo>
                  <a:pt x="250598" y="365183"/>
                </a:moveTo>
                <a:lnTo>
                  <a:pt x="51865" y="365183"/>
                </a:lnTo>
                <a:lnTo>
                  <a:pt x="326563" y="474738"/>
                </a:lnTo>
                <a:lnTo>
                  <a:pt x="496451" y="403624"/>
                </a:lnTo>
                <a:lnTo>
                  <a:pt x="347694" y="403623"/>
                </a:lnTo>
                <a:lnTo>
                  <a:pt x="250598" y="365183"/>
                </a:lnTo>
                <a:close/>
              </a:path>
              <a:path w="818515" h="764539">
                <a:moveTo>
                  <a:pt x="768384" y="161449"/>
                </a:moveTo>
                <a:lnTo>
                  <a:pt x="730926" y="161449"/>
                </a:lnTo>
                <a:lnTo>
                  <a:pt x="730926" y="244096"/>
                </a:lnTo>
                <a:lnTo>
                  <a:pt x="347694" y="403623"/>
                </a:lnTo>
                <a:lnTo>
                  <a:pt x="496451" y="403624"/>
                </a:lnTo>
                <a:lnTo>
                  <a:pt x="703072" y="317133"/>
                </a:lnTo>
                <a:lnTo>
                  <a:pt x="739570" y="317133"/>
                </a:lnTo>
                <a:lnTo>
                  <a:pt x="739570" y="301757"/>
                </a:lnTo>
                <a:lnTo>
                  <a:pt x="818329" y="269082"/>
                </a:lnTo>
                <a:lnTo>
                  <a:pt x="768384" y="250823"/>
                </a:lnTo>
                <a:lnTo>
                  <a:pt x="768384" y="161449"/>
                </a:lnTo>
                <a:close/>
              </a:path>
              <a:path w="818515" h="764539">
                <a:moveTo>
                  <a:pt x="607149" y="211422"/>
                </a:moveTo>
                <a:lnTo>
                  <a:pt x="80680" y="211421"/>
                </a:lnTo>
                <a:lnTo>
                  <a:pt x="347694" y="316172"/>
                </a:lnTo>
                <a:lnTo>
                  <a:pt x="607149" y="211422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15781" y="4190491"/>
            <a:ext cx="1666875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9230" marR="5080" indent="-177165">
              <a:lnSpc>
                <a:spcPts val="2750"/>
              </a:lnSpc>
              <a:spcBef>
                <a:spcPts val="395"/>
              </a:spcBef>
            </a:pPr>
            <a:r>
              <a:rPr sz="2500" spc="65" dirty="0">
                <a:latin typeface="Calibri"/>
                <a:cs typeface="Calibri"/>
              </a:rPr>
              <a:t>Educational </a:t>
            </a:r>
            <a:r>
              <a:rPr sz="2500" spc="45" dirty="0">
                <a:latin typeface="Calibri"/>
                <a:cs typeface="Calibri"/>
              </a:rPr>
              <a:t>Institutes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768" rIns="0" bIns="0" rtlCol="0">
            <a:spAutoFit/>
          </a:bodyPr>
          <a:lstStyle/>
          <a:p>
            <a:pPr marL="1386205">
              <a:lnSpc>
                <a:spcPct val="100000"/>
              </a:lnSpc>
              <a:spcBef>
                <a:spcPts val="95"/>
              </a:spcBef>
            </a:pPr>
            <a:r>
              <a:rPr sz="5200" spc="-114" dirty="0"/>
              <a:t>Where</a:t>
            </a:r>
            <a:r>
              <a:rPr sz="5200" spc="-180" dirty="0"/>
              <a:t> </a:t>
            </a:r>
            <a:r>
              <a:rPr sz="5200" spc="-50" dirty="0"/>
              <a:t>do</a:t>
            </a:r>
            <a:r>
              <a:rPr sz="5200" spc="-240" dirty="0"/>
              <a:t> </a:t>
            </a:r>
            <a:r>
              <a:rPr sz="5200" dirty="0"/>
              <a:t>we</a:t>
            </a:r>
            <a:r>
              <a:rPr sz="5200" spc="-210" dirty="0"/>
              <a:t> </a:t>
            </a:r>
            <a:r>
              <a:rPr sz="5200" spc="70" dirty="0"/>
              <a:t>use</a:t>
            </a:r>
            <a:r>
              <a:rPr sz="5200" spc="-210" dirty="0"/>
              <a:t> </a:t>
            </a:r>
            <a:r>
              <a:rPr sz="5200" spc="-10" dirty="0"/>
              <a:t>Database?</a:t>
            </a:r>
            <a:endParaRPr sz="5200"/>
          </a:p>
        </p:txBody>
      </p:sp>
      <p:grpSp>
        <p:nvGrpSpPr>
          <p:cNvPr id="3" name="object 3"/>
          <p:cNvGrpSpPr/>
          <p:nvPr/>
        </p:nvGrpSpPr>
        <p:grpSpPr>
          <a:xfrm>
            <a:off x="2022358" y="3269356"/>
            <a:ext cx="845819" cy="472440"/>
            <a:chOff x="2022358" y="3269356"/>
            <a:chExt cx="845819" cy="472440"/>
          </a:xfrm>
        </p:grpSpPr>
        <p:sp>
          <p:nvSpPr>
            <p:cNvPr id="4" name="object 4"/>
            <p:cNvSpPr/>
            <p:nvPr/>
          </p:nvSpPr>
          <p:spPr>
            <a:xfrm>
              <a:off x="2022358" y="3269356"/>
              <a:ext cx="845819" cy="424180"/>
            </a:xfrm>
            <a:custGeom>
              <a:avLst/>
              <a:gdLst/>
              <a:ahLst/>
              <a:cxnLst/>
              <a:rect l="l" t="t" r="r" b="b"/>
              <a:pathLst>
                <a:path w="845819" h="424179">
                  <a:moveTo>
                    <a:pt x="742451" y="0"/>
                  </a:moveTo>
                  <a:lnTo>
                    <a:pt x="38419" y="0"/>
                  </a:lnTo>
                  <a:lnTo>
                    <a:pt x="3031" y="24460"/>
                  </a:lnTo>
                  <a:lnTo>
                    <a:pt x="0" y="39401"/>
                  </a:lnTo>
                  <a:lnTo>
                    <a:pt x="0" y="385364"/>
                  </a:lnTo>
                  <a:lnTo>
                    <a:pt x="23501" y="420772"/>
                  </a:lnTo>
                  <a:lnTo>
                    <a:pt x="40340" y="423805"/>
                  </a:lnTo>
                  <a:lnTo>
                    <a:pt x="39379" y="418039"/>
                  </a:lnTo>
                  <a:lnTo>
                    <a:pt x="38419" y="411312"/>
                  </a:lnTo>
                  <a:lnTo>
                    <a:pt x="38419" y="404585"/>
                  </a:lnTo>
                  <a:lnTo>
                    <a:pt x="45998" y="367270"/>
                  </a:lnTo>
                  <a:lnTo>
                    <a:pt x="66633" y="336713"/>
                  </a:lnTo>
                  <a:lnTo>
                    <a:pt x="97173" y="316067"/>
                  </a:lnTo>
                  <a:lnTo>
                    <a:pt x="134467" y="308484"/>
                  </a:lnTo>
                  <a:lnTo>
                    <a:pt x="845223" y="308484"/>
                  </a:lnTo>
                  <a:lnTo>
                    <a:pt x="845223" y="262355"/>
                  </a:lnTo>
                  <a:lnTo>
                    <a:pt x="844963" y="250823"/>
                  </a:lnTo>
                  <a:lnTo>
                    <a:pt x="672336" y="250823"/>
                  </a:lnTo>
                  <a:lnTo>
                    <a:pt x="614707" y="193163"/>
                  </a:lnTo>
                  <a:lnTo>
                    <a:pt x="38419" y="193162"/>
                  </a:lnTo>
                  <a:lnTo>
                    <a:pt x="38452" y="58456"/>
                  </a:lnTo>
                  <a:lnTo>
                    <a:pt x="39935" y="51158"/>
                  </a:lnTo>
                  <a:lnTo>
                    <a:pt x="44062" y="45047"/>
                  </a:lnTo>
                  <a:lnTo>
                    <a:pt x="50170" y="40917"/>
                  </a:lnTo>
                  <a:lnTo>
                    <a:pt x="57628" y="39401"/>
                  </a:lnTo>
                  <a:lnTo>
                    <a:pt x="809386" y="39401"/>
                  </a:lnTo>
                  <a:lnTo>
                    <a:pt x="808905" y="38110"/>
                  </a:lnTo>
                  <a:lnTo>
                    <a:pt x="791916" y="18019"/>
                  </a:lnTo>
                  <a:lnTo>
                    <a:pt x="769165" y="4775"/>
                  </a:lnTo>
                  <a:lnTo>
                    <a:pt x="742451" y="0"/>
                  </a:lnTo>
                  <a:close/>
                </a:path>
                <a:path w="845819" h="424179">
                  <a:moveTo>
                    <a:pt x="672336" y="308484"/>
                  </a:moveTo>
                  <a:lnTo>
                    <a:pt x="134467" y="308484"/>
                  </a:lnTo>
                  <a:lnTo>
                    <a:pt x="171761" y="316067"/>
                  </a:lnTo>
                  <a:lnTo>
                    <a:pt x="202301" y="336713"/>
                  </a:lnTo>
                  <a:lnTo>
                    <a:pt x="222936" y="367270"/>
                  </a:lnTo>
                  <a:lnTo>
                    <a:pt x="230515" y="404585"/>
                  </a:lnTo>
                  <a:lnTo>
                    <a:pt x="230515" y="411312"/>
                  </a:lnTo>
                  <a:lnTo>
                    <a:pt x="229555" y="418039"/>
                  </a:lnTo>
                  <a:lnTo>
                    <a:pt x="228594" y="423805"/>
                  </a:lnTo>
                  <a:lnTo>
                    <a:pt x="578209" y="423805"/>
                  </a:lnTo>
                  <a:lnTo>
                    <a:pt x="577249" y="418039"/>
                  </a:lnTo>
                  <a:lnTo>
                    <a:pt x="576288" y="411312"/>
                  </a:lnTo>
                  <a:lnTo>
                    <a:pt x="576288" y="404585"/>
                  </a:lnTo>
                  <a:lnTo>
                    <a:pt x="583867" y="367271"/>
                  </a:lnTo>
                  <a:lnTo>
                    <a:pt x="604502" y="336713"/>
                  </a:lnTo>
                  <a:lnTo>
                    <a:pt x="635043" y="316067"/>
                  </a:lnTo>
                  <a:lnTo>
                    <a:pt x="672336" y="308484"/>
                  </a:lnTo>
                  <a:close/>
                </a:path>
                <a:path w="845819" h="424179">
                  <a:moveTo>
                    <a:pt x="845223" y="308484"/>
                  </a:moveTo>
                  <a:lnTo>
                    <a:pt x="672336" y="308484"/>
                  </a:lnTo>
                  <a:lnTo>
                    <a:pt x="709630" y="316067"/>
                  </a:lnTo>
                  <a:lnTo>
                    <a:pt x="740170" y="336714"/>
                  </a:lnTo>
                  <a:lnTo>
                    <a:pt x="760806" y="367271"/>
                  </a:lnTo>
                  <a:lnTo>
                    <a:pt x="768384" y="404585"/>
                  </a:lnTo>
                  <a:lnTo>
                    <a:pt x="768384" y="411312"/>
                  </a:lnTo>
                  <a:lnTo>
                    <a:pt x="767424" y="418039"/>
                  </a:lnTo>
                  <a:lnTo>
                    <a:pt x="766464" y="423805"/>
                  </a:lnTo>
                  <a:lnTo>
                    <a:pt x="806804" y="423805"/>
                  </a:lnTo>
                  <a:lnTo>
                    <a:pt x="821721" y="420772"/>
                  </a:lnTo>
                  <a:lnTo>
                    <a:pt x="833937" y="412513"/>
                  </a:lnTo>
                  <a:lnTo>
                    <a:pt x="842191" y="400290"/>
                  </a:lnTo>
                  <a:lnTo>
                    <a:pt x="845223" y="385365"/>
                  </a:lnTo>
                  <a:lnTo>
                    <a:pt x="845223" y="308484"/>
                  </a:lnTo>
                  <a:close/>
                </a:path>
                <a:path w="845819" h="424179">
                  <a:moveTo>
                    <a:pt x="809386" y="39401"/>
                  </a:moveTo>
                  <a:lnTo>
                    <a:pt x="742451" y="39401"/>
                  </a:lnTo>
                  <a:lnTo>
                    <a:pt x="755598" y="41789"/>
                  </a:lnTo>
                  <a:lnTo>
                    <a:pt x="766944" y="48411"/>
                  </a:lnTo>
                  <a:lnTo>
                    <a:pt x="802001" y="207578"/>
                  </a:lnTo>
                  <a:lnTo>
                    <a:pt x="805729" y="247069"/>
                  </a:lnTo>
                  <a:lnTo>
                    <a:pt x="805843" y="250823"/>
                  </a:lnTo>
                  <a:lnTo>
                    <a:pt x="844963" y="250823"/>
                  </a:lnTo>
                  <a:lnTo>
                    <a:pt x="844878" y="247069"/>
                  </a:lnTo>
                  <a:lnTo>
                    <a:pt x="843902" y="231603"/>
                  </a:lnTo>
                  <a:lnTo>
                    <a:pt x="842387" y="216137"/>
                  </a:lnTo>
                  <a:lnTo>
                    <a:pt x="840421" y="200851"/>
                  </a:lnTo>
                  <a:lnTo>
                    <a:pt x="818329" y="63426"/>
                  </a:lnTo>
                  <a:lnTo>
                    <a:pt x="809386" y="39401"/>
                  </a:lnTo>
                  <a:close/>
                </a:path>
                <a:path w="845819" h="424179">
                  <a:moveTo>
                    <a:pt x="230515" y="39401"/>
                  </a:moveTo>
                  <a:lnTo>
                    <a:pt x="192096" y="39401"/>
                  </a:lnTo>
                  <a:lnTo>
                    <a:pt x="192096" y="193162"/>
                  </a:lnTo>
                  <a:lnTo>
                    <a:pt x="230515" y="193163"/>
                  </a:lnTo>
                  <a:lnTo>
                    <a:pt x="230515" y="39401"/>
                  </a:lnTo>
                  <a:close/>
                </a:path>
                <a:path w="845819" h="424179">
                  <a:moveTo>
                    <a:pt x="422611" y="39401"/>
                  </a:moveTo>
                  <a:lnTo>
                    <a:pt x="384192" y="39401"/>
                  </a:lnTo>
                  <a:lnTo>
                    <a:pt x="384192" y="193163"/>
                  </a:lnTo>
                  <a:lnTo>
                    <a:pt x="422611" y="193163"/>
                  </a:lnTo>
                  <a:lnTo>
                    <a:pt x="422611" y="39401"/>
                  </a:lnTo>
                  <a:close/>
                </a:path>
                <a:path w="845819" h="424179">
                  <a:moveTo>
                    <a:pt x="614707" y="39401"/>
                  </a:moveTo>
                  <a:lnTo>
                    <a:pt x="576288" y="39401"/>
                  </a:lnTo>
                  <a:lnTo>
                    <a:pt x="576288" y="193163"/>
                  </a:lnTo>
                  <a:lnTo>
                    <a:pt x="614707" y="193163"/>
                  </a:lnTo>
                  <a:lnTo>
                    <a:pt x="614707" y="39401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7461" y="3606671"/>
              <a:ext cx="134467" cy="1345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9592" y="3606671"/>
              <a:ext cx="134467" cy="13454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76780" y="4204208"/>
            <a:ext cx="1534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Transportation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96835" y="3116556"/>
            <a:ext cx="767080" cy="768985"/>
            <a:chOff x="4496835" y="3116556"/>
            <a:chExt cx="767080" cy="7689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0002" y="3116556"/>
              <a:ext cx="218029" cy="2181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96835" y="3173255"/>
              <a:ext cx="711200" cy="712470"/>
            </a:xfrm>
            <a:custGeom>
              <a:avLst/>
              <a:gdLst/>
              <a:ahLst/>
              <a:cxnLst/>
              <a:rect l="l" t="t" r="r" b="b"/>
              <a:pathLst>
                <a:path w="711200" h="712470">
                  <a:moveTo>
                    <a:pt x="63391" y="0"/>
                  </a:moveTo>
                  <a:lnTo>
                    <a:pt x="31695" y="31713"/>
                  </a:lnTo>
                  <a:lnTo>
                    <a:pt x="9004" y="62946"/>
                  </a:lnTo>
                  <a:lnTo>
                    <a:pt x="0" y="99944"/>
                  </a:lnTo>
                  <a:lnTo>
                    <a:pt x="210" y="132033"/>
                  </a:lnTo>
                  <a:lnTo>
                    <a:pt x="12156" y="194409"/>
                  </a:lnTo>
                  <a:lnTo>
                    <a:pt x="34472" y="251183"/>
                  </a:lnTo>
                  <a:lnTo>
                    <a:pt x="79720" y="325782"/>
                  </a:lnTo>
                  <a:lnTo>
                    <a:pt x="110192" y="369376"/>
                  </a:lnTo>
                  <a:lnTo>
                    <a:pt x="142511" y="411462"/>
                  </a:lnTo>
                  <a:lnTo>
                    <a:pt x="176631" y="451971"/>
                  </a:lnTo>
                  <a:lnTo>
                    <a:pt x="212506" y="490835"/>
                  </a:lnTo>
                  <a:lnTo>
                    <a:pt x="250092" y="527988"/>
                  </a:lnTo>
                  <a:lnTo>
                    <a:pt x="289345" y="563361"/>
                  </a:lnTo>
                  <a:lnTo>
                    <a:pt x="330218" y="596888"/>
                  </a:lnTo>
                  <a:lnTo>
                    <a:pt x="387254" y="638966"/>
                  </a:lnTo>
                  <a:lnTo>
                    <a:pt x="433177" y="666940"/>
                  </a:lnTo>
                  <a:lnTo>
                    <a:pt x="469750" y="683593"/>
                  </a:lnTo>
                  <a:lnTo>
                    <a:pt x="507494" y="697092"/>
                  </a:lnTo>
                  <a:lnTo>
                    <a:pt x="546499" y="706807"/>
                  </a:lnTo>
                  <a:lnTo>
                    <a:pt x="586854" y="712108"/>
                  </a:lnTo>
                  <a:lnTo>
                    <a:pt x="614047" y="711102"/>
                  </a:lnTo>
                  <a:lnTo>
                    <a:pt x="640160" y="704059"/>
                  </a:lnTo>
                  <a:lnTo>
                    <a:pt x="664112" y="691431"/>
                  </a:lnTo>
                  <a:lnTo>
                    <a:pt x="684823" y="673667"/>
                  </a:lnTo>
                  <a:lnTo>
                    <a:pt x="710756" y="647720"/>
                  </a:lnTo>
                  <a:lnTo>
                    <a:pt x="520580" y="456479"/>
                  </a:lnTo>
                  <a:lnTo>
                    <a:pt x="491766" y="486271"/>
                  </a:lnTo>
                  <a:lnTo>
                    <a:pt x="487924" y="490115"/>
                  </a:lnTo>
                  <a:lnTo>
                    <a:pt x="482161" y="492037"/>
                  </a:lnTo>
                  <a:lnTo>
                    <a:pt x="472556" y="492037"/>
                  </a:lnTo>
                  <a:lnTo>
                    <a:pt x="466794" y="490115"/>
                  </a:lnTo>
                  <a:lnTo>
                    <a:pt x="220910" y="245057"/>
                  </a:lnTo>
                  <a:lnTo>
                    <a:pt x="218989" y="239291"/>
                  </a:lnTo>
                  <a:lnTo>
                    <a:pt x="218989" y="229681"/>
                  </a:lnTo>
                  <a:lnTo>
                    <a:pt x="220910" y="223915"/>
                  </a:lnTo>
                  <a:lnTo>
                    <a:pt x="254527" y="191240"/>
                  </a:lnTo>
                  <a:lnTo>
                    <a:pt x="63391" y="0"/>
                  </a:lnTo>
                  <a:close/>
                </a:path>
              </a:pathLst>
            </a:custGeom>
            <a:solidFill>
              <a:srgbClr val="2C2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5270" y="3573036"/>
              <a:ext cx="218029" cy="21911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36289" y="4204208"/>
            <a:ext cx="2084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Telecommunication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0846" y="3174216"/>
            <a:ext cx="768985" cy="654050"/>
          </a:xfrm>
          <a:custGeom>
            <a:avLst/>
            <a:gdLst/>
            <a:ahLst/>
            <a:cxnLst/>
            <a:rect l="l" t="t" r="r" b="b"/>
            <a:pathLst>
              <a:path w="768984" h="654050">
                <a:moveTo>
                  <a:pt x="557079" y="595826"/>
                </a:moveTo>
                <a:lnTo>
                  <a:pt x="211306" y="595826"/>
                </a:lnTo>
                <a:lnTo>
                  <a:pt x="211306" y="653486"/>
                </a:lnTo>
                <a:lnTo>
                  <a:pt x="557079" y="653486"/>
                </a:lnTo>
                <a:lnTo>
                  <a:pt x="557079" y="595826"/>
                </a:lnTo>
                <a:close/>
              </a:path>
              <a:path w="768984" h="654050">
                <a:moveTo>
                  <a:pt x="461031" y="538165"/>
                </a:moveTo>
                <a:lnTo>
                  <a:pt x="307354" y="538165"/>
                </a:lnTo>
                <a:lnTo>
                  <a:pt x="307354" y="595826"/>
                </a:lnTo>
                <a:lnTo>
                  <a:pt x="461031" y="595826"/>
                </a:lnTo>
                <a:lnTo>
                  <a:pt x="461031" y="538165"/>
                </a:lnTo>
                <a:close/>
              </a:path>
              <a:path w="768984" h="654050">
                <a:moveTo>
                  <a:pt x="729965" y="0"/>
                </a:moveTo>
                <a:lnTo>
                  <a:pt x="38419" y="0"/>
                </a:lnTo>
                <a:lnTo>
                  <a:pt x="3031" y="23514"/>
                </a:lnTo>
                <a:lnTo>
                  <a:pt x="0" y="38440"/>
                </a:lnTo>
                <a:lnTo>
                  <a:pt x="0" y="499724"/>
                </a:lnTo>
                <a:lnTo>
                  <a:pt x="23502" y="535132"/>
                </a:lnTo>
                <a:lnTo>
                  <a:pt x="729966" y="538165"/>
                </a:lnTo>
                <a:lnTo>
                  <a:pt x="744883" y="535132"/>
                </a:lnTo>
                <a:lnTo>
                  <a:pt x="757099" y="526873"/>
                </a:lnTo>
                <a:lnTo>
                  <a:pt x="765353" y="514650"/>
                </a:lnTo>
                <a:lnTo>
                  <a:pt x="768385" y="499725"/>
                </a:lnTo>
                <a:lnTo>
                  <a:pt x="768385" y="480505"/>
                </a:lnTo>
                <a:lnTo>
                  <a:pt x="57629" y="480504"/>
                </a:lnTo>
                <a:lnTo>
                  <a:pt x="57628" y="57660"/>
                </a:lnTo>
                <a:lnTo>
                  <a:pt x="768384" y="57660"/>
                </a:lnTo>
                <a:lnTo>
                  <a:pt x="768384" y="38440"/>
                </a:lnTo>
                <a:lnTo>
                  <a:pt x="765353" y="23514"/>
                </a:lnTo>
                <a:lnTo>
                  <a:pt x="757099" y="11292"/>
                </a:lnTo>
                <a:lnTo>
                  <a:pt x="744883" y="3033"/>
                </a:lnTo>
                <a:lnTo>
                  <a:pt x="729965" y="0"/>
                </a:lnTo>
                <a:close/>
              </a:path>
              <a:path w="768984" h="654050">
                <a:moveTo>
                  <a:pt x="768384" y="57660"/>
                </a:moveTo>
                <a:lnTo>
                  <a:pt x="710756" y="57660"/>
                </a:lnTo>
                <a:lnTo>
                  <a:pt x="710756" y="480505"/>
                </a:lnTo>
                <a:lnTo>
                  <a:pt x="768385" y="480505"/>
                </a:lnTo>
                <a:lnTo>
                  <a:pt x="768384" y="57660"/>
                </a:lnTo>
                <a:close/>
              </a:path>
            </a:pathLst>
          </a:custGeom>
          <a:solidFill>
            <a:srgbClr val="2CA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301" y="4204208"/>
            <a:ext cx="14293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alibri"/>
                <a:cs typeface="Calibri"/>
              </a:rPr>
              <a:t>Web </a:t>
            </a:r>
            <a:r>
              <a:rPr sz="1900" spc="65" dirty="0">
                <a:latin typeface="Calibri"/>
                <a:cs typeface="Calibri"/>
              </a:rPr>
              <a:t>Services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81198" y="3135782"/>
            <a:ext cx="538480" cy="730885"/>
          </a:xfrm>
          <a:custGeom>
            <a:avLst/>
            <a:gdLst/>
            <a:ahLst/>
            <a:cxnLst/>
            <a:rect l="l" t="t" r="r" b="b"/>
            <a:pathLst>
              <a:path w="538479" h="730885">
                <a:moveTo>
                  <a:pt x="537870" y="499719"/>
                </a:moveTo>
                <a:lnTo>
                  <a:pt x="528218" y="520103"/>
                </a:lnTo>
                <a:lnTo>
                  <a:pt x="501015" y="538454"/>
                </a:lnTo>
                <a:lnTo>
                  <a:pt x="480237" y="546138"/>
                </a:lnTo>
                <a:lnTo>
                  <a:pt x="480237" y="634263"/>
                </a:lnTo>
                <a:lnTo>
                  <a:pt x="478853" y="642137"/>
                </a:lnTo>
                <a:lnTo>
                  <a:pt x="474954" y="648195"/>
                </a:lnTo>
                <a:lnTo>
                  <a:pt x="468896" y="652106"/>
                </a:lnTo>
                <a:lnTo>
                  <a:pt x="461035" y="653491"/>
                </a:lnTo>
                <a:lnTo>
                  <a:pt x="453161" y="652106"/>
                </a:lnTo>
                <a:lnTo>
                  <a:pt x="447103" y="648195"/>
                </a:lnTo>
                <a:lnTo>
                  <a:pt x="443204" y="642137"/>
                </a:lnTo>
                <a:lnTo>
                  <a:pt x="441820" y="634263"/>
                </a:lnTo>
                <a:lnTo>
                  <a:pt x="443204" y="626402"/>
                </a:lnTo>
                <a:lnTo>
                  <a:pt x="447103" y="620331"/>
                </a:lnTo>
                <a:lnTo>
                  <a:pt x="453161" y="616432"/>
                </a:lnTo>
                <a:lnTo>
                  <a:pt x="461035" y="615048"/>
                </a:lnTo>
                <a:lnTo>
                  <a:pt x="468896" y="616432"/>
                </a:lnTo>
                <a:lnTo>
                  <a:pt x="474954" y="620331"/>
                </a:lnTo>
                <a:lnTo>
                  <a:pt x="478853" y="626402"/>
                </a:lnTo>
                <a:lnTo>
                  <a:pt x="480237" y="634263"/>
                </a:lnTo>
                <a:lnTo>
                  <a:pt x="480237" y="546138"/>
                </a:lnTo>
                <a:lnTo>
                  <a:pt x="458863" y="554024"/>
                </a:lnTo>
                <a:lnTo>
                  <a:pt x="404393" y="566077"/>
                </a:lnTo>
                <a:lnTo>
                  <a:pt x="340207" y="573849"/>
                </a:lnTo>
                <a:lnTo>
                  <a:pt x="268935" y="576605"/>
                </a:lnTo>
                <a:lnTo>
                  <a:pt x="197650" y="573849"/>
                </a:lnTo>
                <a:lnTo>
                  <a:pt x="133464" y="566064"/>
                </a:lnTo>
                <a:lnTo>
                  <a:pt x="78994" y="554024"/>
                </a:lnTo>
                <a:lnTo>
                  <a:pt x="36855" y="538454"/>
                </a:lnTo>
                <a:lnTo>
                  <a:pt x="0" y="499719"/>
                </a:lnTo>
                <a:lnTo>
                  <a:pt x="0" y="653491"/>
                </a:lnTo>
                <a:lnTo>
                  <a:pt x="36855" y="692213"/>
                </a:lnTo>
                <a:lnTo>
                  <a:pt x="78994" y="707783"/>
                </a:lnTo>
                <a:lnTo>
                  <a:pt x="133464" y="719836"/>
                </a:lnTo>
                <a:lnTo>
                  <a:pt x="197650" y="727608"/>
                </a:lnTo>
                <a:lnTo>
                  <a:pt x="268935" y="730364"/>
                </a:lnTo>
                <a:lnTo>
                  <a:pt x="340207" y="727608"/>
                </a:lnTo>
                <a:lnTo>
                  <a:pt x="404393" y="719836"/>
                </a:lnTo>
                <a:lnTo>
                  <a:pt x="458863" y="707783"/>
                </a:lnTo>
                <a:lnTo>
                  <a:pt x="501015" y="692213"/>
                </a:lnTo>
                <a:lnTo>
                  <a:pt x="537870" y="653491"/>
                </a:lnTo>
                <a:lnTo>
                  <a:pt x="537870" y="615048"/>
                </a:lnTo>
                <a:lnTo>
                  <a:pt x="537870" y="576605"/>
                </a:lnTo>
                <a:lnTo>
                  <a:pt x="537870" y="499719"/>
                </a:lnTo>
                <a:close/>
              </a:path>
              <a:path w="538479" h="730885">
                <a:moveTo>
                  <a:pt x="537870" y="307517"/>
                </a:moveTo>
                <a:lnTo>
                  <a:pt x="528218" y="327901"/>
                </a:lnTo>
                <a:lnTo>
                  <a:pt x="501015" y="346252"/>
                </a:lnTo>
                <a:lnTo>
                  <a:pt x="480237" y="353936"/>
                </a:lnTo>
                <a:lnTo>
                  <a:pt x="480237" y="442061"/>
                </a:lnTo>
                <a:lnTo>
                  <a:pt x="478853" y="449935"/>
                </a:lnTo>
                <a:lnTo>
                  <a:pt x="474954" y="455993"/>
                </a:lnTo>
                <a:lnTo>
                  <a:pt x="468896" y="459905"/>
                </a:lnTo>
                <a:lnTo>
                  <a:pt x="461035" y="461289"/>
                </a:lnTo>
                <a:lnTo>
                  <a:pt x="453161" y="459905"/>
                </a:lnTo>
                <a:lnTo>
                  <a:pt x="447103" y="455993"/>
                </a:lnTo>
                <a:lnTo>
                  <a:pt x="443204" y="449935"/>
                </a:lnTo>
                <a:lnTo>
                  <a:pt x="441820" y="442061"/>
                </a:lnTo>
                <a:lnTo>
                  <a:pt x="443204" y="434200"/>
                </a:lnTo>
                <a:lnTo>
                  <a:pt x="447103" y="428129"/>
                </a:lnTo>
                <a:lnTo>
                  <a:pt x="453161" y="424230"/>
                </a:lnTo>
                <a:lnTo>
                  <a:pt x="461035" y="422846"/>
                </a:lnTo>
                <a:lnTo>
                  <a:pt x="468896" y="424230"/>
                </a:lnTo>
                <a:lnTo>
                  <a:pt x="474954" y="428129"/>
                </a:lnTo>
                <a:lnTo>
                  <a:pt x="478853" y="434200"/>
                </a:lnTo>
                <a:lnTo>
                  <a:pt x="480237" y="442061"/>
                </a:lnTo>
                <a:lnTo>
                  <a:pt x="480237" y="353936"/>
                </a:lnTo>
                <a:lnTo>
                  <a:pt x="458863" y="361823"/>
                </a:lnTo>
                <a:lnTo>
                  <a:pt x="404393" y="373862"/>
                </a:lnTo>
                <a:lnTo>
                  <a:pt x="340207" y="381647"/>
                </a:lnTo>
                <a:lnTo>
                  <a:pt x="268935" y="384403"/>
                </a:lnTo>
                <a:lnTo>
                  <a:pt x="197650" y="381647"/>
                </a:lnTo>
                <a:lnTo>
                  <a:pt x="133464" y="373862"/>
                </a:lnTo>
                <a:lnTo>
                  <a:pt x="78994" y="361823"/>
                </a:lnTo>
                <a:lnTo>
                  <a:pt x="36855" y="346252"/>
                </a:lnTo>
                <a:lnTo>
                  <a:pt x="0" y="307517"/>
                </a:lnTo>
                <a:lnTo>
                  <a:pt x="0" y="461289"/>
                </a:lnTo>
                <a:lnTo>
                  <a:pt x="36855" y="500011"/>
                </a:lnTo>
                <a:lnTo>
                  <a:pt x="78994" y="515581"/>
                </a:lnTo>
                <a:lnTo>
                  <a:pt x="133464" y="527634"/>
                </a:lnTo>
                <a:lnTo>
                  <a:pt x="197650" y="535406"/>
                </a:lnTo>
                <a:lnTo>
                  <a:pt x="268935" y="538162"/>
                </a:lnTo>
                <a:lnTo>
                  <a:pt x="340207" y="535406"/>
                </a:lnTo>
                <a:lnTo>
                  <a:pt x="404393" y="527634"/>
                </a:lnTo>
                <a:lnTo>
                  <a:pt x="458863" y="515581"/>
                </a:lnTo>
                <a:lnTo>
                  <a:pt x="501015" y="500011"/>
                </a:lnTo>
                <a:lnTo>
                  <a:pt x="537870" y="461289"/>
                </a:lnTo>
                <a:lnTo>
                  <a:pt x="537870" y="422846"/>
                </a:lnTo>
                <a:lnTo>
                  <a:pt x="537870" y="384403"/>
                </a:lnTo>
                <a:lnTo>
                  <a:pt x="537870" y="307517"/>
                </a:lnTo>
                <a:close/>
              </a:path>
              <a:path w="538479" h="730885">
                <a:moveTo>
                  <a:pt x="537870" y="115316"/>
                </a:moveTo>
                <a:lnTo>
                  <a:pt x="528218" y="135699"/>
                </a:lnTo>
                <a:lnTo>
                  <a:pt x="501015" y="154051"/>
                </a:lnTo>
                <a:lnTo>
                  <a:pt x="480237" y="161734"/>
                </a:lnTo>
                <a:lnTo>
                  <a:pt x="480237" y="249859"/>
                </a:lnTo>
                <a:lnTo>
                  <a:pt x="478853" y="257733"/>
                </a:lnTo>
                <a:lnTo>
                  <a:pt x="474954" y="263791"/>
                </a:lnTo>
                <a:lnTo>
                  <a:pt x="468896" y="267703"/>
                </a:lnTo>
                <a:lnTo>
                  <a:pt x="461035" y="269087"/>
                </a:lnTo>
                <a:lnTo>
                  <a:pt x="453161" y="267703"/>
                </a:lnTo>
                <a:lnTo>
                  <a:pt x="447103" y="263791"/>
                </a:lnTo>
                <a:lnTo>
                  <a:pt x="443204" y="257733"/>
                </a:lnTo>
                <a:lnTo>
                  <a:pt x="441820" y="249859"/>
                </a:lnTo>
                <a:lnTo>
                  <a:pt x="443204" y="241998"/>
                </a:lnTo>
                <a:lnTo>
                  <a:pt x="447103" y="235927"/>
                </a:lnTo>
                <a:lnTo>
                  <a:pt x="453161" y="232029"/>
                </a:lnTo>
                <a:lnTo>
                  <a:pt x="461035" y="230644"/>
                </a:lnTo>
                <a:lnTo>
                  <a:pt x="468896" y="232029"/>
                </a:lnTo>
                <a:lnTo>
                  <a:pt x="474954" y="235927"/>
                </a:lnTo>
                <a:lnTo>
                  <a:pt x="478853" y="241998"/>
                </a:lnTo>
                <a:lnTo>
                  <a:pt x="480237" y="249859"/>
                </a:lnTo>
                <a:lnTo>
                  <a:pt x="480237" y="161734"/>
                </a:lnTo>
                <a:lnTo>
                  <a:pt x="458863" y="169621"/>
                </a:lnTo>
                <a:lnTo>
                  <a:pt x="404393" y="181660"/>
                </a:lnTo>
                <a:lnTo>
                  <a:pt x="340207" y="189445"/>
                </a:lnTo>
                <a:lnTo>
                  <a:pt x="268935" y="192201"/>
                </a:lnTo>
                <a:lnTo>
                  <a:pt x="197650" y="189445"/>
                </a:lnTo>
                <a:lnTo>
                  <a:pt x="133464" y="181660"/>
                </a:lnTo>
                <a:lnTo>
                  <a:pt x="78994" y="169621"/>
                </a:lnTo>
                <a:lnTo>
                  <a:pt x="36855" y="154051"/>
                </a:lnTo>
                <a:lnTo>
                  <a:pt x="0" y="115316"/>
                </a:lnTo>
                <a:lnTo>
                  <a:pt x="0" y="269087"/>
                </a:lnTo>
                <a:lnTo>
                  <a:pt x="36855" y="307809"/>
                </a:lnTo>
                <a:lnTo>
                  <a:pt x="78994" y="323380"/>
                </a:lnTo>
                <a:lnTo>
                  <a:pt x="133464" y="335432"/>
                </a:lnTo>
                <a:lnTo>
                  <a:pt x="197650" y="343204"/>
                </a:lnTo>
                <a:lnTo>
                  <a:pt x="268935" y="345960"/>
                </a:lnTo>
                <a:lnTo>
                  <a:pt x="340207" y="343204"/>
                </a:lnTo>
                <a:lnTo>
                  <a:pt x="404393" y="335432"/>
                </a:lnTo>
                <a:lnTo>
                  <a:pt x="458863" y="323380"/>
                </a:lnTo>
                <a:lnTo>
                  <a:pt x="501015" y="307809"/>
                </a:lnTo>
                <a:lnTo>
                  <a:pt x="537870" y="269087"/>
                </a:lnTo>
                <a:lnTo>
                  <a:pt x="537870" y="230644"/>
                </a:lnTo>
                <a:lnTo>
                  <a:pt x="537870" y="192201"/>
                </a:lnTo>
                <a:lnTo>
                  <a:pt x="537870" y="115316"/>
                </a:lnTo>
                <a:close/>
              </a:path>
              <a:path w="538479" h="730885">
                <a:moveTo>
                  <a:pt x="537870" y="76885"/>
                </a:moveTo>
                <a:lnTo>
                  <a:pt x="501154" y="38074"/>
                </a:lnTo>
                <a:lnTo>
                  <a:pt x="459105" y="22517"/>
                </a:lnTo>
                <a:lnTo>
                  <a:pt x="404672" y="10502"/>
                </a:lnTo>
                <a:lnTo>
                  <a:pt x="340423" y="2743"/>
                </a:lnTo>
                <a:lnTo>
                  <a:pt x="268935" y="0"/>
                </a:lnTo>
                <a:lnTo>
                  <a:pt x="197434" y="2743"/>
                </a:lnTo>
                <a:lnTo>
                  <a:pt x="133197" y="10502"/>
                </a:lnTo>
                <a:lnTo>
                  <a:pt x="78765" y="22517"/>
                </a:lnTo>
                <a:lnTo>
                  <a:pt x="36715" y="38074"/>
                </a:lnTo>
                <a:lnTo>
                  <a:pt x="0" y="76885"/>
                </a:lnTo>
                <a:lnTo>
                  <a:pt x="9601" y="97320"/>
                </a:lnTo>
                <a:lnTo>
                  <a:pt x="78765" y="131241"/>
                </a:lnTo>
                <a:lnTo>
                  <a:pt x="133197" y="143268"/>
                </a:lnTo>
                <a:lnTo>
                  <a:pt x="197434" y="151015"/>
                </a:lnTo>
                <a:lnTo>
                  <a:pt x="268935" y="153758"/>
                </a:lnTo>
                <a:lnTo>
                  <a:pt x="340423" y="151015"/>
                </a:lnTo>
                <a:lnTo>
                  <a:pt x="404672" y="143268"/>
                </a:lnTo>
                <a:lnTo>
                  <a:pt x="459105" y="131241"/>
                </a:lnTo>
                <a:lnTo>
                  <a:pt x="501154" y="115684"/>
                </a:lnTo>
                <a:lnTo>
                  <a:pt x="537870" y="76885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87053" y="4204208"/>
            <a:ext cx="112649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60960" marR="5080" indent="-48895">
              <a:lnSpc>
                <a:spcPts val="2080"/>
              </a:lnSpc>
              <a:spcBef>
                <a:spcPts val="330"/>
              </a:spcBef>
            </a:pPr>
            <a:r>
              <a:rPr sz="1900" spc="55" dirty="0">
                <a:latin typeface="Calibri"/>
                <a:cs typeface="Calibri"/>
              </a:rPr>
              <a:t>Document </a:t>
            </a:r>
            <a:r>
              <a:rPr sz="1900" spc="60" dirty="0">
                <a:latin typeface="Calibri"/>
                <a:cs typeface="Calibri"/>
              </a:rPr>
              <a:t>Database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CSE2521 – Database Management Systems (DBMS)</vt:lpstr>
      <vt:lpstr>Data and Information</vt:lpstr>
      <vt:lpstr> Why Database?</vt:lpstr>
      <vt:lpstr>Why Database?</vt:lpstr>
      <vt:lpstr>Why Database?</vt:lpstr>
      <vt:lpstr>Why Database?</vt:lpstr>
      <vt:lpstr>Types of Databases</vt:lpstr>
      <vt:lpstr>Where do we use Database?</vt:lpstr>
      <vt:lpstr>Where do we use Database?</vt:lpstr>
      <vt:lpstr>View of Data</vt:lpstr>
      <vt:lpstr>Relationship Model</vt:lpstr>
      <vt:lpstr>Relationship Model</vt:lpstr>
      <vt:lpstr>Abstraction</vt:lpstr>
      <vt:lpstr>Data Definition Language (DDL)</vt:lpstr>
      <vt:lpstr>Data Manipulation Language (DML) / Query 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Mobaswirul Islam</dc:creator>
  <cp:lastModifiedBy>Saifur Rahman</cp:lastModifiedBy>
  <cp:revision>1</cp:revision>
  <dcterms:created xsi:type="dcterms:W3CDTF">2025-07-26T07:52:42Z</dcterms:created>
  <dcterms:modified xsi:type="dcterms:W3CDTF">2025-07-26T07:55:35Z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2025-07-26T00:00:00Z</vt:filetime>
  </property>
  <property fmtid="{D5CDD505-2E9C-101B-9397-08002B2CF9AE}" pid="5" name="Producer">
    <vt:lpwstr>3-Heights(TM) PDF Security Shell 4.8.25.2 (http://www.pdf-tools.com)</vt:lpwstr>
  </property>
</Properties>
</file>