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25774" y="45161"/>
            <a:ext cx="2092451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" y="762000"/>
            <a:ext cx="9137904" cy="7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5774" y="45161"/>
            <a:ext cx="2092451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8098" y="1091564"/>
            <a:ext cx="3813809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0845" y="6565909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4290" y="6578609"/>
            <a:ext cx="8509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50" dirty="0">
                <a:solidFill>
                  <a:srgbClr val="0033CC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" y="1066800"/>
            <a:ext cx="8632825" cy="229165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0"/>
              </a:spcBef>
            </a:pPr>
            <a:r>
              <a:rPr sz="5200" spc="-10" dirty="0"/>
              <a:t>CSE-</a:t>
            </a:r>
            <a:r>
              <a:rPr lang="en-US" sz="5200" spc="-10" dirty="0"/>
              <a:t>2218</a:t>
            </a:r>
            <a:endParaRPr lang="en-GB" sz="5200" dirty="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lang="en-GB" sz="4800" dirty="0"/>
              <a:t>Data Structure and Algorithms II Lab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20541" y="3454349"/>
            <a:ext cx="2505710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Recursion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15400" y="6476999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0"/>
                </a:lnTo>
                <a:lnTo>
                  <a:pt x="0" y="380999"/>
                </a:lnTo>
                <a:lnTo>
                  <a:pt x="228600" y="380999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55826" y="5549595"/>
            <a:ext cx="5842635" cy="8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600" spc="-20" dirty="0">
                <a:solidFill>
                  <a:srgbClr val="660033"/>
                </a:solidFill>
                <a:latin typeface="Times New Roman"/>
                <a:cs typeface="Times New Roman"/>
              </a:rPr>
              <a:t>Lecturer</a:t>
            </a:r>
            <a:r>
              <a:rPr lang="en-US" sz="2600" spc="-20" dirty="0">
                <a:solidFill>
                  <a:srgbClr val="660033"/>
                </a:solidFill>
                <a:latin typeface="Times New Roman"/>
                <a:cs typeface="Times New Roman"/>
              </a:rPr>
              <a:t> Shekh. Md. Saifur Rahman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2600" spc="-20" dirty="0">
                <a:solidFill>
                  <a:srgbClr val="660033"/>
                </a:solidFill>
                <a:latin typeface="Times New Roman"/>
                <a:cs typeface="Times New Roman"/>
              </a:rPr>
              <a:t>United International University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3336" y="1088212"/>
            <a:ext cx="189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Leelawadee UI"/>
                <a:cs typeface="Leelawadee UI"/>
              </a:rPr>
              <a:t>3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353" y="2551887"/>
            <a:ext cx="1088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105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3</a:t>
            </a:r>
            <a:endParaRPr sz="2400">
              <a:latin typeface="Leelawadee UI"/>
              <a:cs typeface="Leelawade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10911" y="972311"/>
            <a:ext cx="1482725" cy="2226310"/>
            <a:chOff x="5010911" y="972311"/>
            <a:chExt cx="1482725" cy="22263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269" y="1509091"/>
              <a:ext cx="128775" cy="8210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76899" y="15239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8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8" y="698500"/>
                  </a:lnTo>
                  <a:lnTo>
                    <a:pt x="25908" y="685800"/>
                  </a:lnTo>
                  <a:close/>
                </a:path>
                <a:path w="76200" h="762000">
                  <a:moveTo>
                    <a:pt x="50291" y="0"/>
                  </a:moveTo>
                  <a:lnTo>
                    <a:pt x="25908" y="0"/>
                  </a:lnTo>
                  <a:lnTo>
                    <a:pt x="25908" y="698500"/>
                  </a:lnTo>
                  <a:lnTo>
                    <a:pt x="50291" y="698500"/>
                  </a:lnTo>
                  <a:lnTo>
                    <a:pt x="50291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1" y="685800"/>
                  </a:lnTo>
                  <a:lnTo>
                    <a:pt x="50291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0723" y="992123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0" y="342900"/>
                  </a:moveTo>
                  <a:lnTo>
                    <a:pt x="12300" y="269346"/>
                  </a:lnTo>
                  <a:lnTo>
                    <a:pt x="47467" y="201287"/>
                  </a:lnTo>
                  <a:lnTo>
                    <a:pt x="72813" y="169841"/>
                  </a:lnTo>
                  <a:lnTo>
                    <a:pt x="102900" y="140396"/>
                  </a:lnTo>
                  <a:lnTo>
                    <a:pt x="137403" y="113163"/>
                  </a:lnTo>
                  <a:lnTo>
                    <a:pt x="175998" y="88350"/>
                  </a:lnTo>
                  <a:lnTo>
                    <a:pt x="218358" y="66165"/>
                  </a:lnTo>
                  <a:lnTo>
                    <a:pt x="264159" y="46820"/>
                  </a:lnTo>
                  <a:lnTo>
                    <a:pt x="313077" y="30523"/>
                  </a:lnTo>
                  <a:lnTo>
                    <a:pt x="364784" y="17483"/>
                  </a:lnTo>
                  <a:lnTo>
                    <a:pt x="418957" y="7909"/>
                  </a:lnTo>
                  <a:lnTo>
                    <a:pt x="475271" y="2012"/>
                  </a:lnTo>
                  <a:lnTo>
                    <a:pt x="533400" y="0"/>
                  </a:lnTo>
                  <a:lnTo>
                    <a:pt x="591528" y="2012"/>
                  </a:lnTo>
                  <a:lnTo>
                    <a:pt x="647842" y="7909"/>
                  </a:lnTo>
                  <a:lnTo>
                    <a:pt x="702015" y="17483"/>
                  </a:lnTo>
                  <a:lnTo>
                    <a:pt x="753722" y="30523"/>
                  </a:lnTo>
                  <a:lnTo>
                    <a:pt x="802639" y="46820"/>
                  </a:lnTo>
                  <a:lnTo>
                    <a:pt x="848441" y="66165"/>
                  </a:lnTo>
                  <a:lnTo>
                    <a:pt x="890801" y="88350"/>
                  </a:lnTo>
                  <a:lnTo>
                    <a:pt x="929396" y="113163"/>
                  </a:lnTo>
                  <a:lnTo>
                    <a:pt x="963899" y="140396"/>
                  </a:lnTo>
                  <a:lnTo>
                    <a:pt x="993986" y="169841"/>
                  </a:lnTo>
                  <a:lnTo>
                    <a:pt x="1019332" y="201287"/>
                  </a:lnTo>
                  <a:lnTo>
                    <a:pt x="1039611" y="234525"/>
                  </a:lnTo>
                  <a:lnTo>
                    <a:pt x="1063670" y="305541"/>
                  </a:lnTo>
                  <a:lnTo>
                    <a:pt x="1066800" y="342900"/>
                  </a:lnTo>
                  <a:lnTo>
                    <a:pt x="1063670" y="380258"/>
                  </a:lnTo>
                  <a:lnTo>
                    <a:pt x="1039611" y="451274"/>
                  </a:lnTo>
                  <a:lnTo>
                    <a:pt x="1019332" y="484512"/>
                  </a:lnTo>
                  <a:lnTo>
                    <a:pt x="993986" y="515958"/>
                  </a:lnTo>
                  <a:lnTo>
                    <a:pt x="963899" y="545403"/>
                  </a:lnTo>
                  <a:lnTo>
                    <a:pt x="929396" y="572636"/>
                  </a:lnTo>
                  <a:lnTo>
                    <a:pt x="890801" y="597449"/>
                  </a:lnTo>
                  <a:lnTo>
                    <a:pt x="848441" y="619634"/>
                  </a:lnTo>
                  <a:lnTo>
                    <a:pt x="802640" y="638979"/>
                  </a:lnTo>
                  <a:lnTo>
                    <a:pt x="753722" y="655276"/>
                  </a:lnTo>
                  <a:lnTo>
                    <a:pt x="702015" y="668316"/>
                  </a:lnTo>
                  <a:lnTo>
                    <a:pt x="647842" y="677890"/>
                  </a:lnTo>
                  <a:lnTo>
                    <a:pt x="591528" y="683787"/>
                  </a:lnTo>
                  <a:lnTo>
                    <a:pt x="533400" y="685800"/>
                  </a:lnTo>
                  <a:lnTo>
                    <a:pt x="475271" y="683787"/>
                  </a:lnTo>
                  <a:lnTo>
                    <a:pt x="418957" y="677890"/>
                  </a:lnTo>
                  <a:lnTo>
                    <a:pt x="364784" y="668316"/>
                  </a:lnTo>
                  <a:lnTo>
                    <a:pt x="313077" y="655276"/>
                  </a:lnTo>
                  <a:lnTo>
                    <a:pt x="264160" y="638979"/>
                  </a:lnTo>
                  <a:lnTo>
                    <a:pt x="218358" y="619634"/>
                  </a:lnTo>
                  <a:lnTo>
                    <a:pt x="175998" y="597449"/>
                  </a:lnTo>
                  <a:lnTo>
                    <a:pt x="137403" y="572636"/>
                  </a:lnTo>
                  <a:lnTo>
                    <a:pt x="102900" y="545403"/>
                  </a:lnTo>
                  <a:lnTo>
                    <a:pt x="72813" y="515958"/>
                  </a:lnTo>
                  <a:lnTo>
                    <a:pt x="47467" y="484512"/>
                  </a:lnTo>
                  <a:lnTo>
                    <a:pt x="27188" y="451274"/>
                  </a:lnTo>
                  <a:lnTo>
                    <a:pt x="3129" y="380258"/>
                  </a:lnTo>
                  <a:lnTo>
                    <a:pt x="0" y="34290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959" y="1353311"/>
              <a:ext cx="1098613" cy="18453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41949" y="1455038"/>
              <a:ext cx="1010919" cy="1681480"/>
            </a:xfrm>
            <a:custGeom>
              <a:avLst/>
              <a:gdLst/>
              <a:ahLst/>
              <a:cxnLst/>
              <a:rect l="l" t="t" r="r" b="b"/>
              <a:pathLst>
                <a:path w="1010920" h="1681480">
                  <a:moveTo>
                    <a:pt x="17272" y="1488059"/>
                  </a:moveTo>
                  <a:lnTo>
                    <a:pt x="25653" y="1530858"/>
                  </a:lnTo>
                  <a:lnTo>
                    <a:pt x="79628" y="1576197"/>
                  </a:lnTo>
                  <a:lnTo>
                    <a:pt x="122427" y="1605534"/>
                  </a:lnTo>
                  <a:lnTo>
                    <a:pt x="167894" y="1630934"/>
                  </a:lnTo>
                  <a:lnTo>
                    <a:pt x="229108" y="1656588"/>
                  </a:lnTo>
                  <a:lnTo>
                    <a:pt x="290957" y="1673098"/>
                  </a:lnTo>
                  <a:lnTo>
                    <a:pt x="353060" y="1680845"/>
                  </a:lnTo>
                  <a:lnTo>
                    <a:pt x="384175" y="1681480"/>
                  </a:lnTo>
                  <a:lnTo>
                    <a:pt x="414909" y="1680083"/>
                  </a:lnTo>
                  <a:lnTo>
                    <a:pt x="445642" y="1676527"/>
                  </a:lnTo>
                  <a:lnTo>
                    <a:pt x="476123" y="1670812"/>
                  </a:lnTo>
                  <a:lnTo>
                    <a:pt x="506222" y="1663191"/>
                  </a:lnTo>
                  <a:lnTo>
                    <a:pt x="524361" y="1657223"/>
                  </a:lnTo>
                  <a:lnTo>
                    <a:pt x="382904" y="1657223"/>
                  </a:lnTo>
                  <a:lnTo>
                    <a:pt x="353567" y="1656461"/>
                  </a:lnTo>
                  <a:lnTo>
                    <a:pt x="294894" y="1649095"/>
                  </a:lnTo>
                  <a:lnTo>
                    <a:pt x="236220" y="1633220"/>
                  </a:lnTo>
                  <a:lnTo>
                    <a:pt x="178053" y="1608709"/>
                  </a:lnTo>
                  <a:lnTo>
                    <a:pt x="135000" y="1584706"/>
                  </a:lnTo>
                  <a:lnTo>
                    <a:pt x="93725" y="1556385"/>
                  </a:lnTo>
                  <a:lnTo>
                    <a:pt x="41910" y="1512570"/>
                  </a:lnTo>
                  <a:lnTo>
                    <a:pt x="17272" y="1488059"/>
                  </a:lnTo>
                  <a:close/>
                </a:path>
                <a:path w="1010920" h="1681480">
                  <a:moveTo>
                    <a:pt x="709852" y="37180"/>
                  </a:moveTo>
                  <a:lnTo>
                    <a:pt x="695032" y="56548"/>
                  </a:lnTo>
                  <a:lnTo>
                    <a:pt x="716788" y="75184"/>
                  </a:lnTo>
                  <a:lnTo>
                    <a:pt x="741426" y="99822"/>
                  </a:lnTo>
                  <a:lnTo>
                    <a:pt x="787780" y="154305"/>
                  </a:lnTo>
                  <a:lnTo>
                    <a:pt x="829945" y="214375"/>
                  </a:lnTo>
                  <a:lnTo>
                    <a:pt x="867283" y="279400"/>
                  </a:lnTo>
                  <a:lnTo>
                    <a:pt x="884174" y="313689"/>
                  </a:lnTo>
                  <a:lnTo>
                    <a:pt x="899922" y="348996"/>
                  </a:lnTo>
                  <a:lnTo>
                    <a:pt x="914400" y="385190"/>
                  </a:lnTo>
                  <a:lnTo>
                    <a:pt x="927608" y="422401"/>
                  </a:lnTo>
                  <a:lnTo>
                    <a:pt x="939419" y="460501"/>
                  </a:lnTo>
                  <a:lnTo>
                    <a:pt x="950087" y="499237"/>
                  </a:lnTo>
                  <a:lnTo>
                    <a:pt x="959358" y="538734"/>
                  </a:lnTo>
                  <a:lnTo>
                    <a:pt x="967359" y="578865"/>
                  </a:lnTo>
                  <a:lnTo>
                    <a:pt x="973963" y="619506"/>
                  </a:lnTo>
                  <a:lnTo>
                    <a:pt x="979297" y="660526"/>
                  </a:lnTo>
                  <a:lnTo>
                    <a:pt x="982979" y="701928"/>
                  </a:lnTo>
                  <a:lnTo>
                    <a:pt x="985392" y="743712"/>
                  </a:lnTo>
                  <a:lnTo>
                    <a:pt x="986536" y="785749"/>
                  </a:lnTo>
                  <a:lnTo>
                    <a:pt x="986015" y="828166"/>
                  </a:lnTo>
                  <a:lnTo>
                    <a:pt x="983996" y="870203"/>
                  </a:lnTo>
                  <a:lnTo>
                    <a:pt x="980566" y="912495"/>
                  </a:lnTo>
                  <a:lnTo>
                    <a:pt x="975740" y="954659"/>
                  </a:lnTo>
                  <a:lnTo>
                    <a:pt x="969263" y="996823"/>
                  </a:lnTo>
                  <a:lnTo>
                    <a:pt x="961263" y="1038733"/>
                  </a:lnTo>
                  <a:lnTo>
                    <a:pt x="951738" y="1080262"/>
                  </a:lnTo>
                  <a:lnTo>
                    <a:pt x="940562" y="1121537"/>
                  </a:lnTo>
                  <a:lnTo>
                    <a:pt x="927862" y="1162431"/>
                  </a:lnTo>
                  <a:lnTo>
                    <a:pt x="913764" y="1202309"/>
                  </a:lnTo>
                  <a:lnTo>
                    <a:pt x="898271" y="1240663"/>
                  </a:lnTo>
                  <a:lnTo>
                    <a:pt x="881761" y="1277493"/>
                  </a:lnTo>
                  <a:lnTo>
                    <a:pt x="863980" y="1312799"/>
                  </a:lnTo>
                  <a:lnTo>
                    <a:pt x="845185" y="1346581"/>
                  </a:lnTo>
                  <a:lnTo>
                    <a:pt x="804545" y="1409191"/>
                  </a:lnTo>
                  <a:lnTo>
                    <a:pt x="760349" y="1465199"/>
                  </a:lnTo>
                  <a:lnTo>
                    <a:pt x="712724" y="1514475"/>
                  </a:lnTo>
                  <a:lnTo>
                    <a:pt x="662432" y="1556765"/>
                  </a:lnTo>
                  <a:lnTo>
                    <a:pt x="609600" y="1591818"/>
                  </a:lnTo>
                  <a:lnTo>
                    <a:pt x="554989" y="1619631"/>
                  </a:lnTo>
                  <a:lnTo>
                    <a:pt x="498601" y="1639951"/>
                  </a:lnTo>
                  <a:lnTo>
                    <a:pt x="441198" y="1652524"/>
                  </a:lnTo>
                  <a:lnTo>
                    <a:pt x="382904" y="1657223"/>
                  </a:lnTo>
                  <a:lnTo>
                    <a:pt x="524361" y="1657223"/>
                  </a:lnTo>
                  <a:lnTo>
                    <a:pt x="565276" y="1641728"/>
                  </a:lnTo>
                  <a:lnTo>
                    <a:pt x="622680" y="1612519"/>
                  </a:lnTo>
                  <a:lnTo>
                    <a:pt x="677545" y="1575815"/>
                  </a:lnTo>
                  <a:lnTo>
                    <a:pt x="729869" y="1531874"/>
                  </a:lnTo>
                  <a:lnTo>
                    <a:pt x="779017" y="1480693"/>
                  </a:lnTo>
                  <a:lnTo>
                    <a:pt x="824738" y="1422781"/>
                  </a:lnTo>
                  <a:lnTo>
                    <a:pt x="866394" y="1358391"/>
                  </a:lnTo>
                  <a:lnTo>
                    <a:pt x="885698" y="1323721"/>
                  </a:lnTo>
                  <a:lnTo>
                    <a:pt x="903986" y="1287399"/>
                  </a:lnTo>
                  <a:lnTo>
                    <a:pt x="920876" y="1249807"/>
                  </a:lnTo>
                  <a:lnTo>
                    <a:pt x="936751" y="1210437"/>
                  </a:lnTo>
                  <a:lnTo>
                    <a:pt x="951102" y="1169670"/>
                  </a:lnTo>
                  <a:lnTo>
                    <a:pt x="964184" y="1127887"/>
                  </a:lnTo>
                  <a:lnTo>
                    <a:pt x="975487" y="1085723"/>
                  </a:lnTo>
                  <a:lnTo>
                    <a:pt x="985265" y="1043305"/>
                  </a:lnTo>
                  <a:lnTo>
                    <a:pt x="993394" y="1000378"/>
                  </a:lnTo>
                  <a:lnTo>
                    <a:pt x="999871" y="957580"/>
                  </a:lnTo>
                  <a:lnTo>
                    <a:pt x="1004951" y="914400"/>
                  </a:lnTo>
                  <a:lnTo>
                    <a:pt x="1008379" y="871347"/>
                  </a:lnTo>
                  <a:lnTo>
                    <a:pt x="1010414" y="827913"/>
                  </a:lnTo>
                  <a:lnTo>
                    <a:pt x="1010792" y="785113"/>
                  </a:lnTo>
                  <a:lnTo>
                    <a:pt x="1009776" y="742314"/>
                  </a:lnTo>
                  <a:lnTo>
                    <a:pt x="1007237" y="699770"/>
                  </a:lnTo>
                  <a:lnTo>
                    <a:pt x="1003426" y="657351"/>
                  </a:lnTo>
                  <a:lnTo>
                    <a:pt x="998092" y="615569"/>
                  </a:lnTo>
                  <a:lnTo>
                    <a:pt x="991235" y="574039"/>
                  </a:lnTo>
                  <a:lnTo>
                    <a:pt x="983107" y="533146"/>
                  </a:lnTo>
                  <a:lnTo>
                    <a:pt x="973582" y="492887"/>
                  </a:lnTo>
                  <a:lnTo>
                    <a:pt x="962660" y="453136"/>
                  </a:lnTo>
                  <a:lnTo>
                    <a:pt x="950467" y="414274"/>
                  </a:lnTo>
                  <a:lnTo>
                    <a:pt x="937005" y="376174"/>
                  </a:lnTo>
                  <a:lnTo>
                    <a:pt x="922147" y="339089"/>
                  </a:lnTo>
                  <a:lnTo>
                    <a:pt x="906017" y="302768"/>
                  </a:lnTo>
                  <a:lnTo>
                    <a:pt x="888619" y="267715"/>
                  </a:lnTo>
                  <a:lnTo>
                    <a:pt x="870076" y="233680"/>
                  </a:lnTo>
                  <a:lnTo>
                    <a:pt x="850264" y="200787"/>
                  </a:lnTo>
                  <a:lnTo>
                    <a:pt x="806830" y="138937"/>
                  </a:lnTo>
                  <a:lnTo>
                    <a:pt x="758698" y="82676"/>
                  </a:lnTo>
                  <a:lnTo>
                    <a:pt x="732553" y="56548"/>
                  </a:lnTo>
                  <a:lnTo>
                    <a:pt x="709852" y="37180"/>
                  </a:lnTo>
                  <a:close/>
                </a:path>
                <a:path w="1010920" h="1681480">
                  <a:moveTo>
                    <a:pt x="642365" y="0"/>
                  </a:moveTo>
                  <a:lnTo>
                    <a:pt x="679703" y="76581"/>
                  </a:lnTo>
                  <a:lnTo>
                    <a:pt x="695032" y="56548"/>
                  </a:lnTo>
                  <a:lnTo>
                    <a:pt x="684911" y="47878"/>
                  </a:lnTo>
                  <a:lnTo>
                    <a:pt x="700659" y="29337"/>
                  </a:lnTo>
                  <a:lnTo>
                    <a:pt x="715855" y="29337"/>
                  </a:lnTo>
                  <a:lnTo>
                    <a:pt x="726059" y="16001"/>
                  </a:lnTo>
                  <a:lnTo>
                    <a:pt x="642365" y="0"/>
                  </a:lnTo>
                  <a:close/>
                </a:path>
                <a:path w="1010920" h="1681480">
                  <a:moveTo>
                    <a:pt x="700659" y="29337"/>
                  </a:moveTo>
                  <a:lnTo>
                    <a:pt x="684911" y="47878"/>
                  </a:lnTo>
                  <a:lnTo>
                    <a:pt x="695032" y="56548"/>
                  </a:lnTo>
                  <a:lnTo>
                    <a:pt x="709852" y="37180"/>
                  </a:lnTo>
                  <a:lnTo>
                    <a:pt x="700659" y="29337"/>
                  </a:lnTo>
                  <a:close/>
                </a:path>
                <a:path w="1010920" h="1681480">
                  <a:moveTo>
                    <a:pt x="715855" y="29337"/>
                  </a:moveTo>
                  <a:lnTo>
                    <a:pt x="700659" y="29337"/>
                  </a:lnTo>
                  <a:lnTo>
                    <a:pt x="709852" y="37180"/>
                  </a:lnTo>
                  <a:lnTo>
                    <a:pt x="715855" y="293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24D47E-42C5-B89D-6B31-F97393266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55003"/>
            <a:ext cx="4725059" cy="5449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00800" y="2057400"/>
            <a:ext cx="189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Leelawadee UI"/>
                <a:cs typeface="Leelawadee UI"/>
              </a:rPr>
              <a:t>3</a:t>
            </a:r>
            <a:endParaRPr sz="2400" dirty="0">
              <a:latin typeface="Leelawadee UI"/>
              <a:cs typeface="Leelawade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140B6-4D81-9099-A0EF-C8A4B5A22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55003"/>
            <a:ext cx="4725059" cy="544906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EE86EC3-7A83-41DD-265B-9D711730654C}"/>
              </a:ext>
            </a:extLst>
          </p:cNvPr>
          <p:cNvSpPr/>
          <p:nvPr/>
        </p:nvSpPr>
        <p:spPr>
          <a:xfrm>
            <a:off x="6229032" y="1948497"/>
            <a:ext cx="552768" cy="5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426C9-64E7-7FAA-0AD5-7AC11521631A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3048000" y="2431696"/>
            <a:ext cx="3261983" cy="29023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854" y="880858"/>
            <a:ext cx="3140710" cy="28803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30"/>
              </a:spcBef>
              <a:buClr>
                <a:srgbClr val="0033CC"/>
              </a:buClr>
              <a:buSzPct val="84615"/>
              <a:buChar char="●"/>
              <a:tabLst>
                <a:tab pos="356870" algn="l"/>
              </a:tabLst>
            </a:pPr>
            <a:r>
              <a:rPr sz="2600" dirty="0">
                <a:latin typeface="Times New Roman"/>
                <a:cs typeface="Times New Roman"/>
              </a:rPr>
              <a:t>5!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25"/>
              </a:spcBef>
              <a:buClr>
                <a:srgbClr val="0033CC"/>
              </a:buClr>
              <a:buSzPct val="84615"/>
              <a:buChar char="●"/>
              <a:tabLst>
                <a:tab pos="356870" algn="l"/>
                <a:tab pos="1064260" algn="l"/>
              </a:tabLst>
            </a:pPr>
            <a:r>
              <a:rPr sz="2600" dirty="0">
                <a:latin typeface="Times New Roman"/>
                <a:cs typeface="Times New Roman"/>
              </a:rPr>
              <a:t>4!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4 *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 *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25"/>
              </a:spcBef>
              <a:buClr>
                <a:srgbClr val="0033CC"/>
              </a:buClr>
              <a:buSzPct val="84615"/>
              <a:buChar char="●"/>
              <a:tabLst>
                <a:tab pos="356870" algn="l"/>
              </a:tabLst>
            </a:pPr>
            <a:r>
              <a:rPr sz="2600" dirty="0">
                <a:latin typeface="Times New Roman"/>
                <a:cs typeface="Times New Roman"/>
              </a:rPr>
              <a:t>3!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25"/>
              </a:spcBef>
              <a:buClr>
                <a:srgbClr val="0033CC"/>
              </a:buClr>
              <a:buSzPct val="84615"/>
              <a:buChar char="●"/>
              <a:tabLst>
                <a:tab pos="356870" algn="l"/>
              </a:tabLst>
            </a:pPr>
            <a:r>
              <a:rPr sz="2600" dirty="0">
                <a:latin typeface="Times New Roman"/>
                <a:cs typeface="Times New Roman"/>
              </a:rPr>
              <a:t>2!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30"/>
              </a:spcBef>
              <a:buClr>
                <a:srgbClr val="0033CC"/>
              </a:buClr>
              <a:buSzPct val="84615"/>
              <a:buChar char="●"/>
              <a:tabLst>
                <a:tab pos="356870" algn="l"/>
              </a:tabLst>
            </a:pPr>
            <a:r>
              <a:rPr sz="2600" dirty="0">
                <a:latin typeface="Times New Roman"/>
                <a:cs typeface="Times New Roman"/>
              </a:rPr>
              <a:t>1!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25"/>
              </a:spcBef>
              <a:buClr>
                <a:srgbClr val="0033CC"/>
              </a:buClr>
              <a:buSzPct val="84615"/>
              <a:buChar char="●"/>
              <a:tabLst>
                <a:tab pos="356870" algn="l"/>
              </a:tabLst>
            </a:pPr>
            <a:r>
              <a:rPr sz="2600" dirty="0">
                <a:latin typeface="Times New Roman"/>
                <a:cs typeface="Times New Roman"/>
              </a:rPr>
              <a:t>0!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59379" y="1171496"/>
            <a:ext cx="963930" cy="130810"/>
            <a:chOff x="3859379" y="1171496"/>
            <a:chExt cx="963930" cy="1308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9379" y="1171496"/>
              <a:ext cx="963891" cy="1303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86200" y="118109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890016" y="50291"/>
                  </a:lnTo>
                  <a:lnTo>
                    <a:pt x="850900" y="50291"/>
                  </a:lnTo>
                  <a:lnTo>
                    <a:pt x="850900" y="25908"/>
                  </a:lnTo>
                  <a:lnTo>
                    <a:pt x="890016" y="25908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25908"/>
                  </a:moveTo>
                  <a:lnTo>
                    <a:pt x="0" y="25908"/>
                  </a:lnTo>
                  <a:lnTo>
                    <a:pt x="0" y="50291"/>
                  </a:lnTo>
                  <a:lnTo>
                    <a:pt x="838200" y="50291"/>
                  </a:lnTo>
                  <a:lnTo>
                    <a:pt x="838200" y="25908"/>
                  </a:lnTo>
                  <a:close/>
                </a:path>
                <a:path w="914400" h="76200">
                  <a:moveTo>
                    <a:pt x="890016" y="25908"/>
                  </a:moveTo>
                  <a:lnTo>
                    <a:pt x="850900" y="25908"/>
                  </a:lnTo>
                  <a:lnTo>
                    <a:pt x="850900" y="50291"/>
                  </a:lnTo>
                  <a:lnTo>
                    <a:pt x="890016" y="50291"/>
                  </a:lnTo>
                  <a:lnTo>
                    <a:pt x="914400" y="38100"/>
                  </a:lnTo>
                  <a:lnTo>
                    <a:pt x="890016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86553" y="857998"/>
            <a:ext cx="1504950" cy="240474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600" dirty="0">
                <a:latin typeface="Times New Roman"/>
                <a:cs typeface="Times New Roman"/>
              </a:rPr>
              <a:t>5!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 </a:t>
            </a:r>
            <a:r>
              <a:rPr sz="2600" spc="-25" dirty="0">
                <a:latin typeface="Times New Roman"/>
                <a:cs typeface="Times New Roman"/>
              </a:rPr>
              <a:t>4!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720090" algn="l"/>
              </a:tabLst>
            </a:pPr>
            <a:r>
              <a:rPr sz="2600" dirty="0">
                <a:latin typeface="Times New Roman"/>
                <a:cs typeface="Times New Roman"/>
              </a:rPr>
              <a:t>4!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4 *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3!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3!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2!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2!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1!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Times New Roman"/>
                <a:cs typeface="Times New Roman"/>
              </a:rPr>
              <a:t>1!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59379" y="1628696"/>
            <a:ext cx="963930" cy="130810"/>
            <a:chOff x="3859379" y="1628696"/>
            <a:chExt cx="963930" cy="1308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9379" y="1628696"/>
              <a:ext cx="963891" cy="1303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86200" y="16383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890016" y="50291"/>
                  </a:lnTo>
                  <a:lnTo>
                    <a:pt x="850900" y="50291"/>
                  </a:lnTo>
                  <a:lnTo>
                    <a:pt x="850900" y="25908"/>
                  </a:lnTo>
                  <a:lnTo>
                    <a:pt x="890016" y="25908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25908"/>
                  </a:moveTo>
                  <a:lnTo>
                    <a:pt x="0" y="25908"/>
                  </a:lnTo>
                  <a:lnTo>
                    <a:pt x="0" y="50291"/>
                  </a:lnTo>
                  <a:lnTo>
                    <a:pt x="838200" y="50291"/>
                  </a:lnTo>
                  <a:lnTo>
                    <a:pt x="838200" y="25908"/>
                  </a:lnTo>
                  <a:close/>
                </a:path>
                <a:path w="914400" h="76200">
                  <a:moveTo>
                    <a:pt x="890016" y="25908"/>
                  </a:moveTo>
                  <a:lnTo>
                    <a:pt x="850900" y="25908"/>
                  </a:lnTo>
                  <a:lnTo>
                    <a:pt x="850900" y="50291"/>
                  </a:lnTo>
                  <a:lnTo>
                    <a:pt x="890016" y="50291"/>
                  </a:lnTo>
                  <a:lnTo>
                    <a:pt x="914400" y="38100"/>
                  </a:lnTo>
                  <a:lnTo>
                    <a:pt x="890016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59379" y="2085896"/>
            <a:ext cx="963930" cy="130810"/>
            <a:chOff x="3859379" y="2085896"/>
            <a:chExt cx="963930" cy="13081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9379" y="2085896"/>
              <a:ext cx="963891" cy="1303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86200" y="20955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890016" y="50291"/>
                  </a:lnTo>
                  <a:lnTo>
                    <a:pt x="850900" y="50291"/>
                  </a:lnTo>
                  <a:lnTo>
                    <a:pt x="850900" y="25908"/>
                  </a:lnTo>
                  <a:lnTo>
                    <a:pt x="890016" y="25908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25908"/>
                  </a:moveTo>
                  <a:lnTo>
                    <a:pt x="0" y="25908"/>
                  </a:lnTo>
                  <a:lnTo>
                    <a:pt x="0" y="50291"/>
                  </a:lnTo>
                  <a:lnTo>
                    <a:pt x="838200" y="50291"/>
                  </a:lnTo>
                  <a:lnTo>
                    <a:pt x="838200" y="25908"/>
                  </a:lnTo>
                  <a:close/>
                </a:path>
                <a:path w="914400" h="76200">
                  <a:moveTo>
                    <a:pt x="890016" y="25908"/>
                  </a:moveTo>
                  <a:lnTo>
                    <a:pt x="850900" y="25908"/>
                  </a:lnTo>
                  <a:lnTo>
                    <a:pt x="850900" y="50291"/>
                  </a:lnTo>
                  <a:lnTo>
                    <a:pt x="890016" y="50291"/>
                  </a:lnTo>
                  <a:lnTo>
                    <a:pt x="914400" y="38100"/>
                  </a:lnTo>
                  <a:lnTo>
                    <a:pt x="890016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59379" y="2543096"/>
            <a:ext cx="963930" cy="130810"/>
            <a:chOff x="3859379" y="2543096"/>
            <a:chExt cx="963930" cy="13081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9379" y="2543096"/>
              <a:ext cx="963891" cy="13038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86200" y="25527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890016" y="50291"/>
                  </a:lnTo>
                  <a:lnTo>
                    <a:pt x="850900" y="50291"/>
                  </a:lnTo>
                  <a:lnTo>
                    <a:pt x="850900" y="25908"/>
                  </a:lnTo>
                  <a:lnTo>
                    <a:pt x="890016" y="25908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25908"/>
                  </a:moveTo>
                  <a:lnTo>
                    <a:pt x="0" y="25908"/>
                  </a:lnTo>
                  <a:lnTo>
                    <a:pt x="0" y="50291"/>
                  </a:lnTo>
                  <a:lnTo>
                    <a:pt x="838200" y="50291"/>
                  </a:lnTo>
                  <a:lnTo>
                    <a:pt x="838200" y="25908"/>
                  </a:lnTo>
                  <a:close/>
                </a:path>
                <a:path w="914400" h="76200">
                  <a:moveTo>
                    <a:pt x="890016" y="25908"/>
                  </a:moveTo>
                  <a:lnTo>
                    <a:pt x="850900" y="25908"/>
                  </a:lnTo>
                  <a:lnTo>
                    <a:pt x="850900" y="50291"/>
                  </a:lnTo>
                  <a:lnTo>
                    <a:pt x="890016" y="50291"/>
                  </a:lnTo>
                  <a:lnTo>
                    <a:pt x="914400" y="38100"/>
                  </a:lnTo>
                  <a:lnTo>
                    <a:pt x="890016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59379" y="3000296"/>
            <a:ext cx="963930" cy="130810"/>
            <a:chOff x="3859379" y="3000296"/>
            <a:chExt cx="963930" cy="13081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9379" y="3000296"/>
              <a:ext cx="963891" cy="13038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86200" y="30099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890016" y="50291"/>
                  </a:lnTo>
                  <a:lnTo>
                    <a:pt x="850900" y="50291"/>
                  </a:lnTo>
                  <a:lnTo>
                    <a:pt x="850900" y="25908"/>
                  </a:lnTo>
                  <a:lnTo>
                    <a:pt x="890016" y="25908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25908"/>
                  </a:moveTo>
                  <a:lnTo>
                    <a:pt x="0" y="25908"/>
                  </a:lnTo>
                  <a:lnTo>
                    <a:pt x="0" y="50291"/>
                  </a:lnTo>
                  <a:lnTo>
                    <a:pt x="838200" y="50291"/>
                  </a:lnTo>
                  <a:lnTo>
                    <a:pt x="838200" y="25908"/>
                  </a:lnTo>
                  <a:close/>
                </a:path>
                <a:path w="914400" h="76200">
                  <a:moveTo>
                    <a:pt x="890016" y="25908"/>
                  </a:moveTo>
                  <a:lnTo>
                    <a:pt x="850900" y="25908"/>
                  </a:lnTo>
                  <a:lnTo>
                    <a:pt x="850900" y="50291"/>
                  </a:lnTo>
                  <a:lnTo>
                    <a:pt x="890016" y="50291"/>
                  </a:lnTo>
                  <a:lnTo>
                    <a:pt x="914400" y="38100"/>
                  </a:lnTo>
                  <a:lnTo>
                    <a:pt x="890016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876869" y="3490310"/>
            <a:ext cx="128905" cy="897255"/>
            <a:chOff x="5876869" y="3490310"/>
            <a:chExt cx="128905" cy="89725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6869" y="3490310"/>
              <a:ext cx="128775" cy="8972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05499" y="3505199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25908" y="762000"/>
                  </a:moveTo>
                  <a:lnTo>
                    <a:pt x="0" y="762000"/>
                  </a:lnTo>
                  <a:lnTo>
                    <a:pt x="38100" y="838200"/>
                  </a:lnTo>
                  <a:lnTo>
                    <a:pt x="69850" y="774700"/>
                  </a:lnTo>
                  <a:lnTo>
                    <a:pt x="25908" y="774700"/>
                  </a:lnTo>
                  <a:lnTo>
                    <a:pt x="25908" y="762000"/>
                  </a:lnTo>
                  <a:close/>
                </a:path>
                <a:path w="76200" h="838200">
                  <a:moveTo>
                    <a:pt x="50291" y="0"/>
                  </a:moveTo>
                  <a:lnTo>
                    <a:pt x="25908" y="0"/>
                  </a:lnTo>
                  <a:lnTo>
                    <a:pt x="25908" y="774700"/>
                  </a:lnTo>
                  <a:lnTo>
                    <a:pt x="50291" y="774700"/>
                  </a:lnTo>
                  <a:lnTo>
                    <a:pt x="50291" y="0"/>
                  </a:lnTo>
                  <a:close/>
                </a:path>
                <a:path w="76200" h="838200">
                  <a:moveTo>
                    <a:pt x="76200" y="762000"/>
                  </a:moveTo>
                  <a:lnTo>
                    <a:pt x="50291" y="762000"/>
                  </a:lnTo>
                  <a:lnTo>
                    <a:pt x="50291" y="774700"/>
                  </a:lnTo>
                  <a:lnTo>
                    <a:pt x="69850" y="774700"/>
                  </a:lnTo>
                  <a:lnTo>
                    <a:pt x="76200" y="76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00040" y="4369384"/>
            <a:ext cx="1891664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n!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n*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(n-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1)!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1917" y="5796483"/>
            <a:ext cx="41903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factorial(n)=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n*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factorial(n-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39967" y="4776215"/>
            <a:ext cx="239395" cy="1001394"/>
            <a:chOff x="5839967" y="4776215"/>
            <a:chExt cx="239395" cy="1001394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9967" y="4776215"/>
              <a:ext cx="239153" cy="10010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23787" y="4800599"/>
              <a:ext cx="76200" cy="838200"/>
            </a:xfrm>
            <a:custGeom>
              <a:avLst/>
              <a:gdLst/>
              <a:ahLst/>
              <a:cxnLst/>
              <a:rect l="l" t="t" r="r" b="b"/>
              <a:pathLst>
                <a:path w="76200" h="838200">
                  <a:moveTo>
                    <a:pt x="25908" y="762000"/>
                  </a:moveTo>
                  <a:lnTo>
                    <a:pt x="0" y="762000"/>
                  </a:lnTo>
                  <a:lnTo>
                    <a:pt x="38100" y="838200"/>
                  </a:lnTo>
                  <a:lnTo>
                    <a:pt x="69850" y="774700"/>
                  </a:lnTo>
                  <a:lnTo>
                    <a:pt x="25908" y="774700"/>
                  </a:lnTo>
                  <a:lnTo>
                    <a:pt x="25908" y="762000"/>
                  </a:lnTo>
                  <a:close/>
                </a:path>
                <a:path w="76200" h="838200">
                  <a:moveTo>
                    <a:pt x="50291" y="0"/>
                  </a:moveTo>
                  <a:lnTo>
                    <a:pt x="25908" y="0"/>
                  </a:lnTo>
                  <a:lnTo>
                    <a:pt x="25908" y="774700"/>
                  </a:lnTo>
                  <a:lnTo>
                    <a:pt x="50291" y="774700"/>
                  </a:lnTo>
                  <a:lnTo>
                    <a:pt x="50291" y="0"/>
                  </a:lnTo>
                  <a:close/>
                </a:path>
                <a:path w="76200" h="838200">
                  <a:moveTo>
                    <a:pt x="76200" y="762000"/>
                  </a:moveTo>
                  <a:lnTo>
                    <a:pt x="50291" y="762000"/>
                  </a:lnTo>
                  <a:lnTo>
                    <a:pt x="50291" y="774700"/>
                  </a:lnTo>
                  <a:lnTo>
                    <a:pt x="69850" y="774700"/>
                  </a:lnTo>
                  <a:lnTo>
                    <a:pt x="76200" y="76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4616450" cy="4964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 4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fact(3)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000">
              <a:latin typeface="Leelawadee UI"/>
              <a:cs typeface="Leelawadee UI"/>
            </a:endParaRPr>
          </a:p>
          <a:p>
            <a:pPr marL="196977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1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3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fact(2)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625"/>
              </a:spcBef>
            </a:pPr>
            <a:endParaRPr sz="2000">
              <a:latin typeface="Leelawadee UI"/>
              <a:cs typeface="Leelawadee UI"/>
            </a:endParaRPr>
          </a:p>
          <a:p>
            <a:pPr marL="266827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1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2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fact(1)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70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1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3783" y="3291878"/>
            <a:ext cx="239395" cy="696595"/>
            <a:chOff x="6653783" y="3291878"/>
            <a:chExt cx="239395" cy="6965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4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26680" y="4166654"/>
            <a:ext cx="239395" cy="696595"/>
            <a:chOff x="7726680" y="4166654"/>
            <a:chExt cx="239395" cy="69659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0" y="4166654"/>
              <a:ext cx="239153" cy="6963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10500" y="41910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183880" y="5081015"/>
            <a:ext cx="239395" cy="696595"/>
            <a:chOff x="8183880" y="5081015"/>
            <a:chExt cx="239395" cy="69659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80" y="5081015"/>
              <a:ext cx="239153" cy="6963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267700" y="51053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4616450" cy="4964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 4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fact(3)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000">
              <a:latin typeface="Leelawadee UI"/>
              <a:cs typeface="Leelawadee UI"/>
            </a:endParaRPr>
          </a:p>
          <a:p>
            <a:pPr marL="196977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1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3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fact(2)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625"/>
              </a:spcBef>
            </a:pPr>
            <a:endParaRPr sz="2000">
              <a:latin typeface="Leelawadee UI"/>
              <a:cs typeface="Leelawadee UI"/>
            </a:endParaRPr>
          </a:p>
          <a:p>
            <a:pPr marL="266827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1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2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fact(1)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70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1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3783" y="3291878"/>
            <a:ext cx="239395" cy="696595"/>
            <a:chOff x="6653783" y="3291878"/>
            <a:chExt cx="239395" cy="6965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4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26680" y="4166654"/>
            <a:ext cx="239395" cy="696595"/>
            <a:chOff x="7726680" y="4166654"/>
            <a:chExt cx="239395" cy="69659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0" y="4166654"/>
              <a:ext cx="239153" cy="6963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10500" y="41910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022335" y="4553711"/>
            <a:ext cx="1108075" cy="2226945"/>
            <a:chOff x="8022335" y="4553711"/>
            <a:chExt cx="1108075" cy="222694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79" y="5081015"/>
              <a:ext cx="239153" cy="6963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267699" y="51053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2147" y="4573523"/>
              <a:ext cx="917575" cy="685800"/>
            </a:xfrm>
            <a:custGeom>
              <a:avLst/>
              <a:gdLst/>
              <a:ahLst/>
              <a:cxnLst/>
              <a:rect l="l" t="t" r="r" b="b"/>
              <a:pathLst>
                <a:path w="917575" h="685800">
                  <a:moveTo>
                    <a:pt x="0" y="342900"/>
                  </a:moveTo>
                  <a:lnTo>
                    <a:pt x="3085" y="302914"/>
                  </a:lnTo>
                  <a:lnTo>
                    <a:pt x="12114" y="264282"/>
                  </a:lnTo>
                  <a:lnTo>
                    <a:pt x="26740" y="227262"/>
                  </a:lnTo>
                  <a:lnTo>
                    <a:pt x="46621" y="192110"/>
                  </a:lnTo>
                  <a:lnTo>
                    <a:pt x="71413" y="159084"/>
                  </a:lnTo>
                  <a:lnTo>
                    <a:pt x="100770" y="128442"/>
                  </a:lnTo>
                  <a:lnTo>
                    <a:pt x="134350" y="100441"/>
                  </a:lnTo>
                  <a:lnTo>
                    <a:pt x="171807" y="75338"/>
                  </a:lnTo>
                  <a:lnTo>
                    <a:pt x="212799" y="53390"/>
                  </a:lnTo>
                  <a:lnTo>
                    <a:pt x="256980" y="34856"/>
                  </a:lnTo>
                  <a:lnTo>
                    <a:pt x="304007" y="19992"/>
                  </a:lnTo>
                  <a:lnTo>
                    <a:pt x="353536" y="9057"/>
                  </a:lnTo>
                  <a:lnTo>
                    <a:pt x="405223" y="2307"/>
                  </a:lnTo>
                  <a:lnTo>
                    <a:pt x="458724" y="0"/>
                  </a:lnTo>
                  <a:lnTo>
                    <a:pt x="512224" y="2307"/>
                  </a:lnTo>
                  <a:lnTo>
                    <a:pt x="563911" y="9057"/>
                  </a:lnTo>
                  <a:lnTo>
                    <a:pt x="613440" y="19992"/>
                  </a:lnTo>
                  <a:lnTo>
                    <a:pt x="660467" y="34856"/>
                  </a:lnTo>
                  <a:lnTo>
                    <a:pt x="704648" y="53390"/>
                  </a:lnTo>
                  <a:lnTo>
                    <a:pt x="745640" y="75338"/>
                  </a:lnTo>
                  <a:lnTo>
                    <a:pt x="783097" y="100441"/>
                  </a:lnTo>
                  <a:lnTo>
                    <a:pt x="816677" y="128442"/>
                  </a:lnTo>
                  <a:lnTo>
                    <a:pt x="846034" y="159084"/>
                  </a:lnTo>
                  <a:lnTo>
                    <a:pt x="870826" y="192110"/>
                  </a:lnTo>
                  <a:lnTo>
                    <a:pt x="890707" y="227262"/>
                  </a:lnTo>
                  <a:lnTo>
                    <a:pt x="905333" y="264282"/>
                  </a:lnTo>
                  <a:lnTo>
                    <a:pt x="914362" y="302914"/>
                  </a:lnTo>
                  <a:lnTo>
                    <a:pt x="917448" y="342900"/>
                  </a:lnTo>
                  <a:lnTo>
                    <a:pt x="914362" y="382885"/>
                  </a:lnTo>
                  <a:lnTo>
                    <a:pt x="905333" y="421517"/>
                  </a:lnTo>
                  <a:lnTo>
                    <a:pt x="890707" y="458537"/>
                  </a:lnTo>
                  <a:lnTo>
                    <a:pt x="870826" y="493689"/>
                  </a:lnTo>
                  <a:lnTo>
                    <a:pt x="846034" y="526715"/>
                  </a:lnTo>
                  <a:lnTo>
                    <a:pt x="816677" y="557357"/>
                  </a:lnTo>
                  <a:lnTo>
                    <a:pt x="783097" y="585358"/>
                  </a:lnTo>
                  <a:lnTo>
                    <a:pt x="745640" y="610461"/>
                  </a:lnTo>
                  <a:lnTo>
                    <a:pt x="704648" y="632409"/>
                  </a:lnTo>
                  <a:lnTo>
                    <a:pt x="660467" y="650943"/>
                  </a:lnTo>
                  <a:lnTo>
                    <a:pt x="613440" y="665807"/>
                  </a:lnTo>
                  <a:lnTo>
                    <a:pt x="563911" y="676742"/>
                  </a:lnTo>
                  <a:lnTo>
                    <a:pt x="512224" y="683492"/>
                  </a:lnTo>
                  <a:lnTo>
                    <a:pt x="458724" y="685800"/>
                  </a:lnTo>
                  <a:lnTo>
                    <a:pt x="405223" y="683492"/>
                  </a:lnTo>
                  <a:lnTo>
                    <a:pt x="353536" y="676742"/>
                  </a:lnTo>
                  <a:lnTo>
                    <a:pt x="304007" y="665807"/>
                  </a:lnTo>
                  <a:lnTo>
                    <a:pt x="256980" y="650943"/>
                  </a:lnTo>
                  <a:lnTo>
                    <a:pt x="212799" y="632409"/>
                  </a:lnTo>
                  <a:lnTo>
                    <a:pt x="171807" y="610461"/>
                  </a:lnTo>
                  <a:lnTo>
                    <a:pt x="134350" y="585358"/>
                  </a:lnTo>
                  <a:lnTo>
                    <a:pt x="100770" y="557357"/>
                  </a:lnTo>
                  <a:lnTo>
                    <a:pt x="71413" y="526715"/>
                  </a:lnTo>
                  <a:lnTo>
                    <a:pt x="46621" y="493689"/>
                  </a:lnTo>
                  <a:lnTo>
                    <a:pt x="26740" y="458537"/>
                  </a:lnTo>
                  <a:lnTo>
                    <a:pt x="12114" y="421517"/>
                  </a:lnTo>
                  <a:lnTo>
                    <a:pt x="3085" y="382885"/>
                  </a:lnTo>
                  <a:lnTo>
                    <a:pt x="0" y="34290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9223" y="5001825"/>
              <a:ext cx="860869" cy="177825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15070" y="5105145"/>
              <a:ext cx="765175" cy="1612900"/>
            </a:xfrm>
            <a:custGeom>
              <a:avLst/>
              <a:gdLst/>
              <a:ahLst/>
              <a:cxnLst/>
              <a:rect l="l" t="t" r="r" b="b"/>
              <a:pathLst>
                <a:path w="765175" h="1612900">
                  <a:moveTo>
                    <a:pt x="21971" y="1315796"/>
                  </a:moveTo>
                  <a:lnTo>
                    <a:pt x="0" y="1326362"/>
                  </a:lnTo>
                  <a:lnTo>
                    <a:pt x="17018" y="1361719"/>
                  </a:lnTo>
                  <a:lnTo>
                    <a:pt x="35051" y="1395183"/>
                  </a:lnTo>
                  <a:lnTo>
                    <a:pt x="73532" y="1455699"/>
                  </a:lnTo>
                  <a:lnTo>
                    <a:pt x="111886" y="1503438"/>
                  </a:lnTo>
                  <a:lnTo>
                    <a:pt x="151892" y="1542541"/>
                  </a:lnTo>
                  <a:lnTo>
                    <a:pt x="193421" y="1573136"/>
                  </a:lnTo>
                  <a:lnTo>
                    <a:pt x="235838" y="1594980"/>
                  </a:lnTo>
                  <a:lnTo>
                    <a:pt x="279273" y="1608213"/>
                  </a:lnTo>
                  <a:lnTo>
                    <a:pt x="322833" y="1612734"/>
                  </a:lnTo>
                  <a:lnTo>
                    <a:pt x="344677" y="1611769"/>
                  </a:lnTo>
                  <a:lnTo>
                    <a:pt x="366395" y="1608696"/>
                  </a:lnTo>
                  <a:lnTo>
                    <a:pt x="387730" y="1603540"/>
                  </a:lnTo>
                  <a:lnTo>
                    <a:pt x="409067" y="1596364"/>
                  </a:lnTo>
                  <a:lnTo>
                    <a:pt x="427211" y="1588363"/>
                  </a:lnTo>
                  <a:lnTo>
                    <a:pt x="321945" y="1588363"/>
                  </a:lnTo>
                  <a:lnTo>
                    <a:pt x="302386" y="1587233"/>
                  </a:lnTo>
                  <a:lnTo>
                    <a:pt x="263525" y="1579029"/>
                  </a:lnTo>
                  <a:lnTo>
                    <a:pt x="224789" y="1563001"/>
                  </a:lnTo>
                  <a:lnTo>
                    <a:pt x="186181" y="1538757"/>
                  </a:lnTo>
                  <a:lnTo>
                    <a:pt x="148208" y="1506118"/>
                  </a:lnTo>
                  <a:lnTo>
                    <a:pt x="111125" y="1464830"/>
                  </a:lnTo>
                  <a:lnTo>
                    <a:pt x="74040" y="1412849"/>
                  </a:lnTo>
                  <a:lnTo>
                    <a:pt x="38480" y="1350175"/>
                  </a:lnTo>
                  <a:lnTo>
                    <a:pt x="21971" y="1315796"/>
                  </a:lnTo>
                  <a:close/>
                </a:path>
                <a:path w="765175" h="1612900">
                  <a:moveTo>
                    <a:pt x="616230" y="58286"/>
                  </a:moveTo>
                  <a:lnTo>
                    <a:pt x="595622" y="71294"/>
                  </a:lnTo>
                  <a:lnTo>
                    <a:pt x="606298" y="89661"/>
                  </a:lnTo>
                  <a:lnTo>
                    <a:pt x="621283" y="119760"/>
                  </a:lnTo>
                  <a:lnTo>
                    <a:pt x="648843" y="184022"/>
                  </a:lnTo>
                  <a:lnTo>
                    <a:pt x="672973" y="252856"/>
                  </a:lnTo>
                  <a:lnTo>
                    <a:pt x="693547" y="325754"/>
                  </a:lnTo>
                  <a:lnTo>
                    <a:pt x="702436" y="363600"/>
                  </a:lnTo>
                  <a:lnTo>
                    <a:pt x="710437" y="402081"/>
                  </a:lnTo>
                  <a:lnTo>
                    <a:pt x="717550" y="441451"/>
                  </a:lnTo>
                  <a:lnTo>
                    <a:pt x="723646" y="481202"/>
                  </a:lnTo>
                  <a:lnTo>
                    <a:pt x="728979" y="521614"/>
                  </a:lnTo>
                  <a:lnTo>
                    <a:pt x="733171" y="562444"/>
                  </a:lnTo>
                  <a:lnTo>
                    <a:pt x="736473" y="603592"/>
                  </a:lnTo>
                  <a:lnTo>
                    <a:pt x="738885" y="645121"/>
                  </a:lnTo>
                  <a:lnTo>
                    <a:pt x="740155" y="686815"/>
                  </a:lnTo>
                  <a:lnTo>
                    <a:pt x="740663" y="728675"/>
                  </a:lnTo>
                  <a:lnTo>
                    <a:pt x="740016" y="770991"/>
                  </a:lnTo>
                  <a:lnTo>
                    <a:pt x="738504" y="812558"/>
                  </a:lnTo>
                  <a:lnTo>
                    <a:pt x="735837" y="854379"/>
                  </a:lnTo>
                  <a:lnTo>
                    <a:pt x="732281" y="895984"/>
                  </a:lnTo>
                  <a:lnTo>
                    <a:pt x="727709" y="937425"/>
                  </a:lnTo>
                  <a:lnTo>
                    <a:pt x="722122" y="978547"/>
                  </a:lnTo>
                  <a:lnTo>
                    <a:pt x="715518" y="1019251"/>
                  </a:lnTo>
                  <a:lnTo>
                    <a:pt x="707771" y="1059433"/>
                  </a:lnTo>
                  <a:lnTo>
                    <a:pt x="699134" y="1099121"/>
                  </a:lnTo>
                  <a:lnTo>
                    <a:pt x="689355" y="1138212"/>
                  </a:lnTo>
                  <a:lnTo>
                    <a:pt x="678560" y="1176527"/>
                  </a:lnTo>
                  <a:lnTo>
                    <a:pt x="666750" y="1214081"/>
                  </a:lnTo>
                  <a:lnTo>
                    <a:pt x="654050" y="1250276"/>
                  </a:lnTo>
                  <a:lnTo>
                    <a:pt x="626363" y="1317472"/>
                  </a:lnTo>
                  <a:lnTo>
                    <a:pt x="596264" y="1377492"/>
                  </a:lnTo>
                  <a:lnTo>
                    <a:pt x="563752" y="1430096"/>
                  </a:lnTo>
                  <a:lnTo>
                    <a:pt x="529462" y="1475409"/>
                  </a:lnTo>
                  <a:lnTo>
                    <a:pt x="493522" y="1513128"/>
                  </a:lnTo>
                  <a:lnTo>
                    <a:pt x="456310" y="1543215"/>
                  </a:lnTo>
                  <a:lnTo>
                    <a:pt x="418464" y="1565643"/>
                  </a:lnTo>
                  <a:lnTo>
                    <a:pt x="380110" y="1580413"/>
                  </a:lnTo>
                  <a:lnTo>
                    <a:pt x="341249" y="1587614"/>
                  </a:lnTo>
                  <a:lnTo>
                    <a:pt x="321945" y="1588363"/>
                  </a:lnTo>
                  <a:lnTo>
                    <a:pt x="427211" y="1588363"/>
                  </a:lnTo>
                  <a:lnTo>
                    <a:pt x="471170" y="1562633"/>
                  </a:lnTo>
                  <a:lnTo>
                    <a:pt x="510667" y="1530426"/>
                  </a:lnTo>
                  <a:lnTo>
                    <a:pt x="548512" y="1490611"/>
                  </a:lnTo>
                  <a:lnTo>
                    <a:pt x="584326" y="1443342"/>
                  </a:lnTo>
                  <a:lnTo>
                    <a:pt x="617727" y="1388884"/>
                  </a:lnTo>
                  <a:lnTo>
                    <a:pt x="648715" y="1327175"/>
                  </a:lnTo>
                  <a:lnTo>
                    <a:pt x="677036" y="1258354"/>
                  </a:lnTo>
                  <a:lnTo>
                    <a:pt x="690118" y="1221397"/>
                  </a:lnTo>
                  <a:lnTo>
                    <a:pt x="702055" y="1183131"/>
                  </a:lnTo>
                  <a:lnTo>
                    <a:pt x="712977" y="1144104"/>
                  </a:lnTo>
                  <a:lnTo>
                    <a:pt x="722883" y="1104328"/>
                  </a:lnTo>
                  <a:lnTo>
                    <a:pt x="731774" y="1064005"/>
                  </a:lnTo>
                  <a:lnTo>
                    <a:pt x="739521" y="1023226"/>
                  </a:lnTo>
                  <a:lnTo>
                    <a:pt x="746378" y="981824"/>
                  </a:lnTo>
                  <a:lnTo>
                    <a:pt x="751967" y="940079"/>
                  </a:lnTo>
                  <a:lnTo>
                    <a:pt x="756538" y="898080"/>
                  </a:lnTo>
                  <a:lnTo>
                    <a:pt x="760222" y="855865"/>
                  </a:lnTo>
                  <a:lnTo>
                    <a:pt x="762761" y="813485"/>
                  </a:lnTo>
                  <a:lnTo>
                    <a:pt x="764417" y="770661"/>
                  </a:lnTo>
                  <a:lnTo>
                    <a:pt x="765048" y="728395"/>
                  </a:lnTo>
                  <a:lnTo>
                    <a:pt x="764539" y="686053"/>
                  </a:lnTo>
                  <a:lnTo>
                    <a:pt x="763143" y="643737"/>
                  </a:lnTo>
                  <a:lnTo>
                    <a:pt x="760729" y="601637"/>
                  </a:lnTo>
                  <a:lnTo>
                    <a:pt x="757427" y="559917"/>
                  </a:lnTo>
                  <a:lnTo>
                    <a:pt x="753109" y="518452"/>
                  </a:lnTo>
                  <a:lnTo>
                    <a:pt x="747776" y="477519"/>
                  </a:lnTo>
                  <a:lnTo>
                    <a:pt x="741426" y="437133"/>
                  </a:lnTo>
                  <a:lnTo>
                    <a:pt x="734313" y="397128"/>
                  </a:lnTo>
                  <a:lnTo>
                    <a:pt x="726058" y="358139"/>
                  </a:lnTo>
                  <a:lnTo>
                    <a:pt x="717042" y="319531"/>
                  </a:lnTo>
                  <a:lnTo>
                    <a:pt x="707008" y="281939"/>
                  </a:lnTo>
                  <a:lnTo>
                    <a:pt x="696086" y="245236"/>
                  </a:lnTo>
                  <a:lnTo>
                    <a:pt x="671449" y="174751"/>
                  </a:lnTo>
                  <a:lnTo>
                    <a:pt x="643001" y="108838"/>
                  </a:lnTo>
                  <a:lnTo>
                    <a:pt x="627379" y="77469"/>
                  </a:lnTo>
                  <a:lnTo>
                    <a:pt x="616230" y="58286"/>
                  </a:lnTo>
                  <a:close/>
                </a:path>
                <a:path w="765175" h="1612900">
                  <a:moveTo>
                    <a:pt x="565784" y="0"/>
                  </a:moveTo>
                  <a:lnTo>
                    <a:pt x="574167" y="84835"/>
                  </a:lnTo>
                  <a:lnTo>
                    <a:pt x="595622" y="71294"/>
                  </a:lnTo>
                  <a:lnTo>
                    <a:pt x="589026" y="59943"/>
                  </a:lnTo>
                  <a:lnTo>
                    <a:pt x="610107" y="47751"/>
                  </a:lnTo>
                  <a:lnTo>
                    <a:pt x="632921" y="47751"/>
                  </a:lnTo>
                  <a:lnTo>
                    <a:pt x="638555" y="44195"/>
                  </a:lnTo>
                  <a:lnTo>
                    <a:pt x="565784" y="0"/>
                  </a:lnTo>
                  <a:close/>
                </a:path>
                <a:path w="765175" h="1612900">
                  <a:moveTo>
                    <a:pt x="610107" y="47751"/>
                  </a:moveTo>
                  <a:lnTo>
                    <a:pt x="589026" y="59943"/>
                  </a:lnTo>
                  <a:lnTo>
                    <a:pt x="595622" y="71294"/>
                  </a:lnTo>
                  <a:lnTo>
                    <a:pt x="616230" y="58286"/>
                  </a:lnTo>
                  <a:lnTo>
                    <a:pt x="610107" y="47751"/>
                  </a:lnTo>
                  <a:close/>
                </a:path>
                <a:path w="765175" h="1612900">
                  <a:moveTo>
                    <a:pt x="632921" y="47751"/>
                  </a:moveTo>
                  <a:lnTo>
                    <a:pt x="610107" y="47751"/>
                  </a:lnTo>
                  <a:lnTo>
                    <a:pt x="616230" y="58286"/>
                  </a:lnTo>
                  <a:lnTo>
                    <a:pt x="632921" y="477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4616450" cy="4964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 4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fact(3)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000">
              <a:latin typeface="Leelawadee UI"/>
              <a:cs typeface="Leelawadee UI"/>
            </a:endParaRPr>
          </a:p>
          <a:p>
            <a:pPr marL="196977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1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3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fact(2)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625"/>
              </a:spcBef>
            </a:pPr>
            <a:endParaRPr sz="2000">
              <a:latin typeface="Leelawadee UI"/>
              <a:cs typeface="Leelawadee UI"/>
            </a:endParaRPr>
          </a:p>
          <a:p>
            <a:pPr marL="2668270">
              <a:lnSpc>
                <a:spcPct val="100000"/>
              </a:lnSpc>
              <a:tabLst>
                <a:tab pos="3872229" algn="l"/>
              </a:tabLst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2</a:t>
            </a:r>
            <a:r>
              <a:rPr sz="2000" spc="-40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*</a:t>
            </a:r>
            <a:r>
              <a:rPr sz="2000" dirty="0">
                <a:latin typeface="Leelawadee UI"/>
                <a:cs typeface="Leelawadee UI"/>
              </a:rPr>
              <a:t>	</a:t>
            </a:r>
            <a:r>
              <a:rPr sz="2000" spc="-50" dirty="0">
                <a:latin typeface="Leelawadee UI"/>
                <a:cs typeface="Leelawadee UI"/>
              </a:rPr>
              <a:t>1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70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1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3783" y="3291878"/>
            <a:ext cx="239395" cy="696595"/>
            <a:chOff x="6653783" y="3291878"/>
            <a:chExt cx="239395" cy="6965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4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26680" y="4166654"/>
            <a:ext cx="239395" cy="696595"/>
            <a:chOff x="7726680" y="4166654"/>
            <a:chExt cx="239395" cy="69659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0" y="4166654"/>
              <a:ext cx="239153" cy="6963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10500" y="41910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022335" y="4553711"/>
            <a:ext cx="1108075" cy="2226945"/>
            <a:chOff x="8022335" y="4553711"/>
            <a:chExt cx="1108075" cy="222694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79" y="5081015"/>
              <a:ext cx="239153" cy="6963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267699" y="51053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2147" y="4573523"/>
              <a:ext cx="917575" cy="685800"/>
            </a:xfrm>
            <a:custGeom>
              <a:avLst/>
              <a:gdLst/>
              <a:ahLst/>
              <a:cxnLst/>
              <a:rect l="l" t="t" r="r" b="b"/>
              <a:pathLst>
                <a:path w="917575" h="685800">
                  <a:moveTo>
                    <a:pt x="0" y="342900"/>
                  </a:moveTo>
                  <a:lnTo>
                    <a:pt x="3085" y="302914"/>
                  </a:lnTo>
                  <a:lnTo>
                    <a:pt x="12114" y="264282"/>
                  </a:lnTo>
                  <a:lnTo>
                    <a:pt x="26740" y="227262"/>
                  </a:lnTo>
                  <a:lnTo>
                    <a:pt x="46621" y="192110"/>
                  </a:lnTo>
                  <a:lnTo>
                    <a:pt x="71413" y="159084"/>
                  </a:lnTo>
                  <a:lnTo>
                    <a:pt x="100770" y="128442"/>
                  </a:lnTo>
                  <a:lnTo>
                    <a:pt x="134350" y="100441"/>
                  </a:lnTo>
                  <a:lnTo>
                    <a:pt x="171807" y="75338"/>
                  </a:lnTo>
                  <a:lnTo>
                    <a:pt x="212799" y="53390"/>
                  </a:lnTo>
                  <a:lnTo>
                    <a:pt x="256980" y="34856"/>
                  </a:lnTo>
                  <a:lnTo>
                    <a:pt x="304007" y="19992"/>
                  </a:lnTo>
                  <a:lnTo>
                    <a:pt x="353536" y="9057"/>
                  </a:lnTo>
                  <a:lnTo>
                    <a:pt x="405223" y="2307"/>
                  </a:lnTo>
                  <a:lnTo>
                    <a:pt x="458724" y="0"/>
                  </a:lnTo>
                  <a:lnTo>
                    <a:pt x="512224" y="2307"/>
                  </a:lnTo>
                  <a:lnTo>
                    <a:pt x="563911" y="9057"/>
                  </a:lnTo>
                  <a:lnTo>
                    <a:pt x="613440" y="19992"/>
                  </a:lnTo>
                  <a:lnTo>
                    <a:pt x="660467" y="34856"/>
                  </a:lnTo>
                  <a:lnTo>
                    <a:pt x="704648" y="53390"/>
                  </a:lnTo>
                  <a:lnTo>
                    <a:pt x="745640" y="75338"/>
                  </a:lnTo>
                  <a:lnTo>
                    <a:pt x="783097" y="100441"/>
                  </a:lnTo>
                  <a:lnTo>
                    <a:pt x="816677" y="128442"/>
                  </a:lnTo>
                  <a:lnTo>
                    <a:pt x="846034" y="159084"/>
                  </a:lnTo>
                  <a:lnTo>
                    <a:pt x="870826" y="192110"/>
                  </a:lnTo>
                  <a:lnTo>
                    <a:pt x="890707" y="227262"/>
                  </a:lnTo>
                  <a:lnTo>
                    <a:pt x="905333" y="264282"/>
                  </a:lnTo>
                  <a:lnTo>
                    <a:pt x="914362" y="302914"/>
                  </a:lnTo>
                  <a:lnTo>
                    <a:pt x="917448" y="342900"/>
                  </a:lnTo>
                  <a:lnTo>
                    <a:pt x="914362" y="382885"/>
                  </a:lnTo>
                  <a:lnTo>
                    <a:pt x="905333" y="421517"/>
                  </a:lnTo>
                  <a:lnTo>
                    <a:pt x="890707" y="458537"/>
                  </a:lnTo>
                  <a:lnTo>
                    <a:pt x="870826" y="493689"/>
                  </a:lnTo>
                  <a:lnTo>
                    <a:pt x="846034" y="526715"/>
                  </a:lnTo>
                  <a:lnTo>
                    <a:pt x="816677" y="557357"/>
                  </a:lnTo>
                  <a:lnTo>
                    <a:pt x="783097" y="585358"/>
                  </a:lnTo>
                  <a:lnTo>
                    <a:pt x="745640" y="610461"/>
                  </a:lnTo>
                  <a:lnTo>
                    <a:pt x="704648" y="632409"/>
                  </a:lnTo>
                  <a:lnTo>
                    <a:pt x="660467" y="650943"/>
                  </a:lnTo>
                  <a:lnTo>
                    <a:pt x="613440" y="665807"/>
                  </a:lnTo>
                  <a:lnTo>
                    <a:pt x="563911" y="676742"/>
                  </a:lnTo>
                  <a:lnTo>
                    <a:pt x="512224" y="683492"/>
                  </a:lnTo>
                  <a:lnTo>
                    <a:pt x="458724" y="685800"/>
                  </a:lnTo>
                  <a:lnTo>
                    <a:pt x="405223" y="683492"/>
                  </a:lnTo>
                  <a:lnTo>
                    <a:pt x="353536" y="676742"/>
                  </a:lnTo>
                  <a:lnTo>
                    <a:pt x="304007" y="665807"/>
                  </a:lnTo>
                  <a:lnTo>
                    <a:pt x="256980" y="650943"/>
                  </a:lnTo>
                  <a:lnTo>
                    <a:pt x="212799" y="632409"/>
                  </a:lnTo>
                  <a:lnTo>
                    <a:pt x="171807" y="610461"/>
                  </a:lnTo>
                  <a:lnTo>
                    <a:pt x="134350" y="585358"/>
                  </a:lnTo>
                  <a:lnTo>
                    <a:pt x="100770" y="557357"/>
                  </a:lnTo>
                  <a:lnTo>
                    <a:pt x="71413" y="526715"/>
                  </a:lnTo>
                  <a:lnTo>
                    <a:pt x="46621" y="493689"/>
                  </a:lnTo>
                  <a:lnTo>
                    <a:pt x="26740" y="458537"/>
                  </a:lnTo>
                  <a:lnTo>
                    <a:pt x="12114" y="421517"/>
                  </a:lnTo>
                  <a:lnTo>
                    <a:pt x="3085" y="382885"/>
                  </a:lnTo>
                  <a:lnTo>
                    <a:pt x="0" y="34290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9223" y="5001825"/>
              <a:ext cx="860869" cy="177825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15070" y="5105145"/>
              <a:ext cx="765175" cy="1612900"/>
            </a:xfrm>
            <a:custGeom>
              <a:avLst/>
              <a:gdLst/>
              <a:ahLst/>
              <a:cxnLst/>
              <a:rect l="l" t="t" r="r" b="b"/>
              <a:pathLst>
                <a:path w="765175" h="1612900">
                  <a:moveTo>
                    <a:pt x="21971" y="1315796"/>
                  </a:moveTo>
                  <a:lnTo>
                    <a:pt x="0" y="1326362"/>
                  </a:lnTo>
                  <a:lnTo>
                    <a:pt x="17018" y="1361719"/>
                  </a:lnTo>
                  <a:lnTo>
                    <a:pt x="35051" y="1395183"/>
                  </a:lnTo>
                  <a:lnTo>
                    <a:pt x="73532" y="1455699"/>
                  </a:lnTo>
                  <a:lnTo>
                    <a:pt x="111886" y="1503438"/>
                  </a:lnTo>
                  <a:lnTo>
                    <a:pt x="151892" y="1542541"/>
                  </a:lnTo>
                  <a:lnTo>
                    <a:pt x="193421" y="1573136"/>
                  </a:lnTo>
                  <a:lnTo>
                    <a:pt x="235838" y="1594980"/>
                  </a:lnTo>
                  <a:lnTo>
                    <a:pt x="279273" y="1608213"/>
                  </a:lnTo>
                  <a:lnTo>
                    <a:pt x="322833" y="1612734"/>
                  </a:lnTo>
                  <a:lnTo>
                    <a:pt x="344677" y="1611769"/>
                  </a:lnTo>
                  <a:lnTo>
                    <a:pt x="366395" y="1608696"/>
                  </a:lnTo>
                  <a:lnTo>
                    <a:pt x="387730" y="1603540"/>
                  </a:lnTo>
                  <a:lnTo>
                    <a:pt x="409067" y="1596364"/>
                  </a:lnTo>
                  <a:lnTo>
                    <a:pt x="427211" y="1588363"/>
                  </a:lnTo>
                  <a:lnTo>
                    <a:pt x="321945" y="1588363"/>
                  </a:lnTo>
                  <a:lnTo>
                    <a:pt x="302386" y="1587233"/>
                  </a:lnTo>
                  <a:lnTo>
                    <a:pt x="263525" y="1579029"/>
                  </a:lnTo>
                  <a:lnTo>
                    <a:pt x="224789" y="1563001"/>
                  </a:lnTo>
                  <a:lnTo>
                    <a:pt x="186181" y="1538757"/>
                  </a:lnTo>
                  <a:lnTo>
                    <a:pt x="148208" y="1506118"/>
                  </a:lnTo>
                  <a:lnTo>
                    <a:pt x="111125" y="1464830"/>
                  </a:lnTo>
                  <a:lnTo>
                    <a:pt x="74040" y="1412849"/>
                  </a:lnTo>
                  <a:lnTo>
                    <a:pt x="38480" y="1350175"/>
                  </a:lnTo>
                  <a:lnTo>
                    <a:pt x="21971" y="1315796"/>
                  </a:lnTo>
                  <a:close/>
                </a:path>
                <a:path w="765175" h="1612900">
                  <a:moveTo>
                    <a:pt x="616230" y="58286"/>
                  </a:moveTo>
                  <a:lnTo>
                    <a:pt x="595622" y="71294"/>
                  </a:lnTo>
                  <a:lnTo>
                    <a:pt x="606298" y="89661"/>
                  </a:lnTo>
                  <a:lnTo>
                    <a:pt x="621283" y="119760"/>
                  </a:lnTo>
                  <a:lnTo>
                    <a:pt x="648843" y="184022"/>
                  </a:lnTo>
                  <a:lnTo>
                    <a:pt x="672973" y="252856"/>
                  </a:lnTo>
                  <a:lnTo>
                    <a:pt x="693547" y="325754"/>
                  </a:lnTo>
                  <a:lnTo>
                    <a:pt x="702436" y="363600"/>
                  </a:lnTo>
                  <a:lnTo>
                    <a:pt x="710437" y="402081"/>
                  </a:lnTo>
                  <a:lnTo>
                    <a:pt x="717550" y="441451"/>
                  </a:lnTo>
                  <a:lnTo>
                    <a:pt x="723646" y="481202"/>
                  </a:lnTo>
                  <a:lnTo>
                    <a:pt x="728979" y="521614"/>
                  </a:lnTo>
                  <a:lnTo>
                    <a:pt x="733171" y="562444"/>
                  </a:lnTo>
                  <a:lnTo>
                    <a:pt x="736473" y="603592"/>
                  </a:lnTo>
                  <a:lnTo>
                    <a:pt x="738885" y="645121"/>
                  </a:lnTo>
                  <a:lnTo>
                    <a:pt x="740155" y="686815"/>
                  </a:lnTo>
                  <a:lnTo>
                    <a:pt x="740663" y="728675"/>
                  </a:lnTo>
                  <a:lnTo>
                    <a:pt x="740016" y="770991"/>
                  </a:lnTo>
                  <a:lnTo>
                    <a:pt x="738504" y="812558"/>
                  </a:lnTo>
                  <a:lnTo>
                    <a:pt x="735837" y="854379"/>
                  </a:lnTo>
                  <a:lnTo>
                    <a:pt x="732281" y="895984"/>
                  </a:lnTo>
                  <a:lnTo>
                    <a:pt x="727709" y="937425"/>
                  </a:lnTo>
                  <a:lnTo>
                    <a:pt x="722122" y="978547"/>
                  </a:lnTo>
                  <a:lnTo>
                    <a:pt x="715518" y="1019251"/>
                  </a:lnTo>
                  <a:lnTo>
                    <a:pt x="707771" y="1059433"/>
                  </a:lnTo>
                  <a:lnTo>
                    <a:pt x="699134" y="1099121"/>
                  </a:lnTo>
                  <a:lnTo>
                    <a:pt x="689355" y="1138212"/>
                  </a:lnTo>
                  <a:lnTo>
                    <a:pt x="678560" y="1176527"/>
                  </a:lnTo>
                  <a:lnTo>
                    <a:pt x="666750" y="1214081"/>
                  </a:lnTo>
                  <a:lnTo>
                    <a:pt x="654050" y="1250276"/>
                  </a:lnTo>
                  <a:lnTo>
                    <a:pt x="626363" y="1317472"/>
                  </a:lnTo>
                  <a:lnTo>
                    <a:pt x="596264" y="1377492"/>
                  </a:lnTo>
                  <a:lnTo>
                    <a:pt x="563752" y="1430096"/>
                  </a:lnTo>
                  <a:lnTo>
                    <a:pt x="529462" y="1475409"/>
                  </a:lnTo>
                  <a:lnTo>
                    <a:pt x="493522" y="1513128"/>
                  </a:lnTo>
                  <a:lnTo>
                    <a:pt x="456310" y="1543215"/>
                  </a:lnTo>
                  <a:lnTo>
                    <a:pt x="418464" y="1565643"/>
                  </a:lnTo>
                  <a:lnTo>
                    <a:pt x="380110" y="1580413"/>
                  </a:lnTo>
                  <a:lnTo>
                    <a:pt x="341249" y="1587614"/>
                  </a:lnTo>
                  <a:lnTo>
                    <a:pt x="321945" y="1588363"/>
                  </a:lnTo>
                  <a:lnTo>
                    <a:pt x="427211" y="1588363"/>
                  </a:lnTo>
                  <a:lnTo>
                    <a:pt x="471170" y="1562633"/>
                  </a:lnTo>
                  <a:lnTo>
                    <a:pt x="510667" y="1530426"/>
                  </a:lnTo>
                  <a:lnTo>
                    <a:pt x="548512" y="1490611"/>
                  </a:lnTo>
                  <a:lnTo>
                    <a:pt x="584326" y="1443342"/>
                  </a:lnTo>
                  <a:lnTo>
                    <a:pt x="617727" y="1388884"/>
                  </a:lnTo>
                  <a:lnTo>
                    <a:pt x="648715" y="1327175"/>
                  </a:lnTo>
                  <a:lnTo>
                    <a:pt x="677036" y="1258354"/>
                  </a:lnTo>
                  <a:lnTo>
                    <a:pt x="690118" y="1221397"/>
                  </a:lnTo>
                  <a:lnTo>
                    <a:pt x="702055" y="1183131"/>
                  </a:lnTo>
                  <a:lnTo>
                    <a:pt x="712977" y="1144104"/>
                  </a:lnTo>
                  <a:lnTo>
                    <a:pt x="722883" y="1104328"/>
                  </a:lnTo>
                  <a:lnTo>
                    <a:pt x="731774" y="1064005"/>
                  </a:lnTo>
                  <a:lnTo>
                    <a:pt x="739521" y="1023226"/>
                  </a:lnTo>
                  <a:lnTo>
                    <a:pt x="746378" y="981824"/>
                  </a:lnTo>
                  <a:lnTo>
                    <a:pt x="751967" y="940079"/>
                  </a:lnTo>
                  <a:lnTo>
                    <a:pt x="756538" y="898080"/>
                  </a:lnTo>
                  <a:lnTo>
                    <a:pt x="760222" y="855865"/>
                  </a:lnTo>
                  <a:lnTo>
                    <a:pt x="762761" y="813485"/>
                  </a:lnTo>
                  <a:lnTo>
                    <a:pt x="764417" y="770661"/>
                  </a:lnTo>
                  <a:lnTo>
                    <a:pt x="765048" y="728395"/>
                  </a:lnTo>
                  <a:lnTo>
                    <a:pt x="764539" y="686053"/>
                  </a:lnTo>
                  <a:lnTo>
                    <a:pt x="763143" y="643737"/>
                  </a:lnTo>
                  <a:lnTo>
                    <a:pt x="760729" y="601637"/>
                  </a:lnTo>
                  <a:lnTo>
                    <a:pt x="757427" y="559917"/>
                  </a:lnTo>
                  <a:lnTo>
                    <a:pt x="753109" y="518452"/>
                  </a:lnTo>
                  <a:lnTo>
                    <a:pt x="747776" y="477519"/>
                  </a:lnTo>
                  <a:lnTo>
                    <a:pt x="741426" y="437133"/>
                  </a:lnTo>
                  <a:lnTo>
                    <a:pt x="734313" y="397128"/>
                  </a:lnTo>
                  <a:lnTo>
                    <a:pt x="726058" y="358139"/>
                  </a:lnTo>
                  <a:lnTo>
                    <a:pt x="717042" y="319531"/>
                  </a:lnTo>
                  <a:lnTo>
                    <a:pt x="707008" y="281939"/>
                  </a:lnTo>
                  <a:lnTo>
                    <a:pt x="696086" y="245236"/>
                  </a:lnTo>
                  <a:lnTo>
                    <a:pt x="671449" y="174751"/>
                  </a:lnTo>
                  <a:lnTo>
                    <a:pt x="643001" y="108838"/>
                  </a:lnTo>
                  <a:lnTo>
                    <a:pt x="627379" y="77469"/>
                  </a:lnTo>
                  <a:lnTo>
                    <a:pt x="616230" y="58286"/>
                  </a:lnTo>
                  <a:close/>
                </a:path>
                <a:path w="765175" h="1612900">
                  <a:moveTo>
                    <a:pt x="565784" y="0"/>
                  </a:moveTo>
                  <a:lnTo>
                    <a:pt x="574167" y="84835"/>
                  </a:lnTo>
                  <a:lnTo>
                    <a:pt x="595622" y="71294"/>
                  </a:lnTo>
                  <a:lnTo>
                    <a:pt x="589026" y="59943"/>
                  </a:lnTo>
                  <a:lnTo>
                    <a:pt x="610107" y="47751"/>
                  </a:lnTo>
                  <a:lnTo>
                    <a:pt x="632921" y="47751"/>
                  </a:lnTo>
                  <a:lnTo>
                    <a:pt x="638555" y="44195"/>
                  </a:lnTo>
                  <a:lnTo>
                    <a:pt x="565784" y="0"/>
                  </a:lnTo>
                  <a:close/>
                </a:path>
                <a:path w="765175" h="1612900">
                  <a:moveTo>
                    <a:pt x="610107" y="47751"/>
                  </a:moveTo>
                  <a:lnTo>
                    <a:pt x="589026" y="59943"/>
                  </a:lnTo>
                  <a:lnTo>
                    <a:pt x="595622" y="71294"/>
                  </a:lnTo>
                  <a:lnTo>
                    <a:pt x="616230" y="58286"/>
                  </a:lnTo>
                  <a:lnTo>
                    <a:pt x="610107" y="47751"/>
                  </a:lnTo>
                  <a:close/>
                </a:path>
                <a:path w="765175" h="1612900">
                  <a:moveTo>
                    <a:pt x="632921" y="47751"/>
                  </a:moveTo>
                  <a:lnTo>
                    <a:pt x="610107" y="47751"/>
                  </a:lnTo>
                  <a:lnTo>
                    <a:pt x="616230" y="58286"/>
                  </a:lnTo>
                  <a:lnTo>
                    <a:pt x="632921" y="477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fact(5)</a:t>
            </a: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return</a:t>
            </a:r>
            <a:r>
              <a:rPr spc="10" dirty="0"/>
              <a:t> </a:t>
            </a:r>
            <a:r>
              <a:rPr dirty="0"/>
              <a:t>5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10" dirty="0"/>
              <a:t>fact(4)</a:t>
            </a: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pc="-10" dirty="0"/>
          </a:p>
          <a:p>
            <a:pPr marL="920750">
              <a:lnSpc>
                <a:spcPct val="100000"/>
              </a:lnSpc>
            </a:pPr>
            <a:r>
              <a:rPr dirty="0"/>
              <a:t>return 4</a:t>
            </a:r>
            <a:r>
              <a:rPr spc="-55" dirty="0"/>
              <a:t> </a:t>
            </a:r>
            <a:r>
              <a:rPr dirty="0"/>
              <a:t>*</a:t>
            </a:r>
            <a:r>
              <a:rPr spc="-35" dirty="0"/>
              <a:t> </a:t>
            </a:r>
            <a:r>
              <a:rPr spc="-10" dirty="0"/>
              <a:t>fact(3)</a:t>
            </a: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pc="-10" dirty="0"/>
          </a:p>
          <a:p>
            <a:pPr marL="1969770">
              <a:lnSpc>
                <a:spcPct val="100000"/>
              </a:lnSpc>
            </a:pPr>
            <a:r>
              <a:rPr dirty="0"/>
              <a:t>return</a:t>
            </a:r>
            <a:r>
              <a:rPr spc="-1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*</a:t>
            </a:r>
            <a:r>
              <a:rPr spc="-35" dirty="0"/>
              <a:t> </a:t>
            </a:r>
            <a:r>
              <a:rPr spc="-10" dirty="0"/>
              <a:t>fact(2)</a:t>
            </a:r>
          </a:p>
          <a:p>
            <a:pPr>
              <a:lnSpc>
                <a:spcPct val="100000"/>
              </a:lnSpc>
              <a:spcBef>
                <a:spcPts val="2625"/>
              </a:spcBef>
            </a:pPr>
            <a:endParaRPr spc="-10" dirty="0"/>
          </a:p>
          <a:p>
            <a:pPr marR="251460" algn="r">
              <a:lnSpc>
                <a:spcPct val="100000"/>
              </a:lnSpc>
            </a:pPr>
            <a:r>
              <a:rPr dirty="0"/>
              <a:t>return</a:t>
            </a:r>
            <a:r>
              <a:rPr spc="-75" dirty="0"/>
              <a:t> </a:t>
            </a:r>
            <a:r>
              <a:rPr spc="-50" dirty="0"/>
              <a:t>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3783" y="3291878"/>
            <a:ext cx="239395" cy="696595"/>
            <a:chOff x="6653783" y="3291878"/>
            <a:chExt cx="239395" cy="6965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4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726680" y="4166654"/>
            <a:ext cx="239395" cy="696595"/>
            <a:chOff x="7726680" y="4166654"/>
            <a:chExt cx="239395" cy="69659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0" y="4166654"/>
              <a:ext cx="239153" cy="6963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10500" y="41910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fact(5)</a:t>
            </a: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return</a:t>
            </a:r>
            <a:r>
              <a:rPr spc="10" dirty="0"/>
              <a:t> </a:t>
            </a:r>
            <a:r>
              <a:rPr dirty="0"/>
              <a:t>5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10" dirty="0"/>
              <a:t>fact(4)</a:t>
            </a: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pc="-10" dirty="0"/>
          </a:p>
          <a:p>
            <a:pPr marL="920750">
              <a:lnSpc>
                <a:spcPct val="100000"/>
              </a:lnSpc>
            </a:pPr>
            <a:r>
              <a:rPr dirty="0"/>
              <a:t>return 4</a:t>
            </a:r>
            <a:r>
              <a:rPr spc="-55" dirty="0"/>
              <a:t> </a:t>
            </a:r>
            <a:r>
              <a:rPr dirty="0"/>
              <a:t>*</a:t>
            </a:r>
            <a:r>
              <a:rPr spc="-35" dirty="0"/>
              <a:t> </a:t>
            </a:r>
            <a:r>
              <a:rPr spc="-10" dirty="0"/>
              <a:t>fact(3)</a:t>
            </a: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pc="-10" dirty="0"/>
          </a:p>
          <a:p>
            <a:pPr marL="1969770">
              <a:lnSpc>
                <a:spcPct val="100000"/>
              </a:lnSpc>
            </a:pPr>
            <a:r>
              <a:rPr dirty="0"/>
              <a:t>return</a:t>
            </a:r>
            <a:r>
              <a:rPr spc="-15" dirty="0"/>
              <a:t> </a:t>
            </a:r>
            <a:r>
              <a:rPr dirty="0"/>
              <a:t>3</a:t>
            </a:r>
            <a:r>
              <a:rPr spc="-30" dirty="0"/>
              <a:t> </a:t>
            </a:r>
            <a:r>
              <a:rPr dirty="0"/>
              <a:t>*</a:t>
            </a:r>
            <a:r>
              <a:rPr spc="-35" dirty="0"/>
              <a:t> </a:t>
            </a:r>
            <a:r>
              <a:rPr spc="-10" dirty="0"/>
              <a:t>fact(2)</a:t>
            </a:r>
          </a:p>
          <a:p>
            <a:pPr>
              <a:lnSpc>
                <a:spcPct val="100000"/>
              </a:lnSpc>
              <a:spcBef>
                <a:spcPts val="2625"/>
              </a:spcBef>
            </a:pPr>
            <a:endParaRPr spc="-10" dirty="0"/>
          </a:p>
          <a:p>
            <a:pPr marR="251460" algn="r">
              <a:lnSpc>
                <a:spcPct val="100000"/>
              </a:lnSpc>
            </a:pPr>
            <a:r>
              <a:rPr dirty="0"/>
              <a:t>return</a:t>
            </a:r>
            <a:r>
              <a:rPr spc="-75" dirty="0"/>
              <a:t> </a:t>
            </a:r>
            <a:r>
              <a:rPr spc="-50" dirty="0"/>
              <a:t>2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3783" y="3291878"/>
            <a:ext cx="239395" cy="696595"/>
            <a:chOff x="6653783" y="3291878"/>
            <a:chExt cx="239395" cy="6965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4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373111" y="3639311"/>
            <a:ext cx="1101725" cy="1693545"/>
            <a:chOff x="7373111" y="3639311"/>
            <a:chExt cx="1101725" cy="16935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79" y="4166654"/>
              <a:ext cx="239153" cy="6963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10499" y="41909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92923" y="3659123"/>
              <a:ext cx="920750" cy="624840"/>
            </a:xfrm>
            <a:custGeom>
              <a:avLst/>
              <a:gdLst/>
              <a:ahLst/>
              <a:cxnLst/>
              <a:rect l="l" t="t" r="r" b="b"/>
              <a:pathLst>
                <a:path w="920750" h="624839">
                  <a:moveTo>
                    <a:pt x="0" y="312419"/>
                  </a:moveTo>
                  <a:lnTo>
                    <a:pt x="3586" y="273221"/>
                  </a:lnTo>
                  <a:lnTo>
                    <a:pt x="14060" y="235478"/>
                  </a:lnTo>
                  <a:lnTo>
                    <a:pt x="30987" y="199483"/>
                  </a:lnTo>
                  <a:lnTo>
                    <a:pt x="53937" y="165528"/>
                  </a:lnTo>
                  <a:lnTo>
                    <a:pt x="82477" y="133906"/>
                  </a:lnTo>
                  <a:lnTo>
                    <a:pt x="116177" y="104910"/>
                  </a:lnTo>
                  <a:lnTo>
                    <a:pt x="154603" y="78831"/>
                  </a:lnTo>
                  <a:lnTo>
                    <a:pt x="197325" y="55962"/>
                  </a:lnTo>
                  <a:lnTo>
                    <a:pt x="243910" y="36595"/>
                  </a:lnTo>
                  <a:lnTo>
                    <a:pt x="293926" y="21023"/>
                  </a:lnTo>
                  <a:lnTo>
                    <a:pt x="346943" y="9538"/>
                  </a:lnTo>
                  <a:lnTo>
                    <a:pt x="402527" y="2433"/>
                  </a:lnTo>
                  <a:lnTo>
                    <a:pt x="460248" y="0"/>
                  </a:lnTo>
                  <a:lnTo>
                    <a:pt x="517968" y="2433"/>
                  </a:lnTo>
                  <a:lnTo>
                    <a:pt x="573552" y="9538"/>
                  </a:lnTo>
                  <a:lnTo>
                    <a:pt x="626569" y="21023"/>
                  </a:lnTo>
                  <a:lnTo>
                    <a:pt x="676585" y="36595"/>
                  </a:lnTo>
                  <a:lnTo>
                    <a:pt x="723170" y="55962"/>
                  </a:lnTo>
                  <a:lnTo>
                    <a:pt x="765892" y="78831"/>
                  </a:lnTo>
                  <a:lnTo>
                    <a:pt x="804318" y="104910"/>
                  </a:lnTo>
                  <a:lnTo>
                    <a:pt x="838018" y="133906"/>
                  </a:lnTo>
                  <a:lnTo>
                    <a:pt x="866558" y="165528"/>
                  </a:lnTo>
                  <a:lnTo>
                    <a:pt x="889508" y="199483"/>
                  </a:lnTo>
                  <a:lnTo>
                    <a:pt x="906435" y="235478"/>
                  </a:lnTo>
                  <a:lnTo>
                    <a:pt x="916909" y="273221"/>
                  </a:lnTo>
                  <a:lnTo>
                    <a:pt x="920496" y="312419"/>
                  </a:lnTo>
                  <a:lnTo>
                    <a:pt x="916909" y="351618"/>
                  </a:lnTo>
                  <a:lnTo>
                    <a:pt x="906435" y="389361"/>
                  </a:lnTo>
                  <a:lnTo>
                    <a:pt x="889508" y="425356"/>
                  </a:lnTo>
                  <a:lnTo>
                    <a:pt x="866558" y="459311"/>
                  </a:lnTo>
                  <a:lnTo>
                    <a:pt x="838018" y="490933"/>
                  </a:lnTo>
                  <a:lnTo>
                    <a:pt x="804318" y="519929"/>
                  </a:lnTo>
                  <a:lnTo>
                    <a:pt x="765892" y="546008"/>
                  </a:lnTo>
                  <a:lnTo>
                    <a:pt x="723170" y="568877"/>
                  </a:lnTo>
                  <a:lnTo>
                    <a:pt x="676585" y="588244"/>
                  </a:lnTo>
                  <a:lnTo>
                    <a:pt x="626569" y="603816"/>
                  </a:lnTo>
                  <a:lnTo>
                    <a:pt x="573552" y="615301"/>
                  </a:lnTo>
                  <a:lnTo>
                    <a:pt x="517968" y="622406"/>
                  </a:lnTo>
                  <a:lnTo>
                    <a:pt x="460248" y="624839"/>
                  </a:lnTo>
                  <a:lnTo>
                    <a:pt x="402527" y="622406"/>
                  </a:lnTo>
                  <a:lnTo>
                    <a:pt x="346943" y="615301"/>
                  </a:lnTo>
                  <a:lnTo>
                    <a:pt x="293926" y="603816"/>
                  </a:lnTo>
                  <a:lnTo>
                    <a:pt x="243910" y="588244"/>
                  </a:lnTo>
                  <a:lnTo>
                    <a:pt x="197325" y="568877"/>
                  </a:lnTo>
                  <a:lnTo>
                    <a:pt x="154603" y="546008"/>
                  </a:lnTo>
                  <a:lnTo>
                    <a:pt x="116177" y="519929"/>
                  </a:lnTo>
                  <a:lnTo>
                    <a:pt x="82477" y="490933"/>
                  </a:lnTo>
                  <a:lnTo>
                    <a:pt x="53937" y="459311"/>
                  </a:lnTo>
                  <a:lnTo>
                    <a:pt x="30987" y="425356"/>
                  </a:lnTo>
                  <a:lnTo>
                    <a:pt x="14060" y="389361"/>
                  </a:lnTo>
                  <a:lnTo>
                    <a:pt x="3586" y="351618"/>
                  </a:lnTo>
                  <a:lnTo>
                    <a:pt x="0" y="312419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59" y="3995927"/>
              <a:ext cx="793826" cy="13364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26552" y="4097019"/>
              <a:ext cx="707390" cy="1173480"/>
            </a:xfrm>
            <a:custGeom>
              <a:avLst/>
              <a:gdLst/>
              <a:ahLst/>
              <a:cxnLst/>
              <a:rect l="l" t="t" r="r" b="b"/>
              <a:pathLst>
                <a:path w="707390" h="1173479">
                  <a:moveTo>
                    <a:pt x="17272" y="1031493"/>
                  </a:moveTo>
                  <a:lnTo>
                    <a:pt x="36449" y="1083309"/>
                  </a:lnTo>
                  <a:lnTo>
                    <a:pt x="75311" y="1112773"/>
                  </a:lnTo>
                  <a:lnTo>
                    <a:pt x="117348" y="1137284"/>
                  </a:lnTo>
                  <a:lnTo>
                    <a:pt x="160147" y="1155318"/>
                  </a:lnTo>
                  <a:lnTo>
                    <a:pt x="203580" y="1167129"/>
                  </a:lnTo>
                  <a:lnTo>
                    <a:pt x="247015" y="1172590"/>
                  </a:lnTo>
                  <a:lnTo>
                    <a:pt x="268858" y="1173098"/>
                  </a:lnTo>
                  <a:lnTo>
                    <a:pt x="290449" y="1172082"/>
                  </a:lnTo>
                  <a:lnTo>
                    <a:pt x="333375" y="1165605"/>
                  </a:lnTo>
                  <a:lnTo>
                    <a:pt x="375285" y="1153540"/>
                  </a:lnTo>
                  <a:lnTo>
                    <a:pt x="387068" y="1148841"/>
                  </a:lnTo>
                  <a:lnTo>
                    <a:pt x="267843" y="1148841"/>
                  </a:lnTo>
                  <a:lnTo>
                    <a:pt x="247776" y="1148206"/>
                  </a:lnTo>
                  <a:lnTo>
                    <a:pt x="207518" y="1142999"/>
                  </a:lnTo>
                  <a:lnTo>
                    <a:pt x="167386" y="1131950"/>
                  </a:lnTo>
                  <a:lnTo>
                    <a:pt x="127507" y="1115186"/>
                  </a:lnTo>
                  <a:lnTo>
                    <a:pt x="88265" y="1092072"/>
                  </a:lnTo>
                  <a:lnTo>
                    <a:pt x="51689" y="1064259"/>
                  </a:lnTo>
                  <a:lnTo>
                    <a:pt x="34163" y="1048511"/>
                  </a:lnTo>
                  <a:lnTo>
                    <a:pt x="17272" y="1031493"/>
                  </a:lnTo>
                  <a:close/>
                </a:path>
                <a:path w="707390" h="1173479">
                  <a:moveTo>
                    <a:pt x="515201" y="39356"/>
                  </a:moveTo>
                  <a:lnTo>
                    <a:pt x="499803" y="58289"/>
                  </a:lnTo>
                  <a:lnTo>
                    <a:pt x="515239" y="72643"/>
                  </a:lnTo>
                  <a:lnTo>
                    <a:pt x="531241" y="90550"/>
                  </a:lnTo>
                  <a:lnTo>
                    <a:pt x="561594" y="130301"/>
                  </a:lnTo>
                  <a:lnTo>
                    <a:pt x="588899" y="173608"/>
                  </a:lnTo>
                  <a:lnTo>
                    <a:pt x="612901" y="220217"/>
                  </a:lnTo>
                  <a:lnTo>
                    <a:pt x="633602" y="269874"/>
                  </a:lnTo>
                  <a:lnTo>
                    <a:pt x="650875" y="321944"/>
                  </a:lnTo>
                  <a:lnTo>
                    <a:pt x="664591" y="376173"/>
                  </a:lnTo>
                  <a:lnTo>
                    <a:pt x="674497" y="432053"/>
                  </a:lnTo>
                  <a:lnTo>
                    <a:pt x="680720" y="489203"/>
                  </a:lnTo>
                  <a:lnTo>
                    <a:pt x="683132" y="547242"/>
                  </a:lnTo>
                  <a:lnTo>
                    <a:pt x="682738" y="576706"/>
                  </a:lnTo>
                  <a:lnTo>
                    <a:pt x="678942" y="634999"/>
                  </a:lnTo>
                  <a:lnTo>
                    <a:pt x="671068" y="693419"/>
                  </a:lnTo>
                  <a:lnTo>
                    <a:pt x="658749" y="751077"/>
                  </a:lnTo>
                  <a:lnTo>
                    <a:pt x="642239" y="807973"/>
                  </a:lnTo>
                  <a:lnTo>
                    <a:pt x="621792" y="862075"/>
                  </a:lnTo>
                  <a:lnTo>
                    <a:pt x="598170" y="911986"/>
                  </a:lnTo>
                  <a:lnTo>
                    <a:pt x="571500" y="957452"/>
                  </a:lnTo>
                  <a:lnTo>
                    <a:pt x="542163" y="998346"/>
                  </a:lnTo>
                  <a:lnTo>
                    <a:pt x="510540" y="1034668"/>
                  </a:lnTo>
                  <a:lnTo>
                    <a:pt x="476885" y="1066291"/>
                  </a:lnTo>
                  <a:lnTo>
                    <a:pt x="441325" y="1092834"/>
                  </a:lnTo>
                  <a:lnTo>
                    <a:pt x="404495" y="1114297"/>
                  </a:lnTo>
                  <a:lnTo>
                    <a:pt x="366395" y="1130934"/>
                  </a:lnTo>
                  <a:lnTo>
                    <a:pt x="327405" y="1141983"/>
                  </a:lnTo>
                  <a:lnTo>
                    <a:pt x="287781" y="1147952"/>
                  </a:lnTo>
                  <a:lnTo>
                    <a:pt x="267843" y="1148841"/>
                  </a:lnTo>
                  <a:lnTo>
                    <a:pt x="387068" y="1148841"/>
                  </a:lnTo>
                  <a:lnTo>
                    <a:pt x="435991" y="1124965"/>
                  </a:lnTo>
                  <a:lnTo>
                    <a:pt x="474345" y="1099184"/>
                  </a:lnTo>
                  <a:lnTo>
                    <a:pt x="511048" y="1068450"/>
                  </a:lnTo>
                  <a:lnTo>
                    <a:pt x="545338" y="1032636"/>
                  </a:lnTo>
                  <a:lnTo>
                    <a:pt x="577342" y="992250"/>
                  </a:lnTo>
                  <a:lnTo>
                    <a:pt x="606425" y="947038"/>
                  </a:lnTo>
                  <a:lnTo>
                    <a:pt x="632714" y="897508"/>
                  </a:lnTo>
                  <a:lnTo>
                    <a:pt x="655574" y="843660"/>
                  </a:lnTo>
                  <a:lnTo>
                    <a:pt x="674624" y="786129"/>
                  </a:lnTo>
                  <a:lnTo>
                    <a:pt x="689482" y="726947"/>
                  </a:lnTo>
                  <a:lnTo>
                    <a:pt x="699643" y="667130"/>
                  </a:lnTo>
                  <a:lnTo>
                    <a:pt x="705612" y="606805"/>
                  </a:lnTo>
                  <a:lnTo>
                    <a:pt x="707390" y="546734"/>
                  </a:lnTo>
                  <a:lnTo>
                    <a:pt x="706754" y="516762"/>
                  </a:lnTo>
                  <a:lnTo>
                    <a:pt x="702310" y="457453"/>
                  </a:lnTo>
                  <a:lnTo>
                    <a:pt x="693927" y="399160"/>
                  </a:lnTo>
                  <a:lnTo>
                    <a:pt x="681736" y="342391"/>
                  </a:lnTo>
                  <a:lnTo>
                    <a:pt x="665733" y="287527"/>
                  </a:lnTo>
                  <a:lnTo>
                    <a:pt x="646049" y="234822"/>
                  </a:lnTo>
                  <a:lnTo>
                    <a:pt x="622680" y="184784"/>
                  </a:lnTo>
                  <a:lnTo>
                    <a:pt x="596011" y="138048"/>
                  </a:lnTo>
                  <a:lnTo>
                    <a:pt x="565657" y="94614"/>
                  </a:lnTo>
                  <a:lnTo>
                    <a:pt x="531876" y="54863"/>
                  </a:lnTo>
                  <a:lnTo>
                    <a:pt x="515201" y="39356"/>
                  </a:lnTo>
                  <a:close/>
                </a:path>
                <a:path w="707390" h="1173479">
                  <a:moveTo>
                    <a:pt x="448945" y="0"/>
                  </a:moveTo>
                  <a:lnTo>
                    <a:pt x="483997" y="77723"/>
                  </a:lnTo>
                  <a:lnTo>
                    <a:pt x="499803" y="58289"/>
                  </a:lnTo>
                  <a:lnTo>
                    <a:pt x="489839" y="49021"/>
                  </a:lnTo>
                  <a:lnTo>
                    <a:pt x="506475" y="31241"/>
                  </a:lnTo>
                  <a:lnTo>
                    <a:pt x="521801" y="31241"/>
                  </a:lnTo>
                  <a:lnTo>
                    <a:pt x="532129" y="18541"/>
                  </a:lnTo>
                  <a:lnTo>
                    <a:pt x="448945" y="0"/>
                  </a:lnTo>
                  <a:close/>
                </a:path>
                <a:path w="707390" h="1173479">
                  <a:moveTo>
                    <a:pt x="506475" y="31241"/>
                  </a:moveTo>
                  <a:lnTo>
                    <a:pt x="489839" y="49021"/>
                  </a:lnTo>
                  <a:lnTo>
                    <a:pt x="499803" y="58289"/>
                  </a:lnTo>
                  <a:lnTo>
                    <a:pt x="515201" y="39356"/>
                  </a:lnTo>
                  <a:lnTo>
                    <a:pt x="506475" y="31241"/>
                  </a:lnTo>
                  <a:close/>
                </a:path>
                <a:path w="707390" h="1173479">
                  <a:moveTo>
                    <a:pt x="521801" y="31241"/>
                  </a:moveTo>
                  <a:lnTo>
                    <a:pt x="506475" y="31241"/>
                  </a:lnTo>
                  <a:lnTo>
                    <a:pt x="515201" y="39356"/>
                  </a:lnTo>
                  <a:lnTo>
                    <a:pt x="521801" y="312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3566795" cy="4050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 4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fact(3)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000">
              <a:latin typeface="Leelawadee UI"/>
              <a:cs typeface="Leelawadee UI"/>
            </a:endParaRPr>
          </a:p>
          <a:p>
            <a:pPr marL="1969770">
              <a:lnSpc>
                <a:spcPct val="100000"/>
              </a:lnSpc>
              <a:tabLst>
                <a:tab pos="3241675" algn="l"/>
              </a:tabLst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3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3</a:t>
            </a:r>
            <a:r>
              <a:rPr sz="2000" spc="-40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*</a:t>
            </a:r>
            <a:r>
              <a:rPr sz="2000" dirty="0">
                <a:latin typeface="Leelawadee UI"/>
                <a:cs typeface="Leelawadee UI"/>
              </a:rPr>
              <a:t>	</a:t>
            </a:r>
            <a:r>
              <a:rPr sz="2000" spc="-50" dirty="0">
                <a:latin typeface="Leelawadee UI"/>
                <a:cs typeface="Leelawadee UI"/>
              </a:rPr>
              <a:t>2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625"/>
              </a:spcBef>
            </a:pPr>
            <a:endParaRPr sz="2000">
              <a:latin typeface="Leelawadee UI"/>
              <a:cs typeface="Leelawadee UI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75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2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3783" y="3291878"/>
            <a:ext cx="239395" cy="696595"/>
            <a:chOff x="6653783" y="3291878"/>
            <a:chExt cx="239395" cy="6965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4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373111" y="3639311"/>
            <a:ext cx="1101725" cy="1693545"/>
            <a:chOff x="7373111" y="3639311"/>
            <a:chExt cx="1101725" cy="16935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79" y="4166654"/>
              <a:ext cx="239153" cy="6963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10499" y="41909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92923" y="3659123"/>
              <a:ext cx="920750" cy="624840"/>
            </a:xfrm>
            <a:custGeom>
              <a:avLst/>
              <a:gdLst/>
              <a:ahLst/>
              <a:cxnLst/>
              <a:rect l="l" t="t" r="r" b="b"/>
              <a:pathLst>
                <a:path w="920750" h="624839">
                  <a:moveTo>
                    <a:pt x="0" y="312419"/>
                  </a:moveTo>
                  <a:lnTo>
                    <a:pt x="3586" y="273221"/>
                  </a:lnTo>
                  <a:lnTo>
                    <a:pt x="14060" y="235478"/>
                  </a:lnTo>
                  <a:lnTo>
                    <a:pt x="30987" y="199483"/>
                  </a:lnTo>
                  <a:lnTo>
                    <a:pt x="53937" y="165528"/>
                  </a:lnTo>
                  <a:lnTo>
                    <a:pt x="82477" y="133906"/>
                  </a:lnTo>
                  <a:lnTo>
                    <a:pt x="116177" y="104910"/>
                  </a:lnTo>
                  <a:lnTo>
                    <a:pt x="154603" y="78831"/>
                  </a:lnTo>
                  <a:lnTo>
                    <a:pt x="197325" y="55962"/>
                  </a:lnTo>
                  <a:lnTo>
                    <a:pt x="243910" y="36595"/>
                  </a:lnTo>
                  <a:lnTo>
                    <a:pt x="293926" y="21023"/>
                  </a:lnTo>
                  <a:lnTo>
                    <a:pt x="346943" y="9538"/>
                  </a:lnTo>
                  <a:lnTo>
                    <a:pt x="402527" y="2433"/>
                  </a:lnTo>
                  <a:lnTo>
                    <a:pt x="460248" y="0"/>
                  </a:lnTo>
                  <a:lnTo>
                    <a:pt x="517968" y="2433"/>
                  </a:lnTo>
                  <a:lnTo>
                    <a:pt x="573552" y="9538"/>
                  </a:lnTo>
                  <a:lnTo>
                    <a:pt x="626569" y="21023"/>
                  </a:lnTo>
                  <a:lnTo>
                    <a:pt x="676585" y="36595"/>
                  </a:lnTo>
                  <a:lnTo>
                    <a:pt x="723170" y="55962"/>
                  </a:lnTo>
                  <a:lnTo>
                    <a:pt x="765892" y="78831"/>
                  </a:lnTo>
                  <a:lnTo>
                    <a:pt x="804318" y="104910"/>
                  </a:lnTo>
                  <a:lnTo>
                    <a:pt x="838018" y="133906"/>
                  </a:lnTo>
                  <a:lnTo>
                    <a:pt x="866558" y="165528"/>
                  </a:lnTo>
                  <a:lnTo>
                    <a:pt x="889508" y="199483"/>
                  </a:lnTo>
                  <a:lnTo>
                    <a:pt x="906435" y="235478"/>
                  </a:lnTo>
                  <a:lnTo>
                    <a:pt x="916909" y="273221"/>
                  </a:lnTo>
                  <a:lnTo>
                    <a:pt x="920496" y="312419"/>
                  </a:lnTo>
                  <a:lnTo>
                    <a:pt x="916909" y="351618"/>
                  </a:lnTo>
                  <a:lnTo>
                    <a:pt x="906435" y="389361"/>
                  </a:lnTo>
                  <a:lnTo>
                    <a:pt x="889508" y="425356"/>
                  </a:lnTo>
                  <a:lnTo>
                    <a:pt x="866558" y="459311"/>
                  </a:lnTo>
                  <a:lnTo>
                    <a:pt x="838018" y="490933"/>
                  </a:lnTo>
                  <a:lnTo>
                    <a:pt x="804318" y="519929"/>
                  </a:lnTo>
                  <a:lnTo>
                    <a:pt x="765892" y="546008"/>
                  </a:lnTo>
                  <a:lnTo>
                    <a:pt x="723170" y="568877"/>
                  </a:lnTo>
                  <a:lnTo>
                    <a:pt x="676585" y="588244"/>
                  </a:lnTo>
                  <a:lnTo>
                    <a:pt x="626569" y="603816"/>
                  </a:lnTo>
                  <a:lnTo>
                    <a:pt x="573552" y="615301"/>
                  </a:lnTo>
                  <a:lnTo>
                    <a:pt x="517968" y="622406"/>
                  </a:lnTo>
                  <a:lnTo>
                    <a:pt x="460248" y="624839"/>
                  </a:lnTo>
                  <a:lnTo>
                    <a:pt x="402527" y="622406"/>
                  </a:lnTo>
                  <a:lnTo>
                    <a:pt x="346943" y="615301"/>
                  </a:lnTo>
                  <a:lnTo>
                    <a:pt x="293926" y="603816"/>
                  </a:lnTo>
                  <a:lnTo>
                    <a:pt x="243910" y="588244"/>
                  </a:lnTo>
                  <a:lnTo>
                    <a:pt x="197325" y="568877"/>
                  </a:lnTo>
                  <a:lnTo>
                    <a:pt x="154603" y="546008"/>
                  </a:lnTo>
                  <a:lnTo>
                    <a:pt x="116177" y="519929"/>
                  </a:lnTo>
                  <a:lnTo>
                    <a:pt x="82477" y="490933"/>
                  </a:lnTo>
                  <a:lnTo>
                    <a:pt x="53937" y="459311"/>
                  </a:lnTo>
                  <a:lnTo>
                    <a:pt x="30987" y="425356"/>
                  </a:lnTo>
                  <a:lnTo>
                    <a:pt x="14060" y="389361"/>
                  </a:lnTo>
                  <a:lnTo>
                    <a:pt x="3586" y="351618"/>
                  </a:lnTo>
                  <a:lnTo>
                    <a:pt x="0" y="312419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59" y="3995927"/>
              <a:ext cx="793826" cy="13364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26552" y="4097019"/>
              <a:ext cx="707390" cy="1173480"/>
            </a:xfrm>
            <a:custGeom>
              <a:avLst/>
              <a:gdLst/>
              <a:ahLst/>
              <a:cxnLst/>
              <a:rect l="l" t="t" r="r" b="b"/>
              <a:pathLst>
                <a:path w="707390" h="1173479">
                  <a:moveTo>
                    <a:pt x="17272" y="1031493"/>
                  </a:moveTo>
                  <a:lnTo>
                    <a:pt x="36449" y="1083309"/>
                  </a:lnTo>
                  <a:lnTo>
                    <a:pt x="75311" y="1112773"/>
                  </a:lnTo>
                  <a:lnTo>
                    <a:pt x="117348" y="1137284"/>
                  </a:lnTo>
                  <a:lnTo>
                    <a:pt x="160147" y="1155318"/>
                  </a:lnTo>
                  <a:lnTo>
                    <a:pt x="203580" y="1167129"/>
                  </a:lnTo>
                  <a:lnTo>
                    <a:pt x="247015" y="1172590"/>
                  </a:lnTo>
                  <a:lnTo>
                    <a:pt x="268858" y="1173098"/>
                  </a:lnTo>
                  <a:lnTo>
                    <a:pt x="290449" y="1172082"/>
                  </a:lnTo>
                  <a:lnTo>
                    <a:pt x="333375" y="1165605"/>
                  </a:lnTo>
                  <a:lnTo>
                    <a:pt x="375285" y="1153540"/>
                  </a:lnTo>
                  <a:lnTo>
                    <a:pt x="387068" y="1148841"/>
                  </a:lnTo>
                  <a:lnTo>
                    <a:pt x="267843" y="1148841"/>
                  </a:lnTo>
                  <a:lnTo>
                    <a:pt x="247776" y="1148206"/>
                  </a:lnTo>
                  <a:lnTo>
                    <a:pt x="207518" y="1142999"/>
                  </a:lnTo>
                  <a:lnTo>
                    <a:pt x="167386" y="1131950"/>
                  </a:lnTo>
                  <a:lnTo>
                    <a:pt x="127507" y="1115186"/>
                  </a:lnTo>
                  <a:lnTo>
                    <a:pt x="88265" y="1092072"/>
                  </a:lnTo>
                  <a:lnTo>
                    <a:pt x="51689" y="1064259"/>
                  </a:lnTo>
                  <a:lnTo>
                    <a:pt x="34163" y="1048511"/>
                  </a:lnTo>
                  <a:lnTo>
                    <a:pt x="17272" y="1031493"/>
                  </a:lnTo>
                  <a:close/>
                </a:path>
                <a:path w="707390" h="1173479">
                  <a:moveTo>
                    <a:pt x="515201" y="39356"/>
                  </a:moveTo>
                  <a:lnTo>
                    <a:pt x="499803" y="58289"/>
                  </a:lnTo>
                  <a:lnTo>
                    <a:pt x="515239" y="72643"/>
                  </a:lnTo>
                  <a:lnTo>
                    <a:pt x="531241" y="90550"/>
                  </a:lnTo>
                  <a:lnTo>
                    <a:pt x="561594" y="130301"/>
                  </a:lnTo>
                  <a:lnTo>
                    <a:pt x="588899" y="173608"/>
                  </a:lnTo>
                  <a:lnTo>
                    <a:pt x="612901" y="220217"/>
                  </a:lnTo>
                  <a:lnTo>
                    <a:pt x="633602" y="269874"/>
                  </a:lnTo>
                  <a:lnTo>
                    <a:pt x="650875" y="321944"/>
                  </a:lnTo>
                  <a:lnTo>
                    <a:pt x="664591" y="376173"/>
                  </a:lnTo>
                  <a:lnTo>
                    <a:pt x="674497" y="432053"/>
                  </a:lnTo>
                  <a:lnTo>
                    <a:pt x="680720" y="489203"/>
                  </a:lnTo>
                  <a:lnTo>
                    <a:pt x="683132" y="547242"/>
                  </a:lnTo>
                  <a:lnTo>
                    <a:pt x="682738" y="576706"/>
                  </a:lnTo>
                  <a:lnTo>
                    <a:pt x="678942" y="634999"/>
                  </a:lnTo>
                  <a:lnTo>
                    <a:pt x="671068" y="693419"/>
                  </a:lnTo>
                  <a:lnTo>
                    <a:pt x="658749" y="751077"/>
                  </a:lnTo>
                  <a:lnTo>
                    <a:pt x="642239" y="807973"/>
                  </a:lnTo>
                  <a:lnTo>
                    <a:pt x="621792" y="862075"/>
                  </a:lnTo>
                  <a:lnTo>
                    <a:pt x="598170" y="911986"/>
                  </a:lnTo>
                  <a:lnTo>
                    <a:pt x="571500" y="957452"/>
                  </a:lnTo>
                  <a:lnTo>
                    <a:pt x="542163" y="998346"/>
                  </a:lnTo>
                  <a:lnTo>
                    <a:pt x="510540" y="1034668"/>
                  </a:lnTo>
                  <a:lnTo>
                    <a:pt x="476885" y="1066291"/>
                  </a:lnTo>
                  <a:lnTo>
                    <a:pt x="441325" y="1092834"/>
                  </a:lnTo>
                  <a:lnTo>
                    <a:pt x="404495" y="1114297"/>
                  </a:lnTo>
                  <a:lnTo>
                    <a:pt x="366395" y="1130934"/>
                  </a:lnTo>
                  <a:lnTo>
                    <a:pt x="327405" y="1141983"/>
                  </a:lnTo>
                  <a:lnTo>
                    <a:pt x="287781" y="1147952"/>
                  </a:lnTo>
                  <a:lnTo>
                    <a:pt x="267843" y="1148841"/>
                  </a:lnTo>
                  <a:lnTo>
                    <a:pt x="387068" y="1148841"/>
                  </a:lnTo>
                  <a:lnTo>
                    <a:pt x="435991" y="1124965"/>
                  </a:lnTo>
                  <a:lnTo>
                    <a:pt x="474345" y="1099184"/>
                  </a:lnTo>
                  <a:lnTo>
                    <a:pt x="511048" y="1068450"/>
                  </a:lnTo>
                  <a:lnTo>
                    <a:pt x="545338" y="1032636"/>
                  </a:lnTo>
                  <a:lnTo>
                    <a:pt x="577342" y="992250"/>
                  </a:lnTo>
                  <a:lnTo>
                    <a:pt x="606425" y="947038"/>
                  </a:lnTo>
                  <a:lnTo>
                    <a:pt x="632714" y="897508"/>
                  </a:lnTo>
                  <a:lnTo>
                    <a:pt x="655574" y="843660"/>
                  </a:lnTo>
                  <a:lnTo>
                    <a:pt x="674624" y="786129"/>
                  </a:lnTo>
                  <a:lnTo>
                    <a:pt x="689482" y="726947"/>
                  </a:lnTo>
                  <a:lnTo>
                    <a:pt x="699643" y="667130"/>
                  </a:lnTo>
                  <a:lnTo>
                    <a:pt x="705612" y="606805"/>
                  </a:lnTo>
                  <a:lnTo>
                    <a:pt x="707390" y="546734"/>
                  </a:lnTo>
                  <a:lnTo>
                    <a:pt x="706754" y="516762"/>
                  </a:lnTo>
                  <a:lnTo>
                    <a:pt x="702310" y="457453"/>
                  </a:lnTo>
                  <a:lnTo>
                    <a:pt x="693927" y="399160"/>
                  </a:lnTo>
                  <a:lnTo>
                    <a:pt x="681736" y="342391"/>
                  </a:lnTo>
                  <a:lnTo>
                    <a:pt x="665733" y="287527"/>
                  </a:lnTo>
                  <a:lnTo>
                    <a:pt x="646049" y="234822"/>
                  </a:lnTo>
                  <a:lnTo>
                    <a:pt x="622680" y="184784"/>
                  </a:lnTo>
                  <a:lnTo>
                    <a:pt x="596011" y="138048"/>
                  </a:lnTo>
                  <a:lnTo>
                    <a:pt x="565657" y="94614"/>
                  </a:lnTo>
                  <a:lnTo>
                    <a:pt x="531876" y="54863"/>
                  </a:lnTo>
                  <a:lnTo>
                    <a:pt x="515201" y="39356"/>
                  </a:lnTo>
                  <a:close/>
                </a:path>
                <a:path w="707390" h="1173479">
                  <a:moveTo>
                    <a:pt x="448945" y="0"/>
                  </a:moveTo>
                  <a:lnTo>
                    <a:pt x="483997" y="77723"/>
                  </a:lnTo>
                  <a:lnTo>
                    <a:pt x="499803" y="58289"/>
                  </a:lnTo>
                  <a:lnTo>
                    <a:pt x="489839" y="49021"/>
                  </a:lnTo>
                  <a:lnTo>
                    <a:pt x="506475" y="31241"/>
                  </a:lnTo>
                  <a:lnTo>
                    <a:pt x="521801" y="31241"/>
                  </a:lnTo>
                  <a:lnTo>
                    <a:pt x="532129" y="18541"/>
                  </a:lnTo>
                  <a:lnTo>
                    <a:pt x="448945" y="0"/>
                  </a:lnTo>
                  <a:close/>
                </a:path>
                <a:path w="707390" h="1173479">
                  <a:moveTo>
                    <a:pt x="506475" y="31241"/>
                  </a:moveTo>
                  <a:lnTo>
                    <a:pt x="489839" y="49021"/>
                  </a:lnTo>
                  <a:lnTo>
                    <a:pt x="499803" y="58289"/>
                  </a:lnTo>
                  <a:lnTo>
                    <a:pt x="515201" y="39356"/>
                  </a:lnTo>
                  <a:lnTo>
                    <a:pt x="506475" y="31241"/>
                  </a:lnTo>
                  <a:close/>
                </a:path>
                <a:path w="707390" h="1173479">
                  <a:moveTo>
                    <a:pt x="521801" y="31241"/>
                  </a:moveTo>
                  <a:lnTo>
                    <a:pt x="506475" y="31241"/>
                  </a:lnTo>
                  <a:lnTo>
                    <a:pt x="515201" y="39356"/>
                  </a:lnTo>
                  <a:lnTo>
                    <a:pt x="521801" y="312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2868930" cy="307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 4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fact(3)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000">
              <a:latin typeface="Leelawadee UI"/>
              <a:cs typeface="Leelawadee UI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75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6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53783" y="3291878"/>
            <a:ext cx="239395" cy="696595"/>
            <a:chOff x="6653783" y="3291878"/>
            <a:chExt cx="239395" cy="6965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4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854" y="857998"/>
            <a:ext cx="7463155" cy="419473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30"/>
              </a:spcBef>
              <a:buClr>
                <a:srgbClr val="0033CC"/>
              </a:buClr>
              <a:buSzPct val="84615"/>
              <a:buChar char="●"/>
              <a:tabLst>
                <a:tab pos="356870" algn="l"/>
              </a:tabLst>
            </a:pPr>
            <a:r>
              <a:rPr sz="2600" dirty="0">
                <a:latin typeface="Times New Roman"/>
                <a:cs typeface="Times New Roman"/>
              </a:rPr>
              <a:t>Recursion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process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which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function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calls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itself.</a:t>
            </a:r>
            <a:endParaRPr sz="26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625"/>
              </a:spcBef>
              <a:buClr>
                <a:srgbClr val="0033CC"/>
              </a:buClr>
              <a:buSzPct val="84615"/>
              <a:buChar char="●"/>
              <a:tabLst>
                <a:tab pos="356870" algn="l"/>
              </a:tabLst>
            </a:pP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example:</a:t>
            </a:r>
            <a:endParaRPr sz="2600" dirty="0">
              <a:latin typeface="Times New Roman"/>
              <a:cs typeface="Times New Roman"/>
            </a:endParaRPr>
          </a:p>
          <a:p>
            <a:pPr marL="630555">
              <a:lnSpc>
                <a:spcPct val="100000"/>
              </a:lnSpc>
              <a:spcBef>
                <a:spcPts val="2120"/>
              </a:spcBef>
            </a:pPr>
            <a:r>
              <a:rPr sz="2400" dirty="0">
                <a:latin typeface="Leelawadee UI"/>
                <a:cs typeface="Leelawadee UI"/>
              </a:rPr>
              <a:t>int</a:t>
            </a:r>
            <a:r>
              <a:rPr sz="2400" spc="-5" dirty="0">
                <a:latin typeface="Leelawadee UI"/>
                <a:cs typeface="Leelawadee UI"/>
              </a:rPr>
              <a:t> </a:t>
            </a:r>
            <a:r>
              <a:rPr sz="2400" spc="-10" dirty="0">
                <a:latin typeface="Leelawadee UI"/>
                <a:cs typeface="Leelawadee UI"/>
              </a:rPr>
              <a:t>fun()</a:t>
            </a:r>
            <a:endParaRPr sz="2400" dirty="0">
              <a:latin typeface="Leelawadee UI"/>
              <a:cs typeface="Leelawadee UI"/>
            </a:endParaRPr>
          </a:p>
          <a:p>
            <a:pPr marL="630555">
              <a:lnSpc>
                <a:spcPct val="100000"/>
              </a:lnSpc>
            </a:pPr>
            <a:r>
              <a:rPr sz="2400" spc="-50" dirty="0">
                <a:latin typeface="Leelawadee UI"/>
                <a:cs typeface="Leelawadee UI"/>
              </a:rPr>
              <a:t>{</a:t>
            </a:r>
            <a:endParaRPr sz="2400" dirty="0">
              <a:latin typeface="Leelawadee UI"/>
              <a:cs typeface="Leelawadee UI"/>
            </a:endParaRPr>
          </a:p>
          <a:p>
            <a:pPr marL="16002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Leelawadee UI"/>
                <a:cs typeface="Leelawadee UI"/>
              </a:rPr>
              <a:t>…………..</a:t>
            </a:r>
            <a:endParaRPr sz="2400" dirty="0">
              <a:latin typeface="Leelawadee UI"/>
              <a:cs typeface="Leelawadee UI"/>
            </a:endParaRPr>
          </a:p>
          <a:p>
            <a:pPr marL="1600200">
              <a:lnSpc>
                <a:spcPct val="100000"/>
              </a:lnSpc>
            </a:pPr>
            <a:r>
              <a:rPr sz="2400" spc="-10" dirty="0">
                <a:latin typeface="Leelawadee UI"/>
                <a:cs typeface="Leelawadee UI"/>
              </a:rPr>
              <a:t>…………..</a:t>
            </a:r>
            <a:endParaRPr sz="2400" dirty="0">
              <a:latin typeface="Leelawadee UI"/>
              <a:cs typeface="Leelawadee UI"/>
            </a:endParaRPr>
          </a:p>
          <a:p>
            <a:pPr marL="160020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Leelawadee UI"/>
                <a:cs typeface="Leelawadee UI"/>
              </a:rPr>
              <a:t>fun();</a:t>
            </a:r>
            <a:endParaRPr sz="2400" dirty="0">
              <a:latin typeface="Leelawadee UI"/>
              <a:cs typeface="Leelawadee UI"/>
            </a:endParaRPr>
          </a:p>
          <a:p>
            <a:pPr marL="630555">
              <a:lnSpc>
                <a:spcPct val="100000"/>
              </a:lnSpc>
            </a:pPr>
            <a:r>
              <a:rPr sz="2400" spc="-50" dirty="0">
                <a:latin typeface="Leelawadee UI"/>
                <a:cs typeface="Leelawadee UI"/>
              </a:rPr>
              <a:t>}</a:t>
            </a:r>
            <a:endParaRPr lang="en-US" sz="2400" spc="-50" dirty="0">
              <a:latin typeface="Leelawadee UI"/>
              <a:cs typeface="Leelawadee UI"/>
            </a:endParaRPr>
          </a:p>
          <a:p>
            <a:pPr marL="630555">
              <a:lnSpc>
                <a:spcPct val="100000"/>
              </a:lnSpc>
            </a:pPr>
            <a:endParaRPr lang="en-GB" sz="2400" spc="-50" dirty="0">
              <a:latin typeface="Leelawadee UI"/>
              <a:cs typeface="Leelawadee UI"/>
            </a:endParaRPr>
          </a:p>
          <a:p>
            <a:pPr marL="630555">
              <a:lnSpc>
                <a:spcPct val="100000"/>
              </a:lnSpc>
            </a:pPr>
            <a:r>
              <a:rPr lang="en-GB" sz="2400" spc="-50" dirty="0">
                <a:solidFill>
                  <a:srgbClr val="FF0000"/>
                </a:solidFill>
                <a:latin typeface="Leelawadee UI"/>
                <a:cs typeface="Leelawadee UI"/>
              </a:rPr>
              <a:t>Note: but the base condition must be added</a:t>
            </a:r>
            <a:endParaRPr sz="2400" dirty="0">
              <a:solidFill>
                <a:srgbClr val="FF0000"/>
              </a:solidFill>
              <a:latin typeface="Leelawadee UI"/>
              <a:cs typeface="Leelawade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2868930" cy="307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 4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fact(3)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000">
              <a:latin typeface="Leelawadee UI"/>
              <a:cs typeface="Leelawadee UI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75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6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306311" y="2724911"/>
            <a:ext cx="1101725" cy="1693545"/>
            <a:chOff x="6306311" y="2724911"/>
            <a:chExt cx="1101725" cy="16935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3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6123" y="2744723"/>
              <a:ext cx="920750" cy="624840"/>
            </a:xfrm>
            <a:custGeom>
              <a:avLst/>
              <a:gdLst/>
              <a:ahLst/>
              <a:cxnLst/>
              <a:rect l="l" t="t" r="r" b="b"/>
              <a:pathLst>
                <a:path w="920750" h="624839">
                  <a:moveTo>
                    <a:pt x="0" y="312420"/>
                  </a:moveTo>
                  <a:lnTo>
                    <a:pt x="3586" y="273221"/>
                  </a:lnTo>
                  <a:lnTo>
                    <a:pt x="14060" y="235478"/>
                  </a:lnTo>
                  <a:lnTo>
                    <a:pt x="30987" y="199483"/>
                  </a:lnTo>
                  <a:lnTo>
                    <a:pt x="53937" y="165528"/>
                  </a:lnTo>
                  <a:lnTo>
                    <a:pt x="82477" y="133906"/>
                  </a:lnTo>
                  <a:lnTo>
                    <a:pt x="116177" y="104910"/>
                  </a:lnTo>
                  <a:lnTo>
                    <a:pt x="154603" y="78831"/>
                  </a:lnTo>
                  <a:lnTo>
                    <a:pt x="197325" y="55962"/>
                  </a:lnTo>
                  <a:lnTo>
                    <a:pt x="243910" y="36595"/>
                  </a:lnTo>
                  <a:lnTo>
                    <a:pt x="293926" y="21023"/>
                  </a:lnTo>
                  <a:lnTo>
                    <a:pt x="346943" y="9538"/>
                  </a:lnTo>
                  <a:lnTo>
                    <a:pt x="402527" y="2433"/>
                  </a:lnTo>
                  <a:lnTo>
                    <a:pt x="460248" y="0"/>
                  </a:lnTo>
                  <a:lnTo>
                    <a:pt x="517968" y="2433"/>
                  </a:lnTo>
                  <a:lnTo>
                    <a:pt x="573552" y="9538"/>
                  </a:lnTo>
                  <a:lnTo>
                    <a:pt x="626569" y="21023"/>
                  </a:lnTo>
                  <a:lnTo>
                    <a:pt x="676585" y="36595"/>
                  </a:lnTo>
                  <a:lnTo>
                    <a:pt x="723170" y="55962"/>
                  </a:lnTo>
                  <a:lnTo>
                    <a:pt x="765892" y="78831"/>
                  </a:lnTo>
                  <a:lnTo>
                    <a:pt x="804318" y="104910"/>
                  </a:lnTo>
                  <a:lnTo>
                    <a:pt x="838018" y="133906"/>
                  </a:lnTo>
                  <a:lnTo>
                    <a:pt x="866558" y="165528"/>
                  </a:lnTo>
                  <a:lnTo>
                    <a:pt x="889508" y="199483"/>
                  </a:lnTo>
                  <a:lnTo>
                    <a:pt x="906435" y="235478"/>
                  </a:lnTo>
                  <a:lnTo>
                    <a:pt x="916909" y="273221"/>
                  </a:lnTo>
                  <a:lnTo>
                    <a:pt x="920496" y="312420"/>
                  </a:lnTo>
                  <a:lnTo>
                    <a:pt x="916909" y="351618"/>
                  </a:lnTo>
                  <a:lnTo>
                    <a:pt x="906435" y="389361"/>
                  </a:lnTo>
                  <a:lnTo>
                    <a:pt x="889508" y="425356"/>
                  </a:lnTo>
                  <a:lnTo>
                    <a:pt x="866558" y="459311"/>
                  </a:lnTo>
                  <a:lnTo>
                    <a:pt x="838018" y="490933"/>
                  </a:lnTo>
                  <a:lnTo>
                    <a:pt x="804318" y="519929"/>
                  </a:lnTo>
                  <a:lnTo>
                    <a:pt x="765892" y="546008"/>
                  </a:lnTo>
                  <a:lnTo>
                    <a:pt x="723170" y="568877"/>
                  </a:lnTo>
                  <a:lnTo>
                    <a:pt x="676585" y="588244"/>
                  </a:lnTo>
                  <a:lnTo>
                    <a:pt x="626569" y="603816"/>
                  </a:lnTo>
                  <a:lnTo>
                    <a:pt x="573552" y="615301"/>
                  </a:lnTo>
                  <a:lnTo>
                    <a:pt x="517968" y="622406"/>
                  </a:lnTo>
                  <a:lnTo>
                    <a:pt x="460248" y="624839"/>
                  </a:lnTo>
                  <a:lnTo>
                    <a:pt x="402527" y="622406"/>
                  </a:lnTo>
                  <a:lnTo>
                    <a:pt x="346943" y="615301"/>
                  </a:lnTo>
                  <a:lnTo>
                    <a:pt x="293926" y="603816"/>
                  </a:lnTo>
                  <a:lnTo>
                    <a:pt x="243910" y="588244"/>
                  </a:lnTo>
                  <a:lnTo>
                    <a:pt x="197325" y="568877"/>
                  </a:lnTo>
                  <a:lnTo>
                    <a:pt x="154603" y="546008"/>
                  </a:lnTo>
                  <a:lnTo>
                    <a:pt x="116177" y="519929"/>
                  </a:lnTo>
                  <a:lnTo>
                    <a:pt x="82477" y="490933"/>
                  </a:lnTo>
                  <a:lnTo>
                    <a:pt x="53937" y="459311"/>
                  </a:lnTo>
                  <a:lnTo>
                    <a:pt x="30987" y="425356"/>
                  </a:lnTo>
                  <a:lnTo>
                    <a:pt x="14060" y="389361"/>
                  </a:lnTo>
                  <a:lnTo>
                    <a:pt x="3586" y="351618"/>
                  </a:lnTo>
                  <a:lnTo>
                    <a:pt x="0" y="31242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4159" y="3081527"/>
              <a:ext cx="793826" cy="133642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659752" y="3182619"/>
              <a:ext cx="707390" cy="1173480"/>
            </a:xfrm>
            <a:custGeom>
              <a:avLst/>
              <a:gdLst/>
              <a:ahLst/>
              <a:cxnLst/>
              <a:rect l="l" t="t" r="r" b="b"/>
              <a:pathLst>
                <a:path w="707390" h="1173479">
                  <a:moveTo>
                    <a:pt x="17272" y="1031493"/>
                  </a:moveTo>
                  <a:lnTo>
                    <a:pt x="36449" y="1083309"/>
                  </a:lnTo>
                  <a:lnTo>
                    <a:pt x="75311" y="1112773"/>
                  </a:lnTo>
                  <a:lnTo>
                    <a:pt x="117348" y="1137284"/>
                  </a:lnTo>
                  <a:lnTo>
                    <a:pt x="160147" y="1155318"/>
                  </a:lnTo>
                  <a:lnTo>
                    <a:pt x="203580" y="1167129"/>
                  </a:lnTo>
                  <a:lnTo>
                    <a:pt x="247015" y="1172590"/>
                  </a:lnTo>
                  <a:lnTo>
                    <a:pt x="268858" y="1173098"/>
                  </a:lnTo>
                  <a:lnTo>
                    <a:pt x="290449" y="1172082"/>
                  </a:lnTo>
                  <a:lnTo>
                    <a:pt x="333375" y="1165605"/>
                  </a:lnTo>
                  <a:lnTo>
                    <a:pt x="375285" y="1153540"/>
                  </a:lnTo>
                  <a:lnTo>
                    <a:pt x="387068" y="1148841"/>
                  </a:lnTo>
                  <a:lnTo>
                    <a:pt x="267843" y="1148841"/>
                  </a:lnTo>
                  <a:lnTo>
                    <a:pt x="247776" y="1148206"/>
                  </a:lnTo>
                  <a:lnTo>
                    <a:pt x="207518" y="1142999"/>
                  </a:lnTo>
                  <a:lnTo>
                    <a:pt x="167386" y="1131950"/>
                  </a:lnTo>
                  <a:lnTo>
                    <a:pt x="127507" y="1115186"/>
                  </a:lnTo>
                  <a:lnTo>
                    <a:pt x="88265" y="1092072"/>
                  </a:lnTo>
                  <a:lnTo>
                    <a:pt x="51689" y="1064259"/>
                  </a:lnTo>
                  <a:lnTo>
                    <a:pt x="34163" y="1048511"/>
                  </a:lnTo>
                  <a:lnTo>
                    <a:pt x="17272" y="1031493"/>
                  </a:lnTo>
                  <a:close/>
                </a:path>
                <a:path w="707390" h="1173479">
                  <a:moveTo>
                    <a:pt x="515201" y="39356"/>
                  </a:moveTo>
                  <a:lnTo>
                    <a:pt x="499803" y="58289"/>
                  </a:lnTo>
                  <a:lnTo>
                    <a:pt x="515239" y="72643"/>
                  </a:lnTo>
                  <a:lnTo>
                    <a:pt x="531241" y="90550"/>
                  </a:lnTo>
                  <a:lnTo>
                    <a:pt x="561594" y="130301"/>
                  </a:lnTo>
                  <a:lnTo>
                    <a:pt x="588899" y="173608"/>
                  </a:lnTo>
                  <a:lnTo>
                    <a:pt x="612901" y="220217"/>
                  </a:lnTo>
                  <a:lnTo>
                    <a:pt x="633602" y="269875"/>
                  </a:lnTo>
                  <a:lnTo>
                    <a:pt x="650875" y="321944"/>
                  </a:lnTo>
                  <a:lnTo>
                    <a:pt x="664591" y="376174"/>
                  </a:lnTo>
                  <a:lnTo>
                    <a:pt x="674497" y="432053"/>
                  </a:lnTo>
                  <a:lnTo>
                    <a:pt x="680720" y="489203"/>
                  </a:lnTo>
                  <a:lnTo>
                    <a:pt x="683132" y="547242"/>
                  </a:lnTo>
                  <a:lnTo>
                    <a:pt x="682738" y="576706"/>
                  </a:lnTo>
                  <a:lnTo>
                    <a:pt x="678942" y="634999"/>
                  </a:lnTo>
                  <a:lnTo>
                    <a:pt x="671068" y="693419"/>
                  </a:lnTo>
                  <a:lnTo>
                    <a:pt x="658749" y="751077"/>
                  </a:lnTo>
                  <a:lnTo>
                    <a:pt x="642239" y="807973"/>
                  </a:lnTo>
                  <a:lnTo>
                    <a:pt x="621792" y="862075"/>
                  </a:lnTo>
                  <a:lnTo>
                    <a:pt x="598170" y="911986"/>
                  </a:lnTo>
                  <a:lnTo>
                    <a:pt x="571500" y="957452"/>
                  </a:lnTo>
                  <a:lnTo>
                    <a:pt x="542163" y="998346"/>
                  </a:lnTo>
                  <a:lnTo>
                    <a:pt x="510540" y="1034668"/>
                  </a:lnTo>
                  <a:lnTo>
                    <a:pt x="476885" y="1066291"/>
                  </a:lnTo>
                  <a:lnTo>
                    <a:pt x="441325" y="1092834"/>
                  </a:lnTo>
                  <a:lnTo>
                    <a:pt x="404495" y="1114297"/>
                  </a:lnTo>
                  <a:lnTo>
                    <a:pt x="366395" y="1130934"/>
                  </a:lnTo>
                  <a:lnTo>
                    <a:pt x="327405" y="1141983"/>
                  </a:lnTo>
                  <a:lnTo>
                    <a:pt x="287781" y="1147952"/>
                  </a:lnTo>
                  <a:lnTo>
                    <a:pt x="267843" y="1148841"/>
                  </a:lnTo>
                  <a:lnTo>
                    <a:pt x="387068" y="1148841"/>
                  </a:lnTo>
                  <a:lnTo>
                    <a:pt x="435991" y="1124965"/>
                  </a:lnTo>
                  <a:lnTo>
                    <a:pt x="474345" y="1099184"/>
                  </a:lnTo>
                  <a:lnTo>
                    <a:pt x="511048" y="1068450"/>
                  </a:lnTo>
                  <a:lnTo>
                    <a:pt x="545338" y="1032636"/>
                  </a:lnTo>
                  <a:lnTo>
                    <a:pt x="577342" y="992250"/>
                  </a:lnTo>
                  <a:lnTo>
                    <a:pt x="606425" y="947038"/>
                  </a:lnTo>
                  <a:lnTo>
                    <a:pt x="632714" y="897508"/>
                  </a:lnTo>
                  <a:lnTo>
                    <a:pt x="655574" y="843660"/>
                  </a:lnTo>
                  <a:lnTo>
                    <a:pt x="674624" y="786129"/>
                  </a:lnTo>
                  <a:lnTo>
                    <a:pt x="689482" y="726947"/>
                  </a:lnTo>
                  <a:lnTo>
                    <a:pt x="699643" y="667130"/>
                  </a:lnTo>
                  <a:lnTo>
                    <a:pt x="705612" y="606805"/>
                  </a:lnTo>
                  <a:lnTo>
                    <a:pt x="707390" y="546734"/>
                  </a:lnTo>
                  <a:lnTo>
                    <a:pt x="706754" y="516762"/>
                  </a:lnTo>
                  <a:lnTo>
                    <a:pt x="702310" y="457453"/>
                  </a:lnTo>
                  <a:lnTo>
                    <a:pt x="693927" y="399160"/>
                  </a:lnTo>
                  <a:lnTo>
                    <a:pt x="681736" y="342391"/>
                  </a:lnTo>
                  <a:lnTo>
                    <a:pt x="665733" y="287527"/>
                  </a:lnTo>
                  <a:lnTo>
                    <a:pt x="646049" y="234822"/>
                  </a:lnTo>
                  <a:lnTo>
                    <a:pt x="622680" y="184784"/>
                  </a:lnTo>
                  <a:lnTo>
                    <a:pt x="596011" y="138049"/>
                  </a:lnTo>
                  <a:lnTo>
                    <a:pt x="565657" y="94614"/>
                  </a:lnTo>
                  <a:lnTo>
                    <a:pt x="531876" y="54863"/>
                  </a:lnTo>
                  <a:lnTo>
                    <a:pt x="515201" y="39356"/>
                  </a:lnTo>
                  <a:close/>
                </a:path>
                <a:path w="707390" h="1173479">
                  <a:moveTo>
                    <a:pt x="448945" y="0"/>
                  </a:moveTo>
                  <a:lnTo>
                    <a:pt x="483997" y="77724"/>
                  </a:lnTo>
                  <a:lnTo>
                    <a:pt x="499803" y="58289"/>
                  </a:lnTo>
                  <a:lnTo>
                    <a:pt x="489839" y="49021"/>
                  </a:lnTo>
                  <a:lnTo>
                    <a:pt x="506475" y="31241"/>
                  </a:lnTo>
                  <a:lnTo>
                    <a:pt x="521801" y="31241"/>
                  </a:lnTo>
                  <a:lnTo>
                    <a:pt x="532129" y="18541"/>
                  </a:lnTo>
                  <a:lnTo>
                    <a:pt x="448945" y="0"/>
                  </a:lnTo>
                  <a:close/>
                </a:path>
                <a:path w="707390" h="1173479">
                  <a:moveTo>
                    <a:pt x="506475" y="31241"/>
                  </a:moveTo>
                  <a:lnTo>
                    <a:pt x="489839" y="49021"/>
                  </a:lnTo>
                  <a:lnTo>
                    <a:pt x="499803" y="58289"/>
                  </a:lnTo>
                  <a:lnTo>
                    <a:pt x="515201" y="39356"/>
                  </a:lnTo>
                  <a:lnTo>
                    <a:pt x="506475" y="31241"/>
                  </a:lnTo>
                  <a:close/>
                </a:path>
                <a:path w="707390" h="1173479">
                  <a:moveTo>
                    <a:pt x="521801" y="31241"/>
                  </a:moveTo>
                  <a:lnTo>
                    <a:pt x="506475" y="31241"/>
                  </a:lnTo>
                  <a:lnTo>
                    <a:pt x="515201" y="39356"/>
                  </a:lnTo>
                  <a:lnTo>
                    <a:pt x="521801" y="312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2868930" cy="307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 4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35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6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000">
              <a:latin typeface="Leelawadee UI"/>
              <a:cs typeface="Leelawadee UI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75" dirty="0">
                <a:latin typeface="Leelawadee UI"/>
                <a:cs typeface="Leelawadee UI"/>
              </a:rPr>
              <a:t> </a:t>
            </a:r>
            <a:r>
              <a:rPr sz="2000" spc="-50" dirty="0">
                <a:latin typeface="Leelawadee UI"/>
                <a:cs typeface="Leelawadee UI"/>
              </a:rPr>
              <a:t>6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306311" y="2724911"/>
            <a:ext cx="1101725" cy="1693545"/>
            <a:chOff x="6306311" y="2724911"/>
            <a:chExt cx="1101725" cy="16935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3783" y="3291878"/>
              <a:ext cx="239153" cy="69630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37603" y="3316223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2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2" y="469900"/>
                  </a:lnTo>
                  <a:lnTo>
                    <a:pt x="50292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2" y="457200"/>
                  </a:lnTo>
                  <a:lnTo>
                    <a:pt x="50292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6123" y="2744723"/>
              <a:ext cx="920750" cy="624840"/>
            </a:xfrm>
            <a:custGeom>
              <a:avLst/>
              <a:gdLst/>
              <a:ahLst/>
              <a:cxnLst/>
              <a:rect l="l" t="t" r="r" b="b"/>
              <a:pathLst>
                <a:path w="920750" h="624839">
                  <a:moveTo>
                    <a:pt x="0" y="312420"/>
                  </a:moveTo>
                  <a:lnTo>
                    <a:pt x="3586" y="273221"/>
                  </a:lnTo>
                  <a:lnTo>
                    <a:pt x="14060" y="235478"/>
                  </a:lnTo>
                  <a:lnTo>
                    <a:pt x="30987" y="199483"/>
                  </a:lnTo>
                  <a:lnTo>
                    <a:pt x="53937" y="165528"/>
                  </a:lnTo>
                  <a:lnTo>
                    <a:pt x="82477" y="133906"/>
                  </a:lnTo>
                  <a:lnTo>
                    <a:pt x="116177" y="104910"/>
                  </a:lnTo>
                  <a:lnTo>
                    <a:pt x="154603" y="78831"/>
                  </a:lnTo>
                  <a:lnTo>
                    <a:pt x="197325" y="55962"/>
                  </a:lnTo>
                  <a:lnTo>
                    <a:pt x="243910" y="36595"/>
                  </a:lnTo>
                  <a:lnTo>
                    <a:pt x="293926" y="21023"/>
                  </a:lnTo>
                  <a:lnTo>
                    <a:pt x="346943" y="9538"/>
                  </a:lnTo>
                  <a:lnTo>
                    <a:pt x="402527" y="2433"/>
                  </a:lnTo>
                  <a:lnTo>
                    <a:pt x="460248" y="0"/>
                  </a:lnTo>
                  <a:lnTo>
                    <a:pt x="517968" y="2433"/>
                  </a:lnTo>
                  <a:lnTo>
                    <a:pt x="573552" y="9538"/>
                  </a:lnTo>
                  <a:lnTo>
                    <a:pt x="626569" y="21023"/>
                  </a:lnTo>
                  <a:lnTo>
                    <a:pt x="676585" y="36595"/>
                  </a:lnTo>
                  <a:lnTo>
                    <a:pt x="723170" y="55962"/>
                  </a:lnTo>
                  <a:lnTo>
                    <a:pt x="765892" y="78831"/>
                  </a:lnTo>
                  <a:lnTo>
                    <a:pt x="804318" y="104910"/>
                  </a:lnTo>
                  <a:lnTo>
                    <a:pt x="838018" y="133906"/>
                  </a:lnTo>
                  <a:lnTo>
                    <a:pt x="866558" y="165528"/>
                  </a:lnTo>
                  <a:lnTo>
                    <a:pt x="889508" y="199483"/>
                  </a:lnTo>
                  <a:lnTo>
                    <a:pt x="906435" y="235478"/>
                  </a:lnTo>
                  <a:lnTo>
                    <a:pt x="916909" y="273221"/>
                  </a:lnTo>
                  <a:lnTo>
                    <a:pt x="920496" y="312420"/>
                  </a:lnTo>
                  <a:lnTo>
                    <a:pt x="916909" y="351618"/>
                  </a:lnTo>
                  <a:lnTo>
                    <a:pt x="906435" y="389361"/>
                  </a:lnTo>
                  <a:lnTo>
                    <a:pt x="889508" y="425356"/>
                  </a:lnTo>
                  <a:lnTo>
                    <a:pt x="866558" y="459311"/>
                  </a:lnTo>
                  <a:lnTo>
                    <a:pt x="838018" y="490933"/>
                  </a:lnTo>
                  <a:lnTo>
                    <a:pt x="804318" y="519929"/>
                  </a:lnTo>
                  <a:lnTo>
                    <a:pt x="765892" y="546008"/>
                  </a:lnTo>
                  <a:lnTo>
                    <a:pt x="723170" y="568877"/>
                  </a:lnTo>
                  <a:lnTo>
                    <a:pt x="676585" y="588244"/>
                  </a:lnTo>
                  <a:lnTo>
                    <a:pt x="626569" y="603816"/>
                  </a:lnTo>
                  <a:lnTo>
                    <a:pt x="573552" y="615301"/>
                  </a:lnTo>
                  <a:lnTo>
                    <a:pt x="517968" y="622406"/>
                  </a:lnTo>
                  <a:lnTo>
                    <a:pt x="460248" y="624839"/>
                  </a:lnTo>
                  <a:lnTo>
                    <a:pt x="402527" y="622406"/>
                  </a:lnTo>
                  <a:lnTo>
                    <a:pt x="346943" y="615301"/>
                  </a:lnTo>
                  <a:lnTo>
                    <a:pt x="293926" y="603816"/>
                  </a:lnTo>
                  <a:lnTo>
                    <a:pt x="243910" y="588244"/>
                  </a:lnTo>
                  <a:lnTo>
                    <a:pt x="197325" y="568877"/>
                  </a:lnTo>
                  <a:lnTo>
                    <a:pt x="154603" y="546008"/>
                  </a:lnTo>
                  <a:lnTo>
                    <a:pt x="116177" y="519929"/>
                  </a:lnTo>
                  <a:lnTo>
                    <a:pt x="82477" y="490933"/>
                  </a:lnTo>
                  <a:lnTo>
                    <a:pt x="53937" y="459311"/>
                  </a:lnTo>
                  <a:lnTo>
                    <a:pt x="30987" y="425356"/>
                  </a:lnTo>
                  <a:lnTo>
                    <a:pt x="14060" y="389361"/>
                  </a:lnTo>
                  <a:lnTo>
                    <a:pt x="3586" y="351618"/>
                  </a:lnTo>
                  <a:lnTo>
                    <a:pt x="0" y="31242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4159" y="3081527"/>
              <a:ext cx="793826" cy="133642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659752" y="3182619"/>
              <a:ext cx="707390" cy="1173480"/>
            </a:xfrm>
            <a:custGeom>
              <a:avLst/>
              <a:gdLst/>
              <a:ahLst/>
              <a:cxnLst/>
              <a:rect l="l" t="t" r="r" b="b"/>
              <a:pathLst>
                <a:path w="707390" h="1173479">
                  <a:moveTo>
                    <a:pt x="17272" y="1031493"/>
                  </a:moveTo>
                  <a:lnTo>
                    <a:pt x="36449" y="1083309"/>
                  </a:lnTo>
                  <a:lnTo>
                    <a:pt x="75311" y="1112773"/>
                  </a:lnTo>
                  <a:lnTo>
                    <a:pt x="117348" y="1137284"/>
                  </a:lnTo>
                  <a:lnTo>
                    <a:pt x="160147" y="1155318"/>
                  </a:lnTo>
                  <a:lnTo>
                    <a:pt x="203580" y="1167129"/>
                  </a:lnTo>
                  <a:lnTo>
                    <a:pt x="247015" y="1172590"/>
                  </a:lnTo>
                  <a:lnTo>
                    <a:pt x="268858" y="1173098"/>
                  </a:lnTo>
                  <a:lnTo>
                    <a:pt x="290449" y="1172082"/>
                  </a:lnTo>
                  <a:lnTo>
                    <a:pt x="333375" y="1165605"/>
                  </a:lnTo>
                  <a:lnTo>
                    <a:pt x="375285" y="1153540"/>
                  </a:lnTo>
                  <a:lnTo>
                    <a:pt x="387068" y="1148841"/>
                  </a:lnTo>
                  <a:lnTo>
                    <a:pt x="267843" y="1148841"/>
                  </a:lnTo>
                  <a:lnTo>
                    <a:pt x="247776" y="1148206"/>
                  </a:lnTo>
                  <a:lnTo>
                    <a:pt x="207518" y="1142999"/>
                  </a:lnTo>
                  <a:lnTo>
                    <a:pt x="167386" y="1131950"/>
                  </a:lnTo>
                  <a:lnTo>
                    <a:pt x="127507" y="1115186"/>
                  </a:lnTo>
                  <a:lnTo>
                    <a:pt x="88265" y="1092072"/>
                  </a:lnTo>
                  <a:lnTo>
                    <a:pt x="51689" y="1064259"/>
                  </a:lnTo>
                  <a:lnTo>
                    <a:pt x="34163" y="1048511"/>
                  </a:lnTo>
                  <a:lnTo>
                    <a:pt x="17272" y="1031493"/>
                  </a:lnTo>
                  <a:close/>
                </a:path>
                <a:path w="707390" h="1173479">
                  <a:moveTo>
                    <a:pt x="515201" y="39356"/>
                  </a:moveTo>
                  <a:lnTo>
                    <a:pt x="499803" y="58289"/>
                  </a:lnTo>
                  <a:lnTo>
                    <a:pt x="515239" y="72643"/>
                  </a:lnTo>
                  <a:lnTo>
                    <a:pt x="531241" y="90550"/>
                  </a:lnTo>
                  <a:lnTo>
                    <a:pt x="561594" y="130301"/>
                  </a:lnTo>
                  <a:lnTo>
                    <a:pt x="588899" y="173608"/>
                  </a:lnTo>
                  <a:lnTo>
                    <a:pt x="612901" y="220217"/>
                  </a:lnTo>
                  <a:lnTo>
                    <a:pt x="633602" y="269875"/>
                  </a:lnTo>
                  <a:lnTo>
                    <a:pt x="650875" y="321944"/>
                  </a:lnTo>
                  <a:lnTo>
                    <a:pt x="664591" y="376174"/>
                  </a:lnTo>
                  <a:lnTo>
                    <a:pt x="674497" y="432053"/>
                  </a:lnTo>
                  <a:lnTo>
                    <a:pt x="680720" y="489203"/>
                  </a:lnTo>
                  <a:lnTo>
                    <a:pt x="683132" y="547242"/>
                  </a:lnTo>
                  <a:lnTo>
                    <a:pt x="682738" y="576706"/>
                  </a:lnTo>
                  <a:lnTo>
                    <a:pt x="678942" y="634999"/>
                  </a:lnTo>
                  <a:lnTo>
                    <a:pt x="671068" y="693419"/>
                  </a:lnTo>
                  <a:lnTo>
                    <a:pt x="658749" y="751077"/>
                  </a:lnTo>
                  <a:lnTo>
                    <a:pt x="642239" y="807973"/>
                  </a:lnTo>
                  <a:lnTo>
                    <a:pt x="621792" y="862075"/>
                  </a:lnTo>
                  <a:lnTo>
                    <a:pt x="598170" y="911986"/>
                  </a:lnTo>
                  <a:lnTo>
                    <a:pt x="571500" y="957452"/>
                  </a:lnTo>
                  <a:lnTo>
                    <a:pt x="542163" y="998346"/>
                  </a:lnTo>
                  <a:lnTo>
                    <a:pt x="510540" y="1034668"/>
                  </a:lnTo>
                  <a:lnTo>
                    <a:pt x="476885" y="1066291"/>
                  </a:lnTo>
                  <a:lnTo>
                    <a:pt x="441325" y="1092834"/>
                  </a:lnTo>
                  <a:lnTo>
                    <a:pt x="404495" y="1114297"/>
                  </a:lnTo>
                  <a:lnTo>
                    <a:pt x="366395" y="1130934"/>
                  </a:lnTo>
                  <a:lnTo>
                    <a:pt x="327405" y="1141983"/>
                  </a:lnTo>
                  <a:lnTo>
                    <a:pt x="287781" y="1147952"/>
                  </a:lnTo>
                  <a:lnTo>
                    <a:pt x="267843" y="1148841"/>
                  </a:lnTo>
                  <a:lnTo>
                    <a:pt x="387068" y="1148841"/>
                  </a:lnTo>
                  <a:lnTo>
                    <a:pt x="435991" y="1124965"/>
                  </a:lnTo>
                  <a:lnTo>
                    <a:pt x="474345" y="1099184"/>
                  </a:lnTo>
                  <a:lnTo>
                    <a:pt x="511048" y="1068450"/>
                  </a:lnTo>
                  <a:lnTo>
                    <a:pt x="545338" y="1032636"/>
                  </a:lnTo>
                  <a:lnTo>
                    <a:pt x="577342" y="992250"/>
                  </a:lnTo>
                  <a:lnTo>
                    <a:pt x="606425" y="947038"/>
                  </a:lnTo>
                  <a:lnTo>
                    <a:pt x="632714" y="897508"/>
                  </a:lnTo>
                  <a:lnTo>
                    <a:pt x="655574" y="843660"/>
                  </a:lnTo>
                  <a:lnTo>
                    <a:pt x="674624" y="786129"/>
                  </a:lnTo>
                  <a:lnTo>
                    <a:pt x="689482" y="726947"/>
                  </a:lnTo>
                  <a:lnTo>
                    <a:pt x="699643" y="667130"/>
                  </a:lnTo>
                  <a:lnTo>
                    <a:pt x="705612" y="606805"/>
                  </a:lnTo>
                  <a:lnTo>
                    <a:pt x="707390" y="546734"/>
                  </a:lnTo>
                  <a:lnTo>
                    <a:pt x="706754" y="516762"/>
                  </a:lnTo>
                  <a:lnTo>
                    <a:pt x="702310" y="457453"/>
                  </a:lnTo>
                  <a:lnTo>
                    <a:pt x="693927" y="399160"/>
                  </a:lnTo>
                  <a:lnTo>
                    <a:pt x="681736" y="342391"/>
                  </a:lnTo>
                  <a:lnTo>
                    <a:pt x="665733" y="287527"/>
                  </a:lnTo>
                  <a:lnTo>
                    <a:pt x="646049" y="234822"/>
                  </a:lnTo>
                  <a:lnTo>
                    <a:pt x="622680" y="184784"/>
                  </a:lnTo>
                  <a:lnTo>
                    <a:pt x="596011" y="138049"/>
                  </a:lnTo>
                  <a:lnTo>
                    <a:pt x="565657" y="94614"/>
                  </a:lnTo>
                  <a:lnTo>
                    <a:pt x="531876" y="54863"/>
                  </a:lnTo>
                  <a:lnTo>
                    <a:pt x="515201" y="39356"/>
                  </a:lnTo>
                  <a:close/>
                </a:path>
                <a:path w="707390" h="1173479">
                  <a:moveTo>
                    <a:pt x="448945" y="0"/>
                  </a:moveTo>
                  <a:lnTo>
                    <a:pt x="483997" y="77724"/>
                  </a:lnTo>
                  <a:lnTo>
                    <a:pt x="499803" y="58289"/>
                  </a:lnTo>
                  <a:lnTo>
                    <a:pt x="489839" y="49021"/>
                  </a:lnTo>
                  <a:lnTo>
                    <a:pt x="506475" y="31241"/>
                  </a:lnTo>
                  <a:lnTo>
                    <a:pt x="521801" y="31241"/>
                  </a:lnTo>
                  <a:lnTo>
                    <a:pt x="532129" y="18541"/>
                  </a:lnTo>
                  <a:lnTo>
                    <a:pt x="448945" y="0"/>
                  </a:lnTo>
                  <a:close/>
                </a:path>
                <a:path w="707390" h="1173479">
                  <a:moveTo>
                    <a:pt x="506475" y="31241"/>
                  </a:moveTo>
                  <a:lnTo>
                    <a:pt x="489839" y="49021"/>
                  </a:lnTo>
                  <a:lnTo>
                    <a:pt x="499803" y="58289"/>
                  </a:lnTo>
                  <a:lnTo>
                    <a:pt x="515201" y="39356"/>
                  </a:lnTo>
                  <a:lnTo>
                    <a:pt x="506475" y="31241"/>
                  </a:lnTo>
                  <a:close/>
                </a:path>
                <a:path w="707390" h="1173479">
                  <a:moveTo>
                    <a:pt x="521801" y="31241"/>
                  </a:moveTo>
                  <a:lnTo>
                    <a:pt x="506475" y="31241"/>
                  </a:lnTo>
                  <a:lnTo>
                    <a:pt x="515201" y="39356"/>
                  </a:lnTo>
                  <a:lnTo>
                    <a:pt x="521801" y="312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195961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24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21679" y="2337854"/>
            <a:ext cx="239395" cy="696595"/>
            <a:chOff x="5821679" y="2337854"/>
            <a:chExt cx="239395" cy="6965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195961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</a:t>
            </a:r>
            <a:r>
              <a:rPr sz="2000" spc="-10" dirty="0">
                <a:latin typeface="Leelawadee UI"/>
                <a:cs typeface="Leelawadee UI"/>
              </a:rPr>
              <a:t>fact(4)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24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431535" y="1810511"/>
            <a:ext cx="1099185" cy="1693545"/>
            <a:chOff x="5431535" y="1810511"/>
            <a:chExt cx="1099185" cy="16935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1347" y="1830323"/>
              <a:ext cx="917575" cy="624840"/>
            </a:xfrm>
            <a:custGeom>
              <a:avLst/>
              <a:gdLst/>
              <a:ahLst/>
              <a:cxnLst/>
              <a:rect l="l" t="t" r="r" b="b"/>
              <a:pathLst>
                <a:path w="917575" h="624839">
                  <a:moveTo>
                    <a:pt x="0" y="312420"/>
                  </a:moveTo>
                  <a:lnTo>
                    <a:pt x="3573" y="273221"/>
                  </a:lnTo>
                  <a:lnTo>
                    <a:pt x="14008" y="235478"/>
                  </a:lnTo>
                  <a:lnTo>
                    <a:pt x="30875" y="199483"/>
                  </a:lnTo>
                  <a:lnTo>
                    <a:pt x="53743" y="165528"/>
                  </a:lnTo>
                  <a:lnTo>
                    <a:pt x="82182" y="133906"/>
                  </a:lnTo>
                  <a:lnTo>
                    <a:pt x="115765" y="104910"/>
                  </a:lnTo>
                  <a:lnTo>
                    <a:pt x="154059" y="78831"/>
                  </a:lnTo>
                  <a:lnTo>
                    <a:pt x="196636" y="55962"/>
                  </a:lnTo>
                  <a:lnTo>
                    <a:pt x="243067" y="36595"/>
                  </a:lnTo>
                  <a:lnTo>
                    <a:pt x="292920" y="21023"/>
                  </a:lnTo>
                  <a:lnTo>
                    <a:pt x="345767" y="9538"/>
                  </a:lnTo>
                  <a:lnTo>
                    <a:pt x="401178" y="2433"/>
                  </a:lnTo>
                  <a:lnTo>
                    <a:pt x="458724" y="0"/>
                  </a:lnTo>
                  <a:lnTo>
                    <a:pt x="516269" y="2433"/>
                  </a:lnTo>
                  <a:lnTo>
                    <a:pt x="571680" y="9538"/>
                  </a:lnTo>
                  <a:lnTo>
                    <a:pt x="624527" y="21023"/>
                  </a:lnTo>
                  <a:lnTo>
                    <a:pt x="674380" y="36595"/>
                  </a:lnTo>
                  <a:lnTo>
                    <a:pt x="720811" y="55962"/>
                  </a:lnTo>
                  <a:lnTo>
                    <a:pt x="763388" y="78831"/>
                  </a:lnTo>
                  <a:lnTo>
                    <a:pt x="801682" y="104910"/>
                  </a:lnTo>
                  <a:lnTo>
                    <a:pt x="835265" y="133906"/>
                  </a:lnTo>
                  <a:lnTo>
                    <a:pt x="863704" y="165528"/>
                  </a:lnTo>
                  <a:lnTo>
                    <a:pt x="886572" y="199483"/>
                  </a:lnTo>
                  <a:lnTo>
                    <a:pt x="903439" y="235478"/>
                  </a:lnTo>
                  <a:lnTo>
                    <a:pt x="913874" y="273221"/>
                  </a:lnTo>
                  <a:lnTo>
                    <a:pt x="917448" y="312420"/>
                  </a:lnTo>
                  <a:lnTo>
                    <a:pt x="913874" y="351618"/>
                  </a:lnTo>
                  <a:lnTo>
                    <a:pt x="903439" y="389361"/>
                  </a:lnTo>
                  <a:lnTo>
                    <a:pt x="886572" y="425356"/>
                  </a:lnTo>
                  <a:lnTo>
                    <a:pt x="863704" y="459311"/>
                  </a:lnTo>
                  <a:lnTo>
                    <a:pt x="835265" y="490933"/>
                  </a:lnTo>
                  <a:lnTo>
                    <a:pt x="801682" y="519929"/>
                  </a:lnTo>
                  <a:lnTo>
                    <a:pt x="763388" y="546008"/>
                  </a:lnTo>
                  <a:lnTo>
                    <a:pt x="720811" y="568877"/>
                  </a:lnTo>
                  <a:lnTo>
                    <a:pt x="674380" y="588244"/>
                  </a:lnTo>
                  <a:lnTo>
                    <a:pt x="624527" y="603816"/>
                  </a:lnTo>
                  <a:lnTo>
                    <a:pt x="571680" y="615301"/>
                  </a:lnTo>
                  <a:lnTo>
                    <a:pt x="516269" y="622406"/>
                  </a:lnTo>
                  <a:lnTo>
                    <a:pt x="458724" y="624839"/>
                  </a:lnTo>
                  <a:lnTo>
                    <a:pt x="401178" y="622406"/>
                  </a:lnTo>
                  <a:lnTo>
                    <a:pt x="345767" y="615301"/>
                  </a:lnTo>
                  <a:lnTo>
                    <a:pt x="292920" y="603816"/>
                  </a:lnTo>
                  <a:lnTo>
                    <a:pt x="243067" y="588244"/>
                  </a:lnTo>
                  <a:lnTo>
                    <a:pt x="196636" y="568877"/>
                  </a:lnTo>
                  <a:lnTo>
                    <a:pt x="154059" y="546008"/>
                  </a:lnTo>
                  <a:lnTo>
                    <a:pt x="115765" y="519929"/>
                  </a:lnTo>
                  <a:lnTo>
                    <a:pt x="82182" y="490933"/>
                  </a:lnTo>
                  <a:lnTo>
                    <a:pt x="53743" y="459311"/>
                  </a:lnTo>
                  <a:lnTo>
                    <a:pt x="30875" y="425356"/>
                  </a:lnTo>
                  <a:lnTo>
                    <a:pt x="14008" y="389361"/>
                  </a:lnTo>
                  <a:lnTo>
                    <a:pt x="3573" y="351618"/>
                  </a:lnTo>
                  <a:lnTo>
                    <a:pt x="0" y="31242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6335" y="2167127"/>
              <a:ext cx="793826" cy="13364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83706" y="2268600"/>
              <a:ext cx="706120" cy="1172845"/>
            </a:xfrm>
            <a:custGeom>
              <a:avLst/>
              <a:gdLst/>
              <a:ahLst/>
              <a:cxnLst/>
              <a:rect l="l" t="t" r="r" b="b"/>
              <a:pathLst>
                <a:path w="706120" h="1172845">
                  <a:moveTo>
                    <a:pt x="17271" y="1030477"/>
                  </a:moveTo>
                  <a:lnTo>
                    <a:pt x="36448" y="1082421"/>
                  </a:lnTo>
                  <a:lnTo>
                    <a:pt x="75056" y="1112012"/>
                  </a:lnTo>
                  <a:lnTo>
                    <a:pt x="116966" y="1136523"/>
                  </a:lnTo>
                  <a:lnTo>
                    <a:pt x="159638" y="1154684"/>
                  </a:lnTo>
                  <a:lnTo>
                    <a:pt x="202945" y="1166495"/>
                  </a:lnTo>
                  <a:lnTo>
                    <a:pt x="246379" y="1172210"/>
                  </a:lnTo>
                  <a:lnTo>
                    <a:pt x="267969" y="1172718"/>
                  </a:lnTo>
                  <a:lnTo>
                    <a:pt x="289559" y="1171702"/>
                  </a:lnTo>
                  <a:lnTo>
                    <a:pt x="332358" y="1165478"/>
                  </a:lnTo>
                  <a:lnTo>
                    <a:pt x="374141" y="1153414"/>
                  </a:lnTo>
                  <a:lnTo>
                    <a:pt x="386679" y="1148461"/>
                  </a:lnTo>
                  <a:lnTo>
                    <a:pt x="266826" y="1148461"/>
                  </a:lnTo>
                  <a:lnTo>
                    <a:pt x="247014" y="1147826"/>
                  </a:lnTo>
                  <a:lnTo>
                    <a:pt x="207009" y="1142491"/>
                  </a:lnTo>
                  <a:lnTo>
                    <a:pt x="167004" y="1131443"/>
                  </a:lnTo>
                  <a:lnTo>
                    <a:pt x="127253" y="1114425"/>
                  </a:lnTo>
                  <a:lnTo>
                    <a:pt x="88137" y="1091311"/>
                  </a:lnTo>
                  <a:lnTo>
                    <a:pt x="51688" y="1063498"/>
                  </a:lnTo>
                  <a:lnTo>
                    <a:pt x="34289" y="1047623"/>
                  </a:lnTo>
                  <a:lnTo>
                    <a:pt x="17271" y="1030477"/>
                  </a:lnTo>
                  <a:close/>
                </a:path>
                <a:path w="706120" h="1172845">
                  <a:moveTo>
                    <a:pt x="514742" y="39533"/>
                  </a:moveTo>
                  <a:lnTo>
                    <a:pt x="499242" y="58459"/>
                  </a:lnTo>
                  <a:lnTo>
                    <a:pt x="514476" y="72771"/>
                  </a:lnTo>
                  <a:lnTo>
                    <a:pt x="530351" y="90804"/>
                  </a:lnTo>
                  <a:lnTo>
                    <a:pt x="560704" y="130428"/>
                  </a:lnTo>
                  <a:lnTo>
                    <a:pt x="587755" y="173862"/>
                  </a:lnTo>
                  <a:lnTo>
                    <a:pt x="611631" y="220599"/>
                  </a:lnTo>
                  <a:lnTo>
                    <a:pt x="632332" y="270128"/>
                  </a:lnTo>
                  <a:lnTo>
                    <a:pt x="649477" y="322325"/>
                  </a:lnTo>
                  <a:lnTo>
                    <a:pt x="663066" y="376554"/>
                  </a:lnTo>
                  <a:lnTo>
                    <a:pt x="672845" y="432435"/>
                  </a:lnTo>
                  <a:lnTo>
                    <a:pt x="679068" y="489585"/>
                  </a:lnTo>
                  <a:lnTo>
                    <a:pt x="681227" y="547751"/>
                  </a:lnTo>
                  <a:lnTo>
                    <a:pt x="680834" y="577214"/>
                  </a:lnTo>
                  <a:lnTo>
                    <a:pt x="677037" y="635381"/>
                  </a:lnTo>
                  <a:lnTo>
                    <a:pt x="669035" y="693801"/>
                  </a:lnTo>
                  <a:lnTo>
                    <a:pt x="656970" y="751586"/>
                  </a:lnTo>
                  <a:lnTo>
                    <a:pt x="640460" y="808354"/>
                  </a:lnTo>
                  <a:lnTo>
                    <a:pt x="620013" y="862329"/>
                  </a:lnTo>
                  <a:lnTo>
                    <a:pt x="596264" y="912240"/>
                  </a:lnTo>
                  <a:lnTo>
                    <a:pt x="569721" y="957707"/>
                  </a:lnTo>
                  <a:lnTo>
                    <a:pt x="540512" y="998601"/>
                  </a:lnTo>
                  <a:lnTo>
                    <a:pt x="508888" y="1034796"/>
                  </a:lnTo>
                  <a:lnTo>
                    <a:pt x="475233" y="1066164"/>
                  </a:lnTo>
                  <a:lnTo>
                    <a:pt x="439927" y="1092835"/>
                  </a:lnTo>
                  <a:lnTo>
                    <a:pt x="403097" y="1114298"/>
                  </a:lnTo>
                  <a:lnTo>
                    <a:pt x="365125" y="1130681"/>
                  </a:lnTo>
                  <a:lnTo>
                    <a:pt x="326389" y="1141857"/>
                  </a:lnTo>
                  <a:lnTo>
                    <a:pt x="286892" y="1147572"/>
                  </a:lnTo>
                  <a:lnTo>
                    <a:pt x="266826" y="1148461"/>
                  </a:lnTo>
                  <a:lnTo>
                    <a:pt x="386679" y="1148461"/>
                  </a:lnTo>
                  <a:lnTo>
                    <a:pt x="434593" y="1124839"/>
                  </a:lnTo>
                  <a:lnTo>
                    <a:pt x="472947" y="1099185"/>
                  </a:lnTo>
                  <a:lnTo>
                    <a:pt x="509396" y="1068451"/>
                  </a:lnTo>
                  <a:lnTo>
                    <a:pt x="543687" y="1032890"/>
                  </a:lnTo>
                  <a:lnTo>
                    <a:pt x="575563" y="992377"/>
                  </a:lnTo>
                  <a:lnTo>
                    <a:pt x="604646" y="947293"/>
                  </a:lnTo>
                  <a:lnTo>
                    <a:pt x="630808" y="897889"/>
                  </a:lnTo>
                  <a:lnTo>
                    <a:pt x="653668" y="844041"/>
                  </a:lnTo>
                  <a:lnTo>
                    <a:pt x="672718" y="786511"/>
                  </a:lnTo>
                  <a:lnTo>
                    <a:pt x="687451" y="727456"/>
                  </a:lnTo>
                  <a:lnTo>
                    <a:pt x="697738" y="667512"/>
                  </a:lnTo>
                  <a:lnTo>
                    <a:pt x="703833" y="607313"/>
                  </a:lnTo>
                  <a:lnTo>
                    <a:pt x="705612" y="547243"/>
                  </a:lnTo>
                  <a:lnTo>
                    <a:pt x="704976" y="517271"/>
                  </a:lnTo>
                  <a:lnTo>
                    <a:pt x="700658" y="457962"/>
                  </a:lnTo>
                  <a:lnTo>
                    <a:pt x="692276" y="399669"/>
                  </a:lnTo>
                  <a:lnTo>
                    <a:pt x="680212" y="342900"/>
                  </a:lnTo>
                  <a:lnTo>
                    <a:pt x="664337" y="287909"/>
                  </a:lnTo>
                  <a:lnTo>
                    <a:pt x="644778" y="235203"/>
                  </a:lnTo>
                  <a:lnTo>
                    <a:pt x="621664" y="185293"/>
                  </a:lnTo>
                  <a:lnTo>
                    <a:pt x="594994" y="138175"/>
                  </a:lnTo>
                  <a:lnTo>
                    <a:pt x="564895" y="94869"/>
                  </a:lnTo>
                  <a:lnTo>
                    <a:pt x="531113" y="54990"/>
                  </a:lnTo>
                  <a:lnTo>
                    <a:pt x="514742" y="39533"/>
                  </a:lnTo>
                  <a:close/>
                </a:path>
                <a:path w="706120" h="1172845">
                  <a:moveTo>
                    <a:pt x="448563" y="0"/>
                  </a:moveTo>
                  <a:lnTo>
                    <a:pt x="483362" y="77850"/>
                  </a:lnTo>
                  <a:lnTo>
                    <a:pt x="499242" y="58459"/>
                  </a:lnTo>
                  <a:lnTo>
                    <a:pt x="489330" y="49149"/>
                  </a:lnTo>
                  <a:lnTo>
                    <a:pt x="506094" y="31369"/>
                  </a:lnTo>
                  <a:lnTo>
                    <a:pt x="521429" y="31369"/>
                  </a:lnTo>
                  <a:lnTo>
                    <a:pt x="531621" y="18923"/>
                  </a:lnTo>
                  <a:lnTo>
                    <a:pt x="448563" y="0"/>
                  </a:lnTo>
                  <a:close/>
                </a:path>
                <a:path w="706120" h="1172845">
                  <a:moveTo>
                    <a:pt x="506094" y="31369"/>
                  </a:moveTo>
                  <a:lnTo>
                    <a:pt x="489330" y="49149"/>
                  </a:lnTo>
                  <a:lnTo>
                    <a:pt x="499242" y="58459"/>
                  </a:lnTo>
                  <a:lnTo>
                    <a:pt x="514742" y="39533"/>
                  </a:lnTo>
                  <a:lnTo>
                    <a:pt x="506094" y="31369"/>
                  </a:lnTo>
                  <a:close/>
                </a:path>
                <a:path w="706120" h="1172845">
                  <a:moveTo>
                    <a:pt x="521429" y="31369"/>
                  </a:moveTo>
                  <a:lnTo>
                    <a:pt x="506094" y="31369"/>
                  </a:lnTo>
                  <a:lnTo>
                    <a:pt x="514742" y="39533"/>
                  </a:lnTo>
                  <a:lnTo>
                    <a:pt x="521429" y="313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195961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10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5</a:t>
            </a:r>
            <a:r>
              <a:rPr sz="2000" spc="-45" dirty="0">
                <a:latin typeface="Leelawadee UI"/>
                <a:cs typeface="Leelawadee UI"/>
              </a:rPr>
              <a:t> </a:t>
            </a:r>
            <a:r>
              <a:rPr sz="2000" dirty="0">
                <a:latin typeface="Leelawadee UI"/>
                <a:cs typeface="Leelawadee UI"/>
              </a:rPr>
              <a:t>*</a:t>
            </a:r>
            <a:r>
              <a:rPr sz="2000" spc="-25" dirty="0">
                <a:latin typeface="Leelawadee UI"/>
                <a:cs typeface="Leelawadee UI"/>
              </a:rPr>
              <a:t> 24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55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24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431535" y="1810511"/>
            <a:ext cx="1099185" cy="1693545"/>
            <a:chOff x="5431535" y="1810511"/>
            <a:chExt cx="1099185" cy="16935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1679" y="2337854"/>
              <a:ext cx="239153" cy="6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05499" y="23621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8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8" y="469900"/>
                  </a:lnTo>
                  <a:lnTo>
                    <a:pt x="25908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8" y="0"/>
                  </a:lnTo>
                  <a:lnTo>
                    <a:pt x="25908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1347" y="1830323"/>
              <a:ext cx="917575" cy="624840"/>
            </a:xfrm>
            <a:custGeom>
              <a:avLst/>
              <a:gdLst/>
              <a:ahLst/>
              <a:cxnLst/>
              <a:rect l="l" t="t" r="r" b="b"/>
              <a:pathLst>
                <a:path w="917575" h="624839">
                  <a:moveTo>
                    <a:pt x="0" y="312420"/>
                  </a:moveTo>
                  <a:lnTo>
                    <a:pt x="3573" y="273221"/>
                  </a:lnTo>
                  <a:lnTo>
                    <a:pt x="14008" y="235478"/>
                  </a:lnTo>
                  <a:lnTo>
                    <a:pt x="30875" y="199483"/>
                  </a:lnTo>
                  <a:lnTo>
                    <a:pt x="53743" y="165528"/>
                  </a:lnTo>
                  <a:lnTo>
                    <a:pt x="82182" y="133906"/>
                  </a:lnTo>
                  <a:lnTo>
                    <a:pt x="115765" y="104910"/>
                  </a:lnTo>
                  <a:lnTo>
                    <a:pt x="154059" y="78831"/>
                  </a:lnTo>
                  <a:lnTo>
                    <a:pt x="196636" y="55962"/>
                  </a:lnTo>
                  <a:lnTo>
                    <a:pt x="243067" y="36595"/>
                  </a:lnTo>
                  <a:lnTo>
                    <a:pt x="292920" y="21023"/>
                  </a:lnTo>
                  <a:lnTo>
                    <a:pt x="345767" y="9538"/>
                  </a:lnTo>
                  <a:lnTo>
                    <a:pt x="401178" y="2433"/>
                  </a:lnTo>
                  <a:lnTo>
                    <a:pt x="458724" y="0"/>
                  </a:lnTo>
                  <a:lnTo>
                    <a:pt x="516269" y="2433"/>
                  </a:lnTo>
                  <a:lnTo>
                    <a:pt x="571680" y="9538"/>
                  </a:lnTo>
                  <a:lnTo>
                    <a:pt x="624527" y="21023"/>
                  </a:lnTo>
                  <a:lnTo>
                    <a:pt x="674380" y="36595"/>
                  </a:lnTo>
                  <a:lnTo>
                    <a:pt x="720811" y="55962"/>
                  </a:lnTo>
                  <a:lnTo>
                    <a:pt x="763388" y="78831"/>
                  </a:lnTo>
                  <a:lnTo>
                    <a:pt x="801682" y="104910"/>
                  </a:lnTo>
                  <a:lnTo>
                    <a:pt x="835265" y="133906"/>
                  </a:lnTo>
                  <a:lnTo>
                    <a:pt x="863704" y="165528"/>
                  </a:lnTo>
                  <a:lnTo>
                    <a:pt x="886572" y="199483"/>
                  </a:lnTo>
                  <a:lnTo>
                    <a:pt x="903439" y="235478"/>
                  </a:lnTo>
                  <a:lnTo>
                    <a:pt x="913874" y="273221"/>
                  </a:lnTo>
                  <a:lnTo>
                    <a:pt x="917448" y="312420"/>
                  </a:lnTo>
                  <a:lnTo>
                    <a:pt x="913874" y="351618"/>
                  </a:lnTo>
                  <a:lnTo>
                    <a:pt x="903439" y="389361"/>
                  </a:lnTo>
                  <a:lnTo>
                    <a:pt x="886572" y="425356"/>
                  </a:lnTo>
                  <a:lnTo>
                    <a:pt x="863704" y="459311"/>
                  </a:lnTo>
                  <a:lnTo>
                    <a:pt x="835265" y="490933"/>
                  </a:lnTo>
                  <a:lnTo>
                    <a:pt x="801682" y="519929"/>
                  </a:lnTo>
                  <a:lnTo>
                    <a:pt x="763388" y="546008"/>
                  </a:lnTo>
                  <a:lnTo>
                    <a:pt x="720811" y="568877"/>
                  </a:lnTo>
                  <a:lnTo>
                    <a:pt x="674380" y="588244"/>
                  </a:lnTo>
                  <a:lnTo>
                    <a:pt x="624527" y="603816"/>
                  </a:lnTo>
                  <a:lnTo>
                    <a:pt x="571680" y="615301"/>
                  </a:lnTo>
                  <a:lnTo>
                    <a:pt x="516269" y="622406"/>
                  </a:lnTo>
                  <a:lnTo>
                    <a:pt x="458724" y="624839"/>
                  </a:lnTo>
                  <a:lnTo>
                    <a:pt x="401178" y="622406"/>
                  </a:lnTo>
                  <a:lnTo>
                    <a:pt x="345767" y="615301"/>
                  </a:lnTo>
                  <a:lnTo>
                    <a:pt x="292920" y="603816"/>
                  </a:lnTo>
                  <a:lnTo>
                    <a:pt x="243067" y="588244"/>
                  </a:lnTo>
                  <a:lnTo>
                    <a:pt x="196636" y="568877"/>
                  </a:lnTo>
                  <a:lnTo>
                    <a:pt x="154059" y="546008"/>
                  </a:lnTo>
                  <a:lnTo>
                    <a:pt x="115765" y="519929"/>
                  </a:lnTo>
                  <a:lnTo>
                    <a:pt x="82182" y="490933"/>
                  </a:lnTo>
                  <a:lnTo>
                    <a:pt x="53743" y="459311"/>
                  </a:lnTo>
                  <a:lnTo>
                    <a:pt x="30875" y="425356"/>
                  </a:lnTo>
                  <a:lnTo>
                    <a:pt x="14008" y="389361"/>
                  </a:lnTo>
                  <a:lnTo>
                    <a:pt x="3573" y="351618"/>
                  </a:lnTo>
                  <a:lnTo>
                    <a:pt x="0" y="31242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6335" y="2167127"/>
              <a:ext cx="793826" cy="13364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83706" y="2268600"/>
              <a:ext cx="706120" cy="1172845"/>
            </a:xfrm>
            <a:custGeom>
              <a:avLst/>
              <a:gdLst/>
              <a:ahLst/>
              <a:cxnLst/>
              <a:rect l="l" t="t" r="r" b="b"/>
              <a:pathLst>
                <a:path w="706120" h="1172845">
                  <a:moveTo>
                    <a:pt x="17271" y="1030477"/>
                  </a:moveTo>
                  <a:lnTo>
                    <a:pt x="36448" y="1082421"/>
                  </a:lnTo>
                  <a:lnTo>
                    <a:pt x="75056" y="1112012"/>
                  </a:lnTo>
                  <a:lnTo>
                    <a:pt x="116966" y="1136523"/>
                  </a:lnTo>
                  <a:lnTo>
                    <a:pt x="159638" y="1154684"/>
                  </a:lnTo>
                  <a:lnTo>
                    <a:pt x="202945" y="1166495"/>
                  </a:lnTo>
                  <a:lnTo>
                    <a:pt x="246379" y="1172210"/>
                  </a:lnTo>
                  <a:lnTo>
                    <a:pt x="267969" y="1172718"/>
                  </a:lnTo>
                  <a:lnTo>
                    <a:pt x="289559" y="1171702"/>
                  </a:lnTo>
                  <a:lnTo>
                    <a:pt x="332358" y="1165478"/>
                  </a:lnTo>
                  <a:lnTo>
                    <a:pt x="374141" y="1153414"/>
                  </a:lnTo>
                  <a:lnTo>
                    <a:pt x="386679" y="1148461"/>
                  </a:lnTo>
                  <a:lnTo>
                    <a:pt x="266826" y="1148461"/>
                  </a:lnTo>
                  <a:lnTo>
                    <a:pt x="247014" y="1147826"/>
                  </a:lnTo>
                  <a:lnTo>
                    <a:pt x="207009" y="1142491"/>
                  </a:lnTo>
                  <a:lnTo>
                    <a:pt x="167004" y="1131443"/>
                  </a:lnTo>
                  <a:lnTo>
                    <a:pt x="127253" y="1114425"/>
                  </a:lnTo>
                  <a:lnTo>
                    <a:pt x="88137" y="1091311"/>
                  </a:lnTo>
                  <a:lnTo>
                    <a:pt x="51688" y="1063498"/>
                  </a:lnTo>
                  <a:lnTo>
                    <a:pt x="34289" y="1047623"/>
                  </a:lnTo>
                  <a:lnTo>
                    <a:pt x="17271" y="1030477"/>
                  </a:lnTo>
                  <a:close/>
                </a:path>
                <a:path w="706120" h="1172845">
                  <a:moveTo>
                    <a:pt x="514742" y="39533"/>
                  </a:moveTo>
                  <a:lnTo>
                    <a:pt x="499242" y="58459"/>
                  </a:lnTo>
                  <a:lnTo>
                    <a:pt x="514476" y="72771"/>
                  </a:lnTo>
                  <a:lnTo>
                    <a:pt x="530351" y="90804"/>
                  </a:lnTo>
                  <a:lnTo>
                    <a:pt x="560704" y="130428"/>
                  </a:lnTo>
                  <a:lnTo>
                    <a:pt x="587755" y="173862"/>
                  </a:lnTo>
                  <a:lnTo>
                    <a:pt x="611631" y="220599"/>
                  </a:lnTo>
                  <a:lnTo>
                    <a:pt x="632332" y="270128"/>
                  </a:lnTo>
                  <a:lnTo>
                    <a:pt x="649477" y="322325"/>
                  </a:lnTo>
                  <a:lnTo>
                    <a:pt x="663066" y="376554"/>
                  </a:lnTo>
                  <a:lnTo>
                    <a:pt x="672845" y="432435"/>
                  </a:lnTo>
                  <a:lnTo>
                    <a:pt x="679068" y="489585"/>
                  </a:lnTo>
                  <a:lnTo>
                    <a:pt x="681227" y="547751"/>
                  </a:lnTo>
                  <a:lnTo>
                    <a:pt x="680834" y="577214"/>
                  </a:lnTo>
                  <a:lnTo>
                    <a:pt x="677037" y="635381"/>
                  </a:lnTo>
                  <a:lnTo>
                    <a:pt x="669035" y="693801"/>
                  </a:lnTo>
                  <a:lnTo>
                    <a:pt x="656970" y="751586"/>
                  </a:lnTo>
                  <a:lnTo>
                    <a:pt x="640460" y="808354"/>
                  </a:lnTo>
                  <a:lnTo>
                    <a:pt x="620013" y="862329"/>
                  </a:lnTo>
                  <a:lnTo>
                    <a:pt x="596264" y="912240"/>
                  </a:lnTo>
                  <a:lnTo>
                    <a:pt x="569721" y="957707"/>
                  </a:lnTo>
                  <a:lnTo>
                    <a:pt x="540512" y="998601"/>
                  </a:lnTo>
                  <a:lnTo>
                    <a:pt x="508888" y="1034796"/>
                  </a:lnTo>
                  <a:lnTo>
                    <a:pt x="475233" y="1066164"/>
                  </a:lnTo>
                  <a:lnTo>
                    <a:pt x="439927" y="1092835"/>
                  </a:lnTo>
                  <a:lnTo>
                    <a:pt x="403097" y="1114298"/>
                  </a:lnTo>
                  <a:lnTo>
                    <a:pt x="365125" y="1130681"/>
                  </a:lnTo>
                  <a:lnTo>
                    <a:pt x="326389" y="1141857"/>
                  </a:lnTo>
                  <a:lnTo>
                    <a:pt x="286892" y="1147572"/>
                  </a:lnTo>
                  <a:lnTo>
                    <a:pt x="266826" y="1148461"/>
                  </a:lnTo>
                  <a:lnTo>
                    <a:pt x="386679" y="1148461"/>
                  </a:lnTo>
                  <a:lnTo>
                    <a:pt x="434593" y="1124839"/>
                  </a:lnTo>
                  <a:lnTo>
                    <a:pt x="472947" y="1099185"/>
                  </a:lnTo>
                  <a:lnTo>
                    <a:pt x="509396" y="1068451"/>
                  </a:lnTo>
                  <a:lnTo>
                    <a:pt x="543687" y="1032890"/>
                  </a:lnTo>
                  <a:lnTo>
                    <a:pt x="575563" y="992377"/>
                  </a:lnTo>
                  <a:lnTo>
                    <a:pt x="604646" y="947293"/>
                  </a:lnTo>
                  <a:lnTo>
                    <a:pt x="630808" y="897889"/>
                  </a:lnTo>
                  <a:lnTo>
                    <a:pt x="653668" y="844041"/>
                  </a:lnTo>
                  <a:lnTo>
                    <a:pt x="672718" y="786511"/>
                  </a:lnTo>
                  <a:lnTo>
                    <a:pt x="687451" y="727456"/>
                  </a:lnTo>
                  <a:lnTo>
                    <a:pt x="697738" y="667512"/>
                  </a:lnTo>
                  <a:lnTo>
                    <a:pt x="703833" y="607313"/>
                  </a:lnTo>
                  <a:lnTo>
                    <a:pt x="705612" y="547243"/>
                  </a:lnTo>
                  <a:lnTo>
                    <a:pt x="704976" y="517271"/>
                  </a:lnTo>
                  <a:lnTo>
                    <a:pt x="700658" y="457962"/>
                  </a:lnTo>
                  <a:lnTo>
                    <a:pt x="692276" y="399669"/>
                  </a:lnTo>
                  <a:lnTo>
                    <a:pt x="680212" y="342900"/>
                  </a:lnTo>
                  <a:lnTo>
                    <a:pt x="664337" y="287909"/>
                  </a:lnTo>
                  <a:lnTo>
                    <a:pt x="644778" y="235203"/>
                  </a:lnTo>
                  <a:lnTo>
                    <a:pt x="621664" y="185293"/>
                  </a:lnTo>
                  <a:lnTo>
                    <a:pt x="594994" y="138175"/>
                  </a:lnTo>
                  <a:lnTo>
                    <a:pt x="564895" y="94869"/>
                  </a:lnTo>
                  <a:lnTo>
                    <a:pt x="531113" y="54990"/>
                  </a:lnTo>
                  <a:lnTo>
                    <a:pt x="514742" y="39533"/>
                  </a:lnTo>
                  <a:close/>
                </a:path>
                <a:path w="706120" h="1172845">
                  <a:moveTo>
                    <a:pt x="448563" y="0"/>
                  </a:moveTo>
                  <a:lnTo>
                    <a:pt x="483362" y="77850"/>
                  </a:lnTo>
                  <a:lnTo>
                    <a:pt x="499242" y="58459"/>
                  </a:lnTo>
                  <a:lnTo>
                    <a:pt x="489330" y="49149"/>
                  </a:lnTo>
                  <a:lnTo>
                    <a:pt x="506094" y="31369"/>
                  </a:lnTo>
                  <a:lnTo>
                    <a:pt x="521429" y="31369"/>
                  </a:lnTo>
                  <a:lnTo>
                    <a:pt x="531621" y="18923"/>
                  </a:lnTo>
                  <a:lnTo>
                    <a:pt x="448563" y="0"/>
                  </a:lnTo>
                  <a:close/>
                </a:path>
                <a:path w="706120" h="1172845">
                  <a:moveTo>
                    <a:pt x="506094" y="31369"/>
                  </a:moveTo>
                  <a:lnTo>
                    <a:pt x="489330" y="49149"/>
                  </a:lnTo>
                  <a:lnTo>
                    <a:pt x="499242" y="58459"/>
                  </a:lnTo>
                  <a:lnTo>
                    <a:pt x="514742" y="39533"/>
                  </a:lnTo>
                  <a:lnTo>
                    <a:pt x="506094" y="31369"/>
                  </a:lnTo>
                  <a:close/>
                </a:path>
                <a:path w="706120" h="1172845">
                  <a:moveTo>
                    <a:pt x="521429" y="31369"/>
                  </a:moveTo>
                  <a:lnTo>
                    <a:pt x="506094" y="31369"/>
                  </a:lnTo>
                  <a:lnTo>
                    <a:pt x="514742" y="39533"/>
                  </a:lnTo>
                  <a:lnTo>
                    <a:pt x="521429" y="313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118872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50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120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1352" y="1423454"/>
            <a:ext cx="239395" cy="696595"/>
            <a:chOff x="4721352" y="1423454"/>
            <a:chExt cx="239395" cy="6965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2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2" y="14478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118872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Leelawadee UI"/>
                <a:cs typeface="Leelawadee UI"/>
              </a:rPr>
              <a:t>fact(5)</a:t>
            </a:r>
            <a:endParaRPr sz="2000">
              <a:latin typeface="Leelawadee UI"/>
              <a:cs typeface="Leelawadee UI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000">
              <a:latin typeface="Leelawadee UI"/>
              <a:cs typeface="Leelawade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Leelawadee UI"/>
                <a:cs typeface="Leelawadee UI"/>
              </a:rPr>
              <a:t>return</a:t>
            </a:r>
            <a:r>
              <a:rPr sz="2000" spc="-50" dirty="0">
                <a:latin typeface="Leelawadee UI"/>
                <a:cs typeface="Leelawadee UI"/>
              </a:rPr>
              <a:t> </a:t>
            </a:r>
            <a:r>
              <a:rPr sz="2000" spc="-25" dirty="0">
                <a:latin typeface="Leelawadee UI"/>
                <a:cs typeface="Leelawadee UI"/>
              </a:rPr>
              <a:t>120</a:t>
            </a:r>
            <a:endParaRPr sz="2000">
              <a:latin typeface="Leelawadee UI"/>
              <a:cs typeface="Leelawade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48911" y="896111"/>
            <a:ext cx="1443355" cy="1769110"/>
            <a:chOff x="4248911" y="896111"/>
            <a:chExt cx="1443355" cy="17691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351" y="1423454"/>
              <a:ext cx="239153" cy="6963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05171" y="1447799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2590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25907" y="469900"/>
                  </a:lnTo>
                  <a:lnTo>
                    <a:pt x="25907" y="457200"/>
                  </a:lnTo>
                  <a:close/>
                </a:path>
                <a:path w="76200" h="533400">
                  <a:moveTo>
                    <a:pt x="50291" y="0"/>
                  </a:moveTo>
                  <a:lnTo>
                    <a:pt x="25907" y="0"/>
                  </a:lnTo>
                  <a:lnTo>
                    <a:pt x="25907" y="469900"/>
                  </a:lnTo>
                  <a:lnTo>
                    <a:pt x="50291" y="469900"/>
                  </a:lnTo>
                  <a:lnTo>
                    <a:pt x="50291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50291" y="457200"/>
                  </a:lnTo>
                  <a:lnTo>
                    <a:pt x="50291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8723" y="915923"/>
              <a:ext cx="920750" cy="624840"/>
            </a:xfrm>
            <a:custGeom>
              <a:avLst/>
              <a:gdLst/>
              <a:ahLst/>
              <a:cxnLst/>
              <a:rect l="l" t="t" r="r" b="b"/>
              <a:pathLst>
                <a:path w="920750" h="624840">
                  <a:moveTo>
                    <a:pt x="0" y="312420"/>
                  </a:moveTo>
                  <a:lnTo>
                    <a:pt x="3586" y="273221"/>
                  </a:lnTo>
                  <a:lnTo>
                    <a:pt x="14060" y="235478"/>
                  </a:lnTo>
                  <a:lnTo>
                    <a:pt x="30987" y="199483"/>
                  </a:lnTo>
                  <a:lnTo>
                    <a:pt x="53937" y="165528"/>
                  </a:lnTo>
                  <a:lnTo>
                    <a:pt x="82477" y="133906"/>
                  </a:lnTo>
                  <a:lnTo>
                    <a:pt x="116177" y="104910"/>
                  </a:lnTo>
                  <a:lnTo>
                    <a:pt x="154603" y="78831"/>
                  </a:lnTo>
                  <a:lnTo>
                    <a:pt x="197325" y="55962"/>
                  </a:lnTo>
                  <a:lnTo>
                    <a:pt x="243910" y="36595"/>
                  </a:lnTo>
                  <a:lnTo>
                    <a:pt x="293926" y="21023"/>
                  </a:lnTo>
                  <a:lnTo>
                    <a:pt x="346943" y="9538"/>
                  </a:lnTo>
                  <a:lnTo>
                    <a:pt x="402527" y="2433"/>
                  </a:lnTo>
                  <a:lnTo>
                    <a:pt x="460248" y="0"/>
                  </a:lnTo>
                  <a:lnTo>
                    <a:pt x="517968" y="2433"/>
                  </a:lnTo>
                  <a:lnTo>
                    <a:pt x="573552" y="9538"/>
                  </a:lnTo>
                  <a:lnTo>
                    <a:pt x="626569" y="21023"/>
                  </a:lnTo>
                  <a:lnTo>
                    <a:pt x="676585" y="36595"/>
                  </a:lnTo>
                  <a:lnTo>
                    <a:pt x="723170" y="55962"/>
                  </a:lnTo>
                  <a:lnTo>
                    <a:pt x="765892" y="78831"/>
                  </a:lnTo>
                  <a:lnTo>
                    <a:pt x="804318" y="104910"/>
                  </a:lnTo>
                  <a:lnTo>
                    <a:pt x="838018" y="133906"/>
                  </a:lnTo>
                  <a:lnTo>
                    <a:pt x="866558" y="165528"/>
                  </a:lnTo>
                  <a:lnTo>
                    <a:pt x="889508" y="199483"/>
                  </a:lnTo>
                  <a:lnTo>
                    <a:pt x="906435" y="235478"/>
                  </a:lnTo>
                  <a:lnTo>
                    <a:pt x="916909" y="273221"/>
                  </a:lnTo>
                  <a:lnTo>
                    <a:pt x="920496" y="312420"/>
                  </a:lnTo>
                  <a:lnTo>
                    <a:pt x="916909" y="351618"/>
                  </a:lnTo>
                  <a:lnTo>
                    <a:pt x="906435" y="389361"/>
                  </a:lnTo>
                  <a:lnTo>
                    <a:pt x="889508" y="425356"/>
                  </a:lnTo>
                  <a:lnTo>
                    <a:pt x="866558" y="459311"/>
                  </a:lnTo>
                  <a:lnTo>
                    <a:pt x="838018" y="490933"/>
                  </a:lnTo>
                  <a:lnTo>
                    <a:pt x="804318" y="519929"/>
                  </a:lnTo>
                  <a:lnTo>
                    <a:pt x="765892" y="546008"/>
                  </a:lnTo>
                  <a:lnTo>
                    <a:pt x="723170" y="568877"/>
                  </a:lnTo>
                  <a:lnTo>
                    <a:pt x="676585" y="588244"/>
                  </a:lnTo>
                  <a:lnTo>
                    <a:pt x="626569" y="603816"/>
                  </a:lnTo>
                  <a:lnTo>
                    <a:pt x="573552" y="615301"/>
                  </a:lnTo>
                  <a:lnTo>
                    <a:pt x="517968" y="622406"/>
                  </a:lnTo>
                  <a:lnTo>
                    <a:pt x="460248" y="624839"/>
                  </a:lnTo>
                  <a:lnTo>
                    <a:pt x="402527" y="622406"/>
                  </a:lnTo>
                  <a:lnTo>
                    <a:pt x="346943" y="615301"/>
                  </a:lnTo>
                  <a:lnTo>
                    <a:pt x="293926" y="603816"/>
                  </a:lnTo>
                  <a:lnTo>
                    <a:pt x="243910" y="588244"/>
                  </a:lnTo>
                  <a:lnTo>
                    <a:pt x="197325" y="568877"/>
                  </a:lnTo>
                  <a:lnTo>
                    <a:pt x="154603" y="546008"/>
                  </a:lnTo>
                  <a:lnTo>
                    <a:pt x="116177" y="519929"/>
                  </a:lnTo>
                  <a:lnTo>
                    <a:pt x="82477" y="490933"/>
                  </a:lnTo>
                  <a:lnTo>
                    <a:pt x="53937" y="459311"/>
                  </a:lnTo>
                  <a:lnTo>
                    <a:pt x="30987" y="425356"/>
                  </a:lnTo>
                  <a:lnTo>
                    <a:pt x="14060" y="389361"/>
                  </a:lnTo>
                  <a:lnTo>
                    <a:pt x="3586" y="351618"/>
                  </a:lnTo>
                  <a:lnTo>
                    <a:pt x="0" y="31242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0871" y="1231391"/>
              <a:ext cx="1001090" cy="14338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36210" y="1331340"/>
              <a:ext cx="915035" cy="1271905"/>
            </a:xfrm>
            <a:custGeom>
              <a:avLst/>
              <a:gdLst/>
              <a:ahLst/>
              <a:cxnLst/>
              <a:rect l="l" t="t" r="r" b="b"/>
              <a:pathLst>
                <a:path w="915035" h="1271905">
                  <a:moveTo>
                    <a:pt x="12318" y="1164844"/>
                  </a:moveTo>
                  <a:lnTo>
                    <a:pt x="46609" y="1211580"/>
                  </a:lnTo>
                  <a:lnTo>
                    <a:pt x="94996" y="1232789"/>
                  </a:lnTo>
                  <a:lnTo>
                    <a:pt x="155066" y="1252474"/>
                  </a:lnTo>
                  <a:lnTo>
                    <a:pt x="215646" y="1265174"/>
                  </a:lnTo>
                  <a:lnTo>
                    <a:pt x="276098" y="1271270"/>
                  </a:lnTo>
                  <a:lnTo>
                    <a:pt x="306197" y="1271778"/>
                  </a:lnTo>
                  <a:lnTo>
                    <a:pt x="336041" y="1270889"/>
                  </a:lnTo>
                  <a:lnTo>
                    <a:pt x="395350" y="1264158"/>
                  </a:lnTo>
                  <a:lnTo>
                    <a:pt x="453263" y="1251458"/>
                  </a:lnTo>
                  <a:lnTo>
                    <a:pt x="466043" y="1247521"/>
                  </a:lnTo>
                  <a:lnTo>
                    <a:pt x="305308" y="1247521"/>
                  </a:lnTo>
                  <a:lnTo>
                    <a:pt x="276605" y="1246886"/>
                  </a:lnTo>
                  <a:lnTo>
                    <a:pt x="218693" y="1241044"/>
                  </a:lnTo>
                  <a:lnTo>
                    <a:pt x="160781" y="1228725"/>
                  </a:lnTo>
                  <a:lnTo>
                    <a:pt x="103250" y="1209929"/>
                  </a:lnTo>
                  <a:lnTo>
                    <a:pt x="56896" y="1189482"/>
                  </a:lnTo>
                  <a:lnTo>
                    <a:pt x="34416" y="1177671"/>
                  </a:lnTo>
                  <a:lnTo>
                    <a:pt x="12318" y="1164844"/>
                  </a:lnTo>
                  <a:close/>
                </a:path>
                <a:path w="915035" h="1271905">
                  <a:moveTo>
                    <a:pt x="579222" y="23895"/>
                  </a:moveTo>
                  <a:lnTo>
                    <a:pt x="568848" y="46025"/>
                  </a:lnTo>
                  <a:lnTo>
                    <a:pt x="583311" y="53467"/>
                  </a:lnTo>
                  <a:lnTo>
                    <a:pt x="608456" y="69087"/>
                  </a:lnTo>
                  <a:lnTo>
                    <a:pt x="656716" y="104394"/>
                  </a:lnTo>
                  <a:lnTo>
                    <a:pt x="700786" y="144272"/>
                  </a:lnTo>
                  <a:lnTo>
                    <a:pt x="740917" y="188213"/>
                  </a:lnTo>
                  <a:lnTo>
                    <a:pt x="776604" y="235838"/>
                  </a:lnTo>
                  <a:lnTo>
                    <a:pt x="807719" y="286893"/>
                  </a:lnTo>
                  <a:lnTo>
                    <a:pt x="834263" y="340741"/>
                  </a:lnTo>
                  <a:lnTo>
                    <a:pt x="855852" y="397129"/>
                  </a:lnTo>
                  <a:lnTo>
                    <a:pt x="872489" y="455675"/>
                  </a:lnTo>
                  <a:lnTo>
                    <a:pt x="883792" y="515874"/>
                  </a:lnTo>
                  <a:lnTo>
                    <a:pt x="889635" y="577214"/>
                  </a:lnTo>
                  <a:lnTo>
                    <a:pt x="890651" y="608330"/>
                  </a:lnTo>
                  <a:lnTo>
                    <a:pt x="890015" y="639445"/>
                  </a:lnTo>
                  <a:lnTo>
                    <a:pt x="884554" y="702183"/>
                  </a:lnTo>
                  <a:lnTo>
                    <a:pt x="873125" y="764794"/>
                  </a:lnTo>
                  <a:lnTo>
                    <a:pt x="855599" y="827278"/>
                  </a:lnTo>
                  <a:lnTo>
                    <a:pt x="832230" y="887222"/>
                  </a:lnTo>
                  <a:lnTo>
                    <a:pt x="804163" y="943483"/>
                  </a:lnTo>
                  <a:lnTo>
                    <a:pt x="771271" y="995553"/>
                  </a:lnTo>
                  <a:lnTo>
                    <a:pt x="734313" y="1043178"/>
                  </a:lnTo>
                  <a:lnTo>
                    <a:pt x="693674" y="1086358"/>
                  </a:lnTo>
                  <a:lnTo>
                    <a:pt x="649477" y="1124839"/>
                  </a:lnTo>
                  <a:lnTo>
                    <a:pt x="602234" y="1158367"/>
                  </a:lnTo>
                  <a:lnTo>
                    <a:pt x="552323" y="1187069"/>
                  </a:lnTo>
                  <a:lnTo>
                    <a:pt x="500252" y="1210183"/>
                  </a:lnTo>
                  <a:lnTo>
                    <a:pt x="446277" y="1228089"/>
                  </a:lnTo>
                  <a:lnTo>
                    <a:pt x="390651" y="1240282"/>
                  </a:lnTo>
                  <a:lnTo>
                    <a:pt x="334010" y="1246505"/>
                  </a:lnTo>
                  <a:lnTo>
                    <a:pt x="305308" y="1247521"/>
                  </a:lnTo>
                  <a:lnTo>
                    <a:pt x="466043" y="1247521"/>
                  </a:lnTo>
                  <a:lnTo>
                    <a:pt x="509650" y="1232662"/>
                  </a:lnTo>
                  <a:lnTo>
                    <a:pt x="564006" y="1208405"/>
                  </a:lnTo>
                  <a:lnTo>
                    <a:pt x="615823" y="1178560"/>
                  </a:lnTo>
                  <a:lnTo>
                    <a:pt x="664972" y="1143635"/>
                  </a:lnTo>
                  <a:lnTo>
                    <a:pt x="710946" y="1103503"/>
                  </a:lnTo>
                  <a:lnTo>
                    <a:pt x="753237" y="1058545"/>
                  </a:lnTo>
                  <a:lnTo>
                    <a:pt x="791590" y="1009014"/>
                  </a:lnTo>
                  <a:lnTo>
                    <a:pt x="825626" y="954913"/>
                  </a:lnTo>
                  <a:lnTo>
                    <a:pt x="854837" y="896620"/>
                  </a:lnTo>
                  <a:lnTo>
                    <a:pt x="878966" y="834389"/>
                  </a:lnTo>
                  <a:lnTo>
                    <a:pt x="897001" y="769747"/>
                  </a:lnTo>
                  <a:lnTo>
                    <a:pt x="908812" y="704850"/>
                  </a:lnTo>
                  <a:lnTo>
                    <a:pt x="914400" y="639826"/>
                  </a:lnTo>
                  <a:lnTo>
                    <a:pt x="914908" y="607568"/>
                  </a:lnTo>
                  <a:lnTo>
                    <a:pt x="914018" y="575437"/>
                  </a:lnTo>
                  <a:lnTo>
                    <a:pt x="907796" y="511810"/>
                  </a:lnTo>
                  <a:lnTo>
                    <a:pt x="896112" y="449580"/>
                  </a:lnTo>
                  <a:lnTo>
                    <a:pt x="878839" y="389000"/>
                  </a:lnTo>
                  <a:lnTo>
                    <a:pt x="856361" y="330454"/>
                  </a:lnTo>
                  <a:lnTo>
                    <a:pt x="828801" y="274700"/>
                  </a:lnTo>
                  <a:lnTo>
                    <a:pt x="796416" y="221614"/>
                  </a:lnTo>
                  <a:lnTo>
                    <a:pt x="759333" y="172212"/>
                  </a:lnTo>
                  <a:lnTo>
                    <a:pt x="717676" y="126619"/>
                  </a:lnTo>
                  <a:lnTo>
                    <a:pt x="671576" y="85089"/>
                  </a:lnTo>
                  <a:lnTo>
                    <a:pt x="621411" y="48387"/>
                  </a:lnTo>
                  <a:lnTo>
                    <a:pt x="594487" y="31750"/>
                  </a:lnTo>
                  <a:lnTo>
                    <a:pt x="579222" y="23895"/>
                  </a:lnTo>
                  <a:close/>
                </a:path>
                <a:path w="915035" h="1271905">
                  <a:moveTo>
                    <a:pt x="590423" y="0"/>
                  </a:moveTo>
                  <a:lnTo>
                    <a:pt x="505205" y="2286"/>
                  </a:lnTo>
                  <a:lnTo>
                    <a:pt x="558038" y="69087"/>
                  </a:lnTo>
                  <a:lnTo>
                    <a:pt x="568848" y="46025"/>
                  </a:lnTo>
                  <a:lnTo>
                    <a:pt x="557149" y="40005"/>
                  </a:lnTo>
                  <a:lnTo>
                    <a:pt x="568325" y="18287"/>
                  </a:lnTo>
                  <a:lnTo>
                    <a:pt x="581850" y="18287"/>
                  </a:lnTo>
                  <a:lnTo>
                    <a:pt x="590423" y="0"/>
                  </a:lnTo>
                  <a:close/>
                </a:path>
                <a:path w="915035" h="1271905">
                  <a:moveTo>
                    <a:pt x="568325" y="18287"/>
                  </a:moveTo>
                  <a:lnTo>
                    <a:pt x="557149" y="40005"/>
                  </a:lnTo>
                  <a:lnTo>
                    <a:pt x="568848" y="46025"/>
                  </a:lnTo>
                  <a:lnTo>
                    <a:pt x="579222" y="23895"/>
                  </a:lnTo>
                  <a:lnTo>
                    <a:pt x="568325" y="18287"/>
                  </a:lnTo>
                  <a:close/>
                </a:path>
                <a:path w="915035" h="1271905">
                  <a:moveTo>
                    <a:pt x="581850" y="18287"/>
                  </a:moveTo>
                  <a:lnTo>
                    <a:pt x="568325" y="18287"/>
                  </a:lnTo>
                  <a:lnTo>
                    <a:pt x="579222" y="23895"/>
                  </a:lnTo>
                  <a:lnTo>
                    <a:pt x="581850" y="182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" y="1258824"/>
            <a:ext cx="3369951" cy="445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1091564"/>
            <a:ext cx="4368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Leelawadee UI"/>
                <a:cs typeface="Leelawadee UI"/>
              </a:rPr>
              <a:t>120</a:t>
            </a:r>
            <a:endParaRPr sz="2000">
              <a:latin typeface="Leelawadee UI"/>
              <a:cs typeface="Leelawade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8723" y="915924"/>
            <a:ext cx="920750" cy="624840"/>
          </a:xfrm>
          <a:custGeom>
            <a:avLst/>
            <a:gdLst/>
            <a:ahLst/>
            <a:cxnLst/>
            <a:rect l="l" t="t" r="r" b="b"/>
            <a:pathLst>
              <a:path w="920750" h="624840">
                <a:moveTo>
                  <a:pt x="0" y="312420"/>
                </a:moveTo>
                <a:lnTo>
                  <a:pt x="3586" y="273221"/>
                </a:lnTo>
                <a:lnTo>
                  <a:pt x="14060" y="235478"/>
                </a:lnTo>
                <a:lnTo>
                  <a:pt x="30987" y="199483"/>
                </a:lnTo>
                <a:lnTo>
                  <a:pt x="53937" y="165528"/>
                </a:lnTo>
                <a:lnTo>
                  <a:pt x="82477" y="133906"/>
                </a:lnTo>
                <a:lnTo>
                  <a:pt x="116177" y="104910"/>
                </a:lnTo>
                <a:lnTo>
                  <a:pt x="154603" y="78831"/>
                </a:lnTo>
                <a:lnTo>
                  <a:pt x="197325" y="55962"/>
                </a:lnTo>
                <a:lnTo>
                  <a:pt x="243910" y="36595"/>
                </a:lnTo>
                <a:lnTo>
                  <a:pt x="293926" y="21023"/>
                </a:lnTo>
                <a:lnTo>
                  <a:pt x="346943" y="9538"/>
                </a:lnTo>
                <a:lnTo>
                  <a:pt x="402527" y="2433"/>
                </a:lnTo>
                <a:lnTo>
                  <a:pt x="460248" y="0"/>
                </a:lnTo>
                <a:lnTo>
                  <a:pt x="517968" y="2433"/>
                </a:lnTo>
                <a:lnTo>
                  <a:pt x="573552" y="9538"/>
                </a:lnTo>
                <a:lnTo>
                  <a:pt x="626569" y="21023"/>
                </a:lnTo>
                <a:lnTo>
                  <a:pt x="676585" y="36595"/>
                </a:lnTo>
                <a:lnTo>
                  <a:pt x="723170" y="55962"/>
                </a:lnTo>
                <a:lnTo>
                  <a:pt x="765892" y="78831"/>
                </a:lnTo>
                <a:lnTo>
                  <a:pt x="804318" y="104910"/>
                </a:lnTo>
                <a:lnTo>
                  <a:pt x="838018" y="133906"/>
                </a:lnTo>
                <a:lnTo>
                  <a:pt x="866558" y="165528"/>
                </a:lnTo>
                <a:lnTo>
                  <a:pt x="889508" y="199483"/>
                </a:lnTo>
                <a:lnTo>
                  <a:pt x="906435" y="235478"/>
                </a:lnTo>
                <a:lnTo>
                  <a:pt x="916909" y="273221"/>
                </a:lnTo>
                <a:lnTo>
                  <a:pt x="920496" y="312420"/>
                </a:lnTo>
                <a:lnTo>
                  <a:pt x="916909" y="351618"/>
                </a:lnTo>
                <a:lnTo>
                  <a:pt x="906435" y="389361"/>
                </a:lnTo>
                <a:lnTo>
                  <a:pt x="889508" y="425356"/>
                </a:lnTo>
                <a:lnTo>
                  <a:pt x="866558" y="459311"/>
                </a:lnTo>
                <a:lnTo>
                  <a:pt x="838018" y="490933"/>
                </a:lnTo>
                <a:lnTo>
                  <a:pt x="804318" y="519929"/>
                </a:lnTo>
                <a:lnTo>
                  <a:pt x="765892" y="546008"/>
                </a:lnTo>
                <a:lnTo>
                  <a:pt x="723170" y="568877"/>
                </a:lnTo>
                <a:lnTo>
                  <a:pt x="676585" y="588244"/>
                </a:lnTo>
                <a:lnTo>
                  <a:pt x="626569" y="603816"/>
                </a:lnTo>
                <a:lnTo>
                  <a:pt x="573552" y="615301"/>
                </a:lnTo>
                <a:lnTo>
                  <a:pt x="517968" y="622406"/>
                </a:lnTo>
                <a:lnTo>
                  <a:pt x="460248" y="624839"/>
                </a:lnTo>
                <a:lnTo>
                  <a:pt x="402527" y="622406"/>
                </a:lnTo>
                <a:lnTo>
                  <a:pt x="346943" y="615301"/>
                </a:lnTo>
                <a:lnTo>
                  <a:pt x="293926" y="603816"/>
                </a:lnTo>
                <a:lnTo>
                  <a:pt x="243910" y="588244"/>
                </a:lnTo>
                <a:lnTo>
                  <a:pt x="197325" y="568877"/>
                </a:lnTo>
                <a:lnTo>
                  <a:pt x="154603" y="546008"/>
                </a:lnTo>
                <a:lnTo>
                  <a:pt x="116177" y="519929"/>
                </a:lnTo>
                <a:lnTo>
                  <a:pt x="82477" y="490933"/>
                </a:lnTo>
                <a:lnTo>
                  <a:pt x="53937" y="459311"/>
                </a:lnTo>
                <a:lnTo>
                  <a:pt x="30987" y="425356"/>
                </a:lnTo>
                <a:lnTo>
                  <a:pt x="14060" y="389361"/>
                </a:lnTo>
                <a:lnTo>
                  <a:pt x="3586" y="351618"/>
                </a:lnTo>
                <a:lnTo>
                  <a:pt x="0" y="312420"/>
                </a:lnTo>
                <a:close/>
              </a:path>
            </a:pathLst>
          </a:custGeom>
          <a:ln w="396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D373-DEDC-6AD2-975A-FF5E6CDF7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3FC0A11-C906-62C2-2680-C358A475B9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20085" y="14734"/>
            <a:ext cx="401802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lang="en-US" spc="-10" dirty="0"/>
              <a:t>Practice Problems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B1E30AA-677C-A7CA-88E8-74F7C6B93A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D0B3AB8-E8A3-E027-1935-31CE4D7FD7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2F389-BA87-2BE3-9FB5-D4F4EBA03DAA}"/>
              </a:ext>
            </a:extLst>
          </p:cNvPr>
          <p:cNvSpPr txBox="1"/>
          <p:nvPr/>
        </p:nvSpPr>
        <p:spPr>
          <a:xfrm>
            <a:off x="990600" y="1143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#1: You are given a single integer 𝑛. Your task is to find the sum of all integers from 1 to 𝑛, inclusive. Formally, you need to compute: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 𝑆=1+2+3+⋯+𝑛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A9D71-BF84-2031-E040-404976CF1108}"/>
              </a:ext>
            </a:extLst>
          </p:cNvPr>
          <p:cNvSpPr txBox="1"/>
          <p:nvPr/>
        </p:nvSpPr>
        <p:spPr>
          <a:xfrm>
            <a:off x="9906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3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2B689-B85C-B525-F750-B801048B4F75}"/>
              </a:ext>
            </a:extLst>
          </p:cNvPr>
          <p:cNvSpPr txBox="1"/>
          <p:nvPr/>
        </p:nvSpPr>
        <p:spPr>
          <a:xfrm>
            <a:off x="57912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5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55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040AF-62C1-F556-9E50-A52CF44B8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202EECA-D30D-7429-9BFD-26BBB36D63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20085" y="14734"/>
            <a:ext cx="401802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lang="en-US" spc="-10" dirty="0"/>
              <a:t>Practice Problems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2E51CE02-77E4-D071-CD46-9D76F0AFE3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E87F93D-CCDA-5E6B-152A-D4F1D0325E7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EB340-EC13-02B6-91AE-7A6B7B293ACA}"/>
              </a:ext>
            </a:extLst>
          </p:cNvPr>
          <p:cNvSpPr txBox="1"/>
          <p:nvPr/>
        </p:nvSpPr>
        <p:spPr>
          <a:xfrm>
            <a:off x="990600" y="1143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#2: You are given a single integer </a:t>
            </a:r>
            <a:r>
              <a:rPr lang="en-GB" i="1" dirty="0"/>
              <a:t>n</a:t>
            </a:r>
            <a:r>
              <a:rPr lang="en-GB" dirty="0"/>
              <a:t>. Your task is to calculate the sum of the digits of </a:t>
            </a:r>
            <a:r>
              <a:rPr lang="en-GB" i="1" dirty="0"/>
              <a:t>n</a:t>
            </a:r>
            <a:r>
              <a:rPr lang="en-GB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15F99-94EC-ABDE-BEDC-D02D036702A3}"/>
              </a:ext>
            </a:extLst>
          </p:cNvPr>
          <p:cNvSpPr txBox="1"/>
          <p:nvPr/>
        </p:nvSpPr>
        <p:spPr>
          <a:xfrm>
            <a:off x="9906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123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6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BF054-6CAE-AA67-B362-6E7B5415C821}"/>
              </a:ext>
            </a:extLst>
          </p:cNvPr>
          <p:cNvSpPr txBox="1"/>
          <p:nvPr/>
        </p:nvSpPr>
        <p:spPr>
          <a:xfrm>
            <a:off x="57912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987654321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353" y="1088212"/>
            <a:ext cx="815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eelawadee UI"/>
                <a:cs typeface="Leelawadee UI"/>
              </a:rPr>
              <a:t>fun(3)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353" y="2551887"/>
            <a:ext cx="2338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5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1</a:t>
            </a:r>
            <a:r>
              <a:rPr sz="2400" spc="-2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+</a:t>
            </a:r>
            <a:r>
              <a:rPr sz="2400" spc="-3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fun</a:t>
            </a:r>
            <a:r>
              <a:rPr sz="2400" spc="-35" dirty="0">
                <a:latin typeface="Leelawadee UI"/>
                <a:cs typeface="Leelawadee UI"/>
              </a:rPr>
              <a:t> </a:t>
            </a:r>
            <a:r>
              <a:rPr sz="2400" spc="-25" dirty="0">
                <a:latin typeface="Leelawadee UI"/>
                <a:cs typeface="Leelawadee UI"/>
              </a:rPr>
              <a:t>(2)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7261" y="4016120"/>
            <a:ext cx="234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2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1</a:t>
            </a:r>
            <a:r>
              <a:rPr sz="2400" spc="-2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+</a:t>
            </a:r>
            <a:r>
              <a:rPr sz="2400" spc="-5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fun</a:t>
            </a:r>
            <a:r>
              <a:rPr sz="2400" spc="-5" dirty="0">
                <a:latin typeface="Leelawadee UI"/>
                <a:cs typeface="Leelawadee UI"/>
              </a:rPr>
              <a:t> </a:t>
            </a:r>
            <a:r>
              <a:rPr sz="2400" spc="-25" dirty="0">
                <a:latin typeface="Leelawadee UI"/>
                <a:cs typeface="Leelawadee UI"/>
              </a:rPr>
              <a:t>(1)</a:t>
            </a:r>
            <a:endParaRPr sz="2400" dirty="0">
              <a:latin typeface="Leelawadee UI"/>
              <a:cs typeface="Leelawade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2626" y="5479796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80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1</a:t>
            </a:r>
            <a:endParaRPr sz="2400">
              <a:latin typeface="Leelawadee UI"/>
              <a:cs typeface="Leelawade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48269" y="1509091"/>
            <a:ext cx="128905" cy="821690"/>
            <a:chOff x="5648269" y="1509091"/>
            <a:chExt cx="128905" cy="8216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269" y="1509091"/>
              <a:ext cx="128775" cy="8210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76899" y="15240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8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8" y="698500"/>
                  </a:lnTo>
                  <a:lnTo>
                    <a:pt x="25908" y="685800"/>
                  </a:lnTo>
                  <a:close/>
                </a:path>
                <a:path w="76200" h="762000">
                  <a:moveTo>
                    <a:pt x="50291" y="0"/>
                  </a:moveTo>
                  <a:lnTo>
                    <a:pt x="25908" y="0"/>
                  </a:lnTo>
                  <a:lnTo>
                    <a:pt x="25908" y="698500"/>
                  </a:lnTo>
                  <a:lnTo>
                    <a:pt x="50291" y="698500"/>
                  </a:lnTo>
                  <a:lnTo>
                    <a:pt x="50291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1" y="685800"/>
                  </a:lnTo>
                  <a:lnTo>
                    <a:pt x="50291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43669" y="3109291"/>
            <a:ext cx="128905" cy="821690"/>
            <a:chOff x="6943669" y="3109291"/>
            <a:chExt cx="128905" cy="8216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669" y="3109291"/>
              <a:ext cx="128775" cy="8210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72299" y="31241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7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7" y="698500"/>
                  </a:lnTo>
                  <a:lnTo>
                    <a:pt x="25907" y="685800"/>
                  </a:lnTo>
                  <a:close/>
                </a:path>
                <a:path w="76200" h="762000">
                  <a:moveTo>
                    <a:pt x="50292" y="0"/>
                  </a:moveTo>
                  <a:lnTo>
                    <a:pt x="25907" y="0"/>
                  </a:lnTo>
                  <a:lnTo>
                    <a:pt x="25907" y="698500"/>
                  </a:lnTo>
                  <a:lnTo>
                    <a:pt x="50292" y="698500"/>
                  </a:lnTo>
                  <a:lnTo>
                    <a:pt x="50292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2" y="685800"/>
                  </a:lnTo>
                  <a:lnTo>
                    <a:pt x="50292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162869" y="4557091"/>
            <a:ext cx="128905" cy="821690"/>
            <a:chOff x="8162869" y="4557091"/>
            <a:chExt cx="128905" cy="82169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2869" y="4557091"/>
              <a:ext cx="128775" cy="8210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91499" y="45720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7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7" y="698500"/>
                  </a:lnTo>
                  <a:lnTo>
                    <a:pt x="25907" y="685800"/>
                  </a:lnTo>
                  <a:close/>
                </a:path>
                <a:path w="76200" h="762000">
                  <a:moveTo>
                    <a:pt x="50292" y="0"/>
                  </a:moveTo>
                  <a:lnTo>
                    <a:pt x="25907" y="0"/>
                  </a:lnTo>
                  <a:lnTo>
                    <a:pt x="25907" y="698500"/>
                  </a:lnTo>
                  <a:lnTo>
                    <a:pt x="50292" y="698500"/>
                  </a:lnTo>
                  <a:lnTo>
                    <a:pt x="50292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2" y="685800"/>
                  </a:lnTo>
                  <a:lnTo>
                    <a:pt x="50292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FD0940-6B0C-1C73-596A-653B031E9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55003"/>
            <a:ext cx="4725059" cy="54490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1EF3B-90F2-6399-85EF-C82928875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AE17740-1303-747E-9ACA-2C73E183B11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20085" y="14734"/>
            <a:ext cx="401802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lang="en-US" spc="-10" dirty="0"/>
              <a:t>Practice Problems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B3CD0E9-2C85-8697-F8FF-C8B1CE01D4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DA0EC9A-1EB9-5D1A-7570-F533F9C3E37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B7455-D4E7-B528-FD25-6C2F53FB3A43}"/>
              </a:ext>
            </a:extLst>
          </p:cNvPr>
          <p:cNvSpPr txBox="1"/>
          <p:nvPr/>
        </p:nvSpPr>
        <p:spPr>
          <a:xfrm>
            <a:off x="990600" y="11430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#3: You are given a single integer </a:t>
            </a:r>
            <a:r>
              <a:rPr lang="en-GB" i="1" dirty="0"/>
              <a:t>n</a:t>
            </a:r>
            <a:r>
              <a:rPr lang="en-GB" dirty="0"/>
              <a:t>. Your task is to determine the number of digits in </a:t>
            </a:r>
            <a:r>
              <a:rPr lang="en-GB" i="1" dirty="0"/>
              <a:t>n</a:t>
            </a:r>
            <a:r>
              <a:rPr lang="en-GB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180B3-0623-549D-A7B1-60C6F587E7C5}"/>
              </a:ext>
            </a:extLst>
          </p:cNvPr>
          <p:cNvSpPr txBox="1"/>
          <p:nvPr/>
        </p:nvSpPr>
        <p:spPr>
          <a:xfrm>
            <a:off x="9906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123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8278D-99C1-E81C-D48A-27567B290F7C}"/>
              </a:ext>
            </a:extLst>
          </p:cNvPr>
          <p:cNvSpPr txBox="1"/>
          <p:nvPr/>
        </p:nvSpPr>
        <p:spPr>
          <a:xfrm>
            <a:off x="57912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987654321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8E57A-D82E-28F3-B888-FC8903EA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07C448F-77C9-1141-6C3E-5A61ED6B67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20085" y="14734"/>
            <a:ext cx="401802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lang="en-US" spc="-10" dirty="0"/>
              <a:t>Practice Problems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C9A3456-D2E8-06DF-73F0-0FD37F3AFA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1DC19C36-6A6E-DEF6-AAB7-1A4211DD2B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0FED5-79B4-FC64-6447-34460AB952E9}"/>
              </a:ext>
            </a:extLst>
          </p:cNvPr>
          <p:cNvSpPr txBox="1"/>
          <p:nvPr/>
        </p:nvSpPr>
        <p:spPr>
          <a:xfrm>
            <a:off x="990600" y="1143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#4: You are given a sentence consisting of lowercase English letters. Your task is to determine whether </a:t>
            </a:r>
            <a:r>
              <a:rPr lang="en-GB" i="1" dirty="0"/>
              <a:t>s</a:t>
            </a:r>
            <a:r>
              <a:rPr lang="en-GB" dirty="0"/>
              <a:t> is a palindrome. A string is called a palindrome if it reads the same backward as forward. Print "YES" if the string is a palindrome, otherwise print "NO".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75C63-924B-33D0-0FD3-418205E649F1}"/>
              </a:ext>
            </a:extLst>
          </p:cNvPr>
          <p:cNvSpPr txBox="1"/>
          <p:nvPr/>
        </p:nvSpPr>
        <p:spPr>
          <a:xfrm>
            <a:off x="9906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madam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YES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653F5-A0C3-9A5A-A413-CE70CE86363F}"/>
              </a:ext>
            </a:extLst>
          </p:cNvPr>
          <p:cNvSpPr txBox="1"/>
          <p:nvPr/>
        </p:nvSpPr>
        <p:spPr>
          <a:xfrm>
            <a:off x="57912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hello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1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0A47-A170-B754-B170-8353E808D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003E4D4-10DB-74E6-E5A4-E8392A0D1A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20085" y="14734"/>
            <a:ext cx="401802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lang="en-US" spc="-10" dirty="0"/>
              <a:t>Practice Problems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92A7ACD-FB8F-5096-28DA-15931E1734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99BE348-4B6B-458C-9AE6-E03F0F018C0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134FC-746A-A1B3-AA51-49155FE6F0B8}"/>
              </a:ext>
            </a:extLst>
          </p:cNvPr>
          <p:cNvSpPr txBox="1"/>
          <p:nvPr/>
        </p:nvSpPr>
        <p:spPr>
          <a:xfrm>
            <a:off x="990600" y="1143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#4: You are given a sentence consisting of lowercase English letters. Your task is to determine whether </a:t>
            </a:r>
            <a:r>
              <a:rPr lang="en-GB" i="1" dirty="0"/>
              <a:t>s</a:t>
            </a:r>
            <a:r>
              <a:rPr lang="en-GB" dirty="0"/>
              <a:t> is a palindrome. A string is called a palindrome if it reads the same backward as forward. Print "YES" if the string is a palindrome, otherwise print "NO".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7566F-3CF2-2E0C-B803-2F921E69A3BE}"/>
              </a:ext>
            </a:extLst>
          </p:cNvPr>
          <p:cNvSpPr txBox="1"/>
          <p:nvPr/>
        </p:nvSpPr>
        <p:spPr>
          <a:xfrm>
            <a:off x="9906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madam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YES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26E33-7D9B-6354-E11F-A9356EEC4896}"/>
              </a:ext>
            </a:extLst>
          </p:cNvPr>
          <p:cNvSpPr txBox="1"/>
          <p:nvPr/>
        </p:nvSpPr>
        <p:spPr>
          <a:xfrm>
            <a:off x="5791200" y="3124200"/>
            <a:ext cx="1729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hello</a:t>
            </a:r>
          </a:p>
          <a:p>
            <a:pPr algn="l"/>
            <a:endParaRPr lang="en-GB" dirty="0"/>
          </a:p>
          <a:p>
            <a:pPr algn="l"/>
            <a:r>
              <a:rPr lang="en-GB" b="1" dirty="0"/>
              <a:t>Output:</a:t>
            </a:r>
          </a:p>
          <a:p>
            <a:pPr algn="l"/>
            <a:endParaRPr lang="en-GB" b="1" dirty="0"/>
          </a:p>
          <a:p>
            <a:pPr algn="l"/>
            <a:r>
              <a:rPr lang="en-GB" dirty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353" y="1088212"/>
            <a:ext cx="815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eelawadee UI"/>
                <a:cs typeface="Leelawadee UI"/>
              </a:rPr>
              <a:t>fun(3)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353" y="2551887"/>
            <a:ext cx="2338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5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1</a:t>
            </a:r>
            <a:r>
              <a:rPr sz="2400" spc="-2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+</a:t>
            </a:r>
            <a:r>
              <a:rPr sz="2400" spc="-3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fun</a:t>
            </a:r>
            <a:r>
              <a:rPr sz="2400" spc="-35" dirty="0">
                <a:latin typeface="Leelawadee UI"/>
                <a:cs typeface="Leelawadee UI"/>
              </a:rPr>
              <a:t> </a:t>
            </a:r>
            <a:r>
              <a:rPr sz="2400" spc="-25" dirty="0">
                <a:latin typeface="Leelawadee UI"/>
                <a:cs typeface="Leelawadee UI"/>
              </a:rPr>
              <a:t>(2)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7261" y="4016120"/>
            <a:ext cx="234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2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1</a:t>
            </a:r>
            <a:r>
              <a:rPr sz="2400" spc="-2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+</a:t>
            </a:r>
            <a:r>
              <a:rPr sz="2400" spc="-5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fun</a:t>
            </a:r>
            <a:r>
              <a:rPr sz="2400" spc="-5" dirty="0">
                <a:latin typeface="Leelawadee UI"/>
                <a:cs typeface="Leelawadee UI"/>
              </a:rPr>
              <a:t> </a:t>
            </a:r>
            <a:r>
              <a:rPr sz="2400" spc="-25" dirty="0">
                <a:latin typeface="Leelawadee UI"/>
                <a:cs typeface="Leelawadee UI"/>
              </a:rPr>
              <a:t>(1)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2626" y="5479796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80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1</a:t>
            </a:r>
            <a:endParaRPr sz="2400">
              <a:latin typeface="Leelawadee UI"/>
              <a:cs typeface="Leelawade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48269" y="1509091"/>
            <a:ext cx="128905" cy="821690"/>
            <a:chOff x="5648269" y="1509091"/>
            <a:chExt cx="128905" cy="8216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269" y="1509091"/>
              <a:ext cx="128775" cy="8210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76899" y="15240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8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8" y="698500"/>
                  </a:lnTo>
                  <a:lnTo>
                    <a:pt x="25908" y="685800"/>
                  </a:lnTo>
                  <a:close/>
                </a:path>
                <a:path w="76200" h="762000">
                  <a:moveTo>
                    <a:pt x="50291" y="0"/>
                  </a:moveTo>
                  <a:lnTo>
                    <a:pt x="25908" y="0"/>
                  </a:lnTo>
                  <a:lnTo>
                    <a:pt x="25908" y="698500"/>
                  </a:lnTo>
                  <a:lnTo>
                    <a:pt x="50291" y="698500"/>
                  </a:lnTo>
                  <a:lnTo>
                    <a:pt x="50291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1" y="685800"/>
                  </a:lnTo>
                  <a:lnTo>
                    <a:pt x="50291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43669" y="3109291"/>
            <a:ext cx="128905" cy="821690"/>
            <a:chOff x="6943669" y="3109291"/>
            <a:chExt cx="128905" cy="8216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669" y="3109291"/>
              <a:ext cx="128775" cy="8210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72299" y="31241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7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7" y="698500"/>
                  </a:lnTo>
                  <a:lnTo>
                    <a:pt x="25907" y="685800"/>
                  </a:lnTo>
                  <a:close/>
                </a:path>
                <a:path w="76200" h="762000">
                  <a:moveTo>
                    <a:pt x="50292" y="0"/>
                  </a:moveTo>
                  <a:lnTo>
                    <a:pt x="25907" y="0"/>
                  </a:lnTo>
                  <a:lnTo>
                    <a:pt x="25907" y="698500"/>
                  </a:lnTo>
                  <a:lnTo>
                    <a:pt x="50292" y="698500"/>
                  </a:lnTo>
                  <a:lnTo>
                    <a:pt x="50292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2" y="685800"/>
                  </a:lnTo>
                  <a:lnTo>
                    <a:pt x="50292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565135" y="3867911"/>
            <a:ext cx="1480185" cy="2226945"/>
            <a:chOff x="7565135" y="3867911"/>
            <a:chExt cx="1480185" cy="222694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2869" y="4557091"/>
              <a:ext cx="128775" cy="8210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91499" y="45719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7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7" y="698500"/>
                  </a:lnTo>
                  <a:lnTo>
                    <a:pt x="25907" y="685800"/>
                  </a:lnTo>
                  <a:close/>
                </a:path>
                <a:path w="76200" h="762000">
                  <a:moveTo>
                    <a:pt x="50292" y="0"/>
                  </a:moveTo>
                  <a:lnTo>
                    <a:pt x="25907" y="0"/>
                  </a:lnTo>
                  <a:lnTo>
                    <a:pt x="25907" y="698500"/>
                  </a:lnTo>
                  <a:lnTo>
                    <a:pt x="50292" y="698500"/>
                  </a:lnTo>
                  <a:lnTo>
                    <a:pt x="50292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2" y="685800"/>
                  </a:lnTo>
                  <a:lnTo>
                    <a:pt x="50292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4947" y="3887723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0" y="342900"/>
                  </a:moveTo>
                  <a:lnTo>
                    <a:pt x="12300" y="269346"/>
                  </a:lnTo>
                  <a:lnTo>
                    <a:pt x="47467" y="201287"/>
                  </a:lnTo>
                  <a:lnTo>
                    <a:pt x="72813" y="169841"/>
                  </a:lnTo>
                  <a:lnTo>
                    <a:pt x="102900" y="140396"/>
                  </a:lnTo>
                  <a:lnTo>
                    <a:pt x="137403" y="113163"/>
                  </a:lnTo>
                  <a:lnTo>
                    <a:pt x="175998" y="88350"/>
                  </a:lnTo>
                  <a:lnTo>
                    <a:pt x="218358" y="66165"/>
                  </a:lnTo>
                  <a:lnTo>
                    <a:pt x="264160" y="46820"/>
                  </a:lnTo>
                  <a:lnTo>
                    <a:pt x="313077" y="30523"/>
                  </a:lnTo>
                  <a:lnTo>
                    <a:pt x="364784" y="17483"/>
                  </a:lnTo>
                  <a:lnTo>
                    <a:pt x="418957" y="7909"/>
                  </a:lnTo>
                  <a:lnTo>
                    <a:pt x="475271" y="2012"/>
                  </a:lnTo>
                  <a:lnTo>
                    <a:pt x="533400" y="0"/>
                  </a:lnTo>
                  <a:lnTo>
                    <a:pt x="591528" y="2012"/>
                  </a:lnTo>
                  <a:lnTo>
                    <a:pt x="647842" y="7909"/>
                  </a:lnTo>
                  <a:lnTo>
                    <a:pt x="702015" y="17483"/>
                  </a:lnTo>
                  <a:lnTo>
                    <a:pt x="753722" y="30523"/>
                  </a:lnTo>
                  <a:lnTo>
                    <a:pt x="802639" y="46820"/>
                  </a:lnTo>
                  <a:lnTo>
                    <a:pt x="848441" y="66165"/>
                  </a:lnTo>
                  <a:lnTo>
                    <a:pt x="890801" y="88350"/>
                  </a:lnTo>
                  <a:lnTo>
                    <a:pt x="929396" y="113163"/>
                  </a:lnTo>
                  <a:lnTo>
                    <a:pt x="963899" y="140396"/>
                  </a:lnTo>
                  <a:lnTo>
                    <a:pt x="993986" y="169841"/>
                  </a:lnTo>
                  <a:lnTo>
                    <a:pt x="1019332" y="201287"/>
                  </a:lnTo>
                  <a:lnTo>
                    <a:pt x="1039611" y="234525"/>
                  </a:lnTo>
                  <a:lnTo>
                    <a:pt x="1063670" y="305541"/>
                  </a:lnTo>
                  <a:lnTo>
                    <a:pt x="1066800" y="342900"/>
                  </a:lnTo>
                  <a:lnTo>
                    <a:pt x="1063670" y="380258"/>
                  </a:lnTo>
                  <a:lnTo>
                    <a:pt x="1039611" y="451274"/>
                  </a:lnTo>
                  <a:lnTo>
                    <a:pt x="1019332" y="484512"/>
                  </a:lnTo>
                  <a:lnTo>
                    <a:pt x="993986" y="515958"/>
                  </a:lnTo>
                  <a:lnTo>
                    <a:pt x="963899" y="545403"/>
                  </a:lnTo>
                  <a:lnTo>
                    <a:pt x="929396" y="572636"/>
                  </a:lnTo>
                  <a:lnTo>
                    <a:pt x="890801" y="597449"/>
                  </a:lnTo>
                  <a:lnTo>
                    <a:pt x="848441" y="619634"/>
                  </a:lnTo>
                  <a:lnTo>
                    <a:pt x="802639" y="638979"/>
                  </a:lnTo>
                  <a:lnTo>
                    <a:pt x="753722" y="655276"/>
                  </a:lnTo>
                  <a:lnTo>
                    <a:pt x="702015" y="668316"/>
                  </a:lnTo>
                  <a:lnTo>
                    <a:pt x="647842" y="677890"/>
                  </a:lnTo>
                  <a:lnTo>
                    <a:pt x="591528" y="683787"/>
                  </a:lnTo>
                  <a:lnTo>
                    <a:pt x="533400" y="685800"/>
                  </a:lnTo>
                  <a:lnTo>
                    <a:pt x="475271" y="683787"/>
                  </a:lnTo>
                  <a:lnTo>
                    <a:pt x="418957" y="677890"/>
                  </a:lnTo>
                  <a:lnTo>
                    <a:pt x="364784" y="668316"/>
                  </a:lnTo>
                  <a:lnTo>
                    <a:pt x="313077" y="655276"/>
                  </a:lnTo>
                  <a:lnTo>
                    <a:pt x="264160" y="638979"/>
                  </a:lnTo>
                  <a:lnTo>
                    <a:pt x="218358" y="619634"/>
                  </a:lnTo>
                  <a:lnTo>
                    <a:pt x="175998" y="597449"/>
                  </a:lnTo>
                  <a:lnTo>
                    <a:pt x="137403" y="572636"/>
                  </a:lnTo>
                  <a:lnTo>
                    <a:pt x="102900" y="545403"/>
                  </a:lnTo>
                  <a:lnTo>
                    <a:pt x="72813" y="515958"/>
                  </a:lnTo>
                  <a:lnTo>
                    <a:pt x="47467" y="484512"/>
                  </a:lnTo>
                  <a:lnTo>
                    <a:pt x="27188" y="451274"/>
                  </a:lnTo>
                  <a:lnTo>
                    <a:pt x="3129" y="380258"/>
                  </a:lnTo>
                  <a:lnTo>
                    <a:pt x="0" y="34290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183" y="4248975"/>
              <a:ext cx="1095578" cy="184531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94903" y="4351019"/>
              <a:ext cx="1009015" cy="1681480"/>
            </a:xfrm>
            <a:custGeom>
              <a:avLst/>
              <a:gdLst/>
              <a:ahLst/>
              <a:cxnLst/>
              <a:rect l="l" t="t" r="r" b="b"/>
              <a:pathLst>
                <a:path w="1009015" h="1681479">
                  <a:moveTo>
                    <a:pt x="17272" y="1486992"/>
                  </a:moveTo>
                  <a:lnTo>
                    <a:pt x="25653" y="1529829"/>
                  </a:lnTo>
                  <a:lnTo>
                    <a:pt x="79375" y="1575473"/>
                  </a:lnTo>
                  <a:lnTo>
                    <a:pt x="122300" y="1604937"/>
                  </a:lnTo>
                  <a:lnTo>
                    <a:pt x="167513" y="1630222"/>
                  </a:lnTo>
                  <a:lnTo>
                    <a:pt x="228600" y="1655952"/>
                  </a:lnTo>
                  <a:lnTo>
                    <a:pt x="290322" y="1672615"/>
                  </a:lnTo>
                  <a:lnTo>
                    <a:pt x="352298" y="1680489"/>
                  </a:lnTo>
                  <a:lnTo>
                    <a:pt x="383286" y="1681149"/>
                  </a:lnTo>
                  <a:lnTo>
                    <a:pt x="414020" y="1679752"/>
                  </a:lnTo>
                  <a:lnTo>
                    <a:pt x="444626" y="1676196"/>
                  </a:lnTo>
                  <a:lnTo>
                    <a:pt x="474979" y="1670596"/>
                  </a:lnTo>
                  <a:lnTo>
                    <a:pt x="505078" y="1662938"/>
                  </a:lnTo>
                  <a:lnTo>
                    <a:pt x="523930" y="1656791"/>
                  </a:lnTo>
                  <a:lnTo>
                    <a:pt x="382143" y="1656791"/>
                  </a:lnTo>
                  <a:lnTo>
                    <a:pt x="352932" y="1656118"/>
                  </a:lnTo>
                  <a:lnTo>
                    <a:pt x="294259" y="1648561"/>
                  </a:lnTo>
                  <a:lnTo>
                    <a:pt x="235712" y="1632648"/>
                  </a:lnTo>
                  <a:lnTo>
                    <a:pt x="177673" y="1608086"/>
                  </a:lnTo>
                  <a:lnTo>
                    <a:pt x="134874" y="1584032"/>
                  </a:lnTo>
                  <a:lnTo>
                    <a:pt x="93599" y="1555584"/>
                  </a:lnTo>
                  <a:lnTo>
                    <a:pt x="41910" y="1511680"/>
                  </a:lnTo>
                  <a:lnTo>
                    <a:pt x="17272" y="1486992"/>
                  </a:lnTo>
                  <a:close/>
                </a:path>
                <a:path w="1009015" h="1681479">
                  <a:moveTo>
                    <a:pt x="709448" y="37319"/>
                  </a:moveTo>
                  <a:lnTo>
                    <a:pt x="694529" y="56680"/>
                  </a:lnTo>
                  <a:lnTo>
                    <a:pt x="716279" y="75310"/>
                  </a:lnTo>
                  <a:lnTo>
                    <a:pt x="740791" y="100075"/>
                  </a:lnTo>
                  <a:lnTo>
                    <a:pt x="787146" y="154431"/>
                  </a:lnTo>
                  <a:lnTo>
                    <a:pt x="828928" y="214502"/>
                  </a:lnTo>
                  <a:lnTo>
                    <a:pt x="866140" y="279653"/>
                  </a:lnTo>
                  <a:lnTo>
                    <a:pt x="883030" y="313943"/>
                  </a:lnTo>
                  <a:lnTo>
                    <a:pt x="898651" y="349249"/>
                  </a:lnTo>
                  <a:lnTo>
                    <a:pt x="913002" y="385571"/>
                  </a:lnTo>
                  <a:lnTo>
                    <a:pt x="926084" y="422782"/>
                  </a:lnTo>
                  <a:lnTo>
                    <a:pt x="938022" y="460882"/>
                  </a:lnTo>
                  <a:lnTo>
                    <a:pt x="948690" y="499617"/>
                  </a:lnTo>
                  <a:lnTo>
                    <a:pt x="957834" y="539114"/>
                  </a:lnTo>
                  <a:lnTo>
                    <a:pt x="965835" y="579246"/>
                  </a:lnTo>
                  <a:lnTo>
                    <a:pt x="972312" y="619886"/>
                  </a:lnTo>
                  <a:lnTo>
                    <a:pt x="977519" y="660907"/>
                  </a:lnTo>
                  <a:lnTo>
                    <a:pt x="981328" y="702309"/>
                  </a:lnTo>
                  <a:lnTo>
                    <a:pt x="983742" y="744092"/>
                  </a:lnTo>
                  <a:lnTo>
                    <a:pt x="984757" y="786129"/>
                  </a:lnTo>
                  <a:lnTo>
                    <a:pt x="984250" y="828293"/>
                  </a:lnTo>
                  <a:lnTo>
                    <a:pt x="982218" y="870584"/>
                  </a:lnTo>
                  <a:lnTo>
                    <a:pt x="978789" y="912875"/>
                  </a:lnTo>
                  <a:lnTo>
                    <a:pt x="973836" y="955039"/>
                  </a:lnTo>
                  <a:lnTo>
                    <a:pt x="967359" y="997203"/>
                  </a:lnTo>
                  <a:lnTo>
                    <a:pt x="959357" y="1039113"/>
                  </a:lnTo>
                  <a:lnTo>
                    <a:pt x="949832" y="1080642"/>
                  </a:lnTo>
                  <a:lnTo>
                    <a:pt x="938784" y="1121917"/>
                  </a:lnTo>
                  <a:lnTo>
                    <a:pt x="925956" y="1162684"/>
                  </a:lnTo>
                  <a:lnTo>
                    <a:pt x="911860" y="1202562"/>
                  </a:lnTo>
                  <a:lnTo>
                    <a:pt x="896366" y="1240942"/>
                  </a:lnTo>
                  <a:lnTo>
                    <a:pt x="879855" y="1277721"/>
                  </a:lnTo>
                  <a:lnTo>
                    <a:pt x="862202" y="1312989"/>
                  </a:lnTo>
                  <a:lnTo>
                    <a:pt x="843406" y="1346707"/>
                  </a:lnTo>
                  <a:lnTo>
                    <a:pt x="802767" y="1409293"/>
                  </a:lnTo>
                  <a:lnTo>
                    <a:pt x="758571" y="1465364"/>
                  </a:lnTo>
                  <a:lnTo>
                    <a:pt x="711200" y="1514551"/>
                  </a:lnTo>
                  <a:lnTo>
                    <a:pt x="660907" y="1556740"/>
                  </a:lnTo>
                  <a:lnTo>
                    <a:pt x="608329" y="1591767"/>
                  </a:lnTo>
                  <a:lnTo>
                    <a:pt x="553593" y="1619542"/>
                  </a:lnTo>
                  <a:lnTo>
                    <a:pt x="497586" y="1639760"/>
                  </a:lnTo>
                  <a:lnTo>
                    <a:pt x="440181" y="1652219"/>
                  </a:lnTo>
                  <a:lnTo>
                    <a:pt x="382143" y="1656791"/>
                  </a:lnTo>
                  <a:lnTo>
                    <a:pt x="523930" y="1656791"/>
                  </a:lnTo>
                  <a:lnTo>
                    <a:pt x="564006" y="1641614"/>
                  </a:lnTo>
                  <a:lnTo>
                    <a:pt x="621156" y="1612442"/>
                  </a:lnTo>
                  <a:lnTo>
                    <a:pt x="676021" y="1575828"/>
                  </a:lnTo>
                  <a:lnTo>
                    <a:pt x="728218" y="1531924"/>
                  </a:lnTo>
                  <a:lnTo>
                    <a:pt x="777367" y="1480908"/>
                  </a:lnTo>
                  <a:lnTo>
                    <a:pt x="822960" y="1423047"/>
                  </a:lnTo>
                  <a:lnTo>
                    <a:pt x="864616" y="1358582"/>
                  </a:lnTo>
                  <a:lnTo>
                    <a:pt x="883920" y="1323911"/>
                  </a:lnTo>
                  <a:lnTo>
                    <a:pt x="902080" y="1287729"/>
                  </a:lnTo>
                  <a:lnTo>
                    <a:pt x="919099" y="1250035"/>
                  </a:lnTo>
                  <a:lnTo>
                    <a:pt x="934847" y="1210690"/>
                  </a:lnTo>
                  <a:lnTo>
                    <a:pt x="949325" y="1169923"/>
                  </a:lnTo>
                  <a:lnTo>
                    <a:pt x="962278" y="1128267"/>
                  </a:lnTo>
                  <a:lnTo>
                    <a:pt x="973581" y="1086103"/>
                  </a:lnTo>
                  <a:lnTo>
                    <a:pt x="983361" y="1043685"/>
                  </a:lnTo>
                  <a:lnTo>
                    <a:pt x="991489" y="1000759"/>
                  </a:lnTo>
                  <a:lnTo>
                    <a:pt x="998093" y="957960"/>
                  </a:lnTo>
                  <a:lnTo>
                    <a:pt x="1003173" y="914780"/>
                  </a:lnTo>
                  <a:lnTo>
                    <a:pt x="1006601" y="871727"/>
                  </a:lnTo>
                  <a:lnTo>
                    <a:pt x="1008634" y="828674"/>
                  </a:lnTo>
                  <a:lnTo>
                    <a:pt x="1009015" y="785621"/>
                  </a:lnTo>
                  <a:lnTo>
                    <a:pt x="1008126" y="742695"/>
                  </a:lnTo>
                  <a:lnTo>
                    <a:pt x="1005586" y="700150"/>
                  </a:lnTo>
                  <a:lnTo>
                    <a:pt x="1001776" y="657859"/>
                  </a:lnTo>
                  <a:lnTo>
                    <a:pt x="996442" y="615949"/>
                  </a:lnTo>
                  <a:lnTo>
                    <a:pt x="989711" y="574420"/>
                  </a:lnTo>
                  <a:lnTo>
                    <a:pt x="981582" y="533526"/>
                  </a:lnTo>
                  <a:lnTo>
                    <a:pt x="972185" y="493267"/>
                  </a:lnTo>
                  <a:lnTo>
                    <a:pt x="961263" y="453516"/>
                  </a:lnTo>
                  <a:lnTo>
                    <a:pt x="949198" y="414654"/>
                  </a:lnTo>
                  <a:lnTo>
                    <a:pt x="935736" y="376554"/>
                  </a:lnTo>
                  <a:lnTo>
                    <a:pt x="921003" y="339343"/>
                  </a:lnTo>
                  <a:lnTo>
                    <a:pt x="904875" y="303148"/>
                  </a:lnTo>
                  <a:lnTo>
                    <a:pt x="887602" y="267969"/>
                  </a:lnTo>
                  <a:lnTo>
                    <a:pt x="869061" y="233933"/>
                  </a:lnTo>
                  <a:lnTo>
                    <a:pt x="849249" y="201040"/>
                  </a:lnTo>
                  <a:lnTo>
                    <a:pt x="806069" y="139064"/>
                  </a:lnTo>
                  <a:lnTo>
                    <a:pt x="758063" y="82803"/>
                  </a:lnTo>
                  <a:lnTo>
                    <a:pt x="732051" y="56680"/>
                  </a:lnTo>
                  <a:lnTo>
                    <a:pt x="709448" y="37319"/>
                  </a:lnTo>
                  <a:close/>
                </a:path>
                <a:path w="1009015" h="1681479">
                  <a:moveTo>
                    <a:pt x="641985" y="0"/>
                  </a:moveTo>
                  <a:lnTo>
                    <a:pt x="679196" y="76580"/>
                  </a:lnTo>
                  <a:lnTo>
                    <a:pt x="694529" y="56680"/>
                  </a:lnTo>
                  <a:lnTo>
                    <a:pt x="684402" y="48005"/>
                  </a:lnTo>
                  <a:lnTo>
                    <a:pt x="700277" y="29463"/>
                  </a:lnTo>
                  <a:lnTo>
                    <a:pt x="715500" y="29463"/>
                  </a:lnTo>
                  <a:lnTo>
                    <a:pt x="725677" y="16255"/>
                  </a:lnTo>
                  <a:lnTo>
                    <a:pt x="641985" y="0"/>
                  </a:lnTo>
                  <a:close/>
                </a:path>
                <a:path w="1009015" h="1681479">
                  <a:moveTo>
                    <a:pt x="700277" y="29463"/>
                  </a:moveTo>
                  <a:lnTo>
                    <a:pt x="684402" y="48005"/>
                  </a:lnTo>
                  <a:lnTo>
                    <a:pt x="694529" y="56680"/>
                  </a:lnTo>
                  <a:lnTo>
                    <a:pt x="709448" y="37319"/>
                  </a:lnTo>
                  <a:lnTo>
                    <a:pt x="700277" y="29463"/>
                  </a:lnTo>
                  <a:close/>
                </a:path>
                <a:path w="1009015" h="1681479">
                  <a:moveTo>
                    <a:pt x="715500" y="29463"/>
                  </a:moveTo>
                  <a:lnTo>
                    <a:pt x="700277" y="29463"/>
                  </a:lnTo>
                  <a:lnTo>
                    <a:pt x="709448" y="37319"/>
                  </a:lnTo>
                  <a:lnTo>
                    <a:pt x="715500" y="294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BD209A-752C-DFE1-DC9D-276EF7ACE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55003"/>
            <a:ext cx="4725059" cy="5449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353" y="1088212"/>
            <a:ext cx="815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eelawadee UI"/>
                <a:cs typeface="Leelawadee UI"/>
              </a:rPr>
              <a:t>fun(3)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353" y="2551887"/>
            <a:ext cx="2338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5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1</a:t>
            </a:r>
            <a:r>
              <a:rPr sz="2400" spc="-2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+</a:t>
            </a:r>
            <a:r>
              <a:rPr sz="2400" spc="-3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fun</a:t>
            </a:r>
            <a:r>
              <a:rPr sz="2400" spc="-35" dirty="0">
                <a:latin typeface="Leelawadee UI"/>
                <a:cs typeface="Leelawadee UI"/>
              </a:rPr>
              <a:t> </a:t>
            </a:r>
            <a:r>
              <a:rPr sz="2400" spc="-25" dirty="0">
                <a:latin typeface="Leelawadee UI"/>
                <a:cs typeface="Leelawadee UI"/>
              </a:rPr>
              <a:t>(2)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7261" y="4016120"/>
            <a:ext cx="1885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7514" algn="l"/>
              </a:tabLst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4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1</a:t>
            </a:r>
            <a:r>
              <a:rPr sz="2400" spc="-35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+</a:t>
            </a:r>
            <a:r>
              <a:rPr sz="2400" dirty="0">
                <a:latin typeface="Leelawadee UI"/>
                <a:cs typeface="Leelawadee UI"/>
              </a:rPr>
              <a:t>	</a:t>
            </a:r>
            <a:r>
              <a:rPr sz="2400" spc="-50" dirty="0">
                <a:latin typeface="Leelawadee UI"/>
                <a:cs typeface="Leelawadee UI"/>
              </a:rPr>
              <a:t>1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2626" y="5479796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80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1</a:t>
            </a:r>
            <a:endParaRPr sz="2400">
              <a:latin typeface="Leelawadee UI"/>
              <a:cs typeface="Leelawade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48269" y="1509091"/>
            <a:ext cx="128905" cy="821690"/>
            <a:chOff x="5648269" y="1509091"/>
            <a:chExt cx="128905" cy="8216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269" y="1509091"/>
              <a:ext cx="128775" cy="8210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76899" y="15240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8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8" y="698500"/>
                  </a:lnTo>
                  <a:lnTo>
                    <a:pt x="25908" y="685800"/>
                  </a:lnTo>
                  <a:close/>
                </a:path>
                <a:path w="76200" h="762000">
                  <a:moveTo>
                    <a:pt x="50291" y="0"/>
                  </a:moveTo>
                  <a:lnTo>
                    <a:pt x="25908" y="0"/>
                  </a:lnTo>
                  <a:lnTo>
                    <a:pt x="25908" y="698500"/>
                  </a:lnTo>
                  <a:lnTo>
                    <a:pt x="50291" y="698500"/>
                  </a:lnTo>
                  <a:lnTo>
                    <a:pt x="50291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1" y="685800"/>
                  </a:lnTo>
                  <a:lnTo>
                    <a:pt x="50291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43669" y="3109291"/>
            <a:ext cx="128905" cy="821690"/>
            <a:chOff x="6943669" y="3109291"/>
            <a:chExt cx="128905" cy="8216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669" y="3109291"/>
              <a:ext cx="128775" cy="8210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72299" y="31241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7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7" y="698500"/>
                  </a:lnTo>
                  <a:lnTo>
                    <a:pt x="25907" y="685800"/>
                  </a:lnTo>
                  <a:close/>
                </a:path>
                <a:path w="76200" h="762000">
                  <a:moveTo>
                    <a:pt x="50292" y="0"/>
                  </a:moveTo>
                  <a:lnTo>
                    <a:pt x="25907" y="0"/>
                  </a:lnTo>
                  <a:lnTo>
                    <a:pt x="25907" y="698500"/>
                  </a:lnTo>
                  <a:lnTo>
                    <a:pt x="50292" y="698500"/>
                  </a:lnTo>
                  <a:lnTo>
                    <a:pt x="50292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2" y="685800"/>
                  </a:lnTo>
                  <a:lnTo>
                    <a:pt x="50292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565135" y="3867911"/>
            <a:ext cx="1480185" cy="2226945"/>
            <a:chOff x="7565135" y="3867911"/>
            <a:chExt cx="1480185" cy="222694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2869" y="4557091"/>
              <a:ext cx="128775" cy="8210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91499" y="45719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7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7" y="698500"/>
                  </a:lnTo>
                  <a:lnTo>
                    <a:pt x="25907" y="685800"/>
                  </a:lnTo>
                  <a:close/>
                </a:path>
                <a:path w="76200" h="762000">
                  <a:moveTo>
                    <a:pt x="50292" y="0"/>
                  </a:moveTo>
                  <a:lnTo>
                    <a:pt x="25907" y="0"/>
                  </a:lnTo>
                  <a:lnTo>
                    <a:pt x="25907" y="698500"/>
                  </a:lnTo>
                  <a:lnTo>
                    <a:pt x="50292" y="698500"/>
                  </a:lnTo>
                  <a:lnTo>
                    <a:pt x="50292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2" y="685800"/>
                  </a:lnTo>
                  <a:lnTo>
                    <a:pt x="50292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4947" y="3887723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0" y="342900"/>
                  </a:moveTo>
                  <a:lnTo>
                    <a:pt x="12300" y="269346"/>
                  </a:lnTo>
                  <a:lnTo>
                    <a:pt x="47467" y="201287"/>
                  </a:lnTo>
                  <a:lnTo>
                    <a:pt x="72813" y="169841"/>
                  </a:lnTo>
                  <a:lnTo>
                    <a:pt x="102900" y="140396"/>
                  </a:lnTo>
                  <a:lnTo>
                    <a:pt x="137403" y="113163"/>
                  </a:lnTo>
                  <a:lnTo>
                    <a:pt x="175998" y="88350"/>
                  </a:lnTo>
                  <a:lnTo>
                    <a:pt x="218358" y="66165"/>
                  </a:lnTo>
                  <a:lnTo>
                    <a:pt x="264160" y="46820"/>
                  </a:lnTo>
                  <a:lnTo>
                    <a:pt x="313077" y="30523"/>
                  </a:lnTo>
                  <a:lnTo>
                    <a:pt x="364784" y="17483"/>
                  </a:lnTo>
                  <a:lnTo>
                    <a:pt x="418957" y="7909"/>
                  </a:lnTo>
                  <a:lnTo>
                    <a:pt x="475271" y="2012"/>
                  </a:lnTo>
                  <a:lnTo>
                    <a:pt x="533400" y="0"/>
                  </a:lnTo>
                  <a:lnTo>
                    <a:pt x="591528" y="2012"/>
                  </a:lnTo>
                  <a:lnTo>
                    <a:pt x="647842" y="7909"/>
                  </a:lnTo>
                  <a:lnTo>
                    <a:pt x="702015" y="17483"/>
                  </a:lnTo>
                  <a:lnTo>
                    <a:pt x="753722" y="30523"/>
                  </a:lnTo>
                  <a:lnTo>
                    <a:pt x="802639" y="46820"/>
                  </a:lnTo>
                  <a:lnTo>
                    <a:pt x="848441" y="66165"/>
                  </a:lnTo>
                  <a:lnTo>
                    <a:pt x="890801" y="88350"/>
                  </a:lnTo>
                  <a:lnTo>
                    <a:pt x="929396" y="113163"/>
                  </a:lnTo>
                  <a:lnTo>
                    <a:pt x="963899" y="140396"/>
                  </a:lnTo>
                  <a:lnTo>
                    <a:pt x="993986" y="169841"/>
                  </a:lnTo>
                  <a:lnTo>
                    <a:pt x="1019332" y="201287"/>
                  </a:lnTo>
                  <a:lnTo>
                    <a:pt x="1039611" y="234525"/>
                  </a:lnTo>
                  <a:lnTo>
                    <a:pt x="1063670" y="305541"/>
                  </a:lnTo>
                  <a:lnTo>
                    <a:pt x="1066800" y="342900"/>
                  </a:lnTo>
                  <a:lnTo>
                    <a:pt x="1063670" y="380258"/>
                  </a:lnTo>
                  <a:lnTo>
                    <a:pt x="1039611" y="451274"/>
                  </a:lnTo>
                  <a:lnTo>
                    <a:pt x="1019332" y="484512"/>
                  </a:lnTo>
                  <a:lnTo>
                    <a:pt x="993986" y="515958"/>
                  </a:lnTo>
                  <a:lnTo>
                    <a:pt x="963899" y="545403"/>
                  </a:lnTo>
                  <a:lnTo>
                    <a:pt x="929396" y="572636"/>
                  </a:lnTo>
                  <a:lnTo>
                    <a:pt x="890801" y="597449"/>
                  </a:lnTo>
                  <a:lnTo>
                    <a:pt x="848441" y="619634"/>
                  </a:lnTo>
                  <a:lnTo>
                    <a:pt x="802639" y="638979"/>
                  </a:lnTo>
                  <a:lnTo>
                    <a:pt x="753722" y="655276"/>
                  </a:lnTo>
                  <a:lnTo>
                    <a:pt x="702015" y="668316"/>
                  </a:lnTo>
                  <a:lnTo>
                    <a:pt x="647842" y="677890"/>
                  </a:lnTo>
                  <a:lnTo>
                    <a:pt x="591528" y="683787"/>
                  </a:lnTo>
                  <a:lnTo>
                    <a:pt x="533400" y="685800"/>
                  </a:lnTo>
                  <a:lnTo>
                    <a:pt x="475271" y="683787"/>
                  </a:lnTo>
                  <a:lnTo>
                    <a:pt x="418957" y="677890"/>
                  </a:lnTo>
                  <a:lnTo>
                    <a:pt x="364784" y="668316"/>
                  </a:lnTo>
                  <a:lnTo>
                    <a:pt x="313077" y="655276"/>
                  </a:lnTo>
                  <a:lnTo>
                    <a:pt x="264160" y="638979"/>
                  </a:lnTo>
                  <a:lnTo>
                    <a:pt x="218358" y="619634"/>
                  </a:lnTo>
                  <a:lnTo>
                    <a:pt x="175998" y="597449"/>
                  </a:lnTo>
                  <a:lnTo>
                    <a:pt x="137403" y="572636"/>
                  </a:lnTo>
                  <a:lnTo>
                    <a:pt x="102900" y="545403"/>
                  </a:lnTo>
                  <a:lnTo>
                    <a:pt x="72813" y="515958"/>
                  </a:lnTo>
                  <a:lnTo>
                    <a:pt x="47467" y="484512"/>
                  </a:lnTo>
                  <a:lnTo>
                    <a:pt x="27188" y="451274"/>
                  </a:lnTo>
                  <a:lnTo>
                    <a:pt x="3129" y="380258"/>
                  </a:lnTo>
                  <a:lnTo>
                    <a:pt x="0" y="34290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183" y="4248975"/>
              <a:ext cx="1095578" cy="184531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94903" y="4351019"/>
              <a:ext cx="1009015" cy="1681480"/>
            </a:xfrm>
            <a:custGeom>
              <a:avLst/>
              <a:gdLst/>
              <a:ahLst/>
              <a:cxnLst/>
              <a:rect l="l" t="t" r="r" b="b"/>
              <a:pathLst>
                <a:path w="1009015" h="1681479">
                  <a:moveTo>
                    <a:pt x="17272" y="1486992"/>
                  </a:moveTo>
                  <a:lnTo>
                    <a:pt x="25653" y="1529829"/>
                  </a:lnTo>
                  <a:lnTo>
                    <a:pt x="79375" y="1575473"/>
                  </a:lnTo>
                  <a:lnTo>
                    <a:pt x="122300" y="1604937"/>
                  </a:lnTo>
                  <a:lnTo>
                    <a:pt x="167513" y="1630222"/>
                  </a:lnTo>
                  <a:lnTo>
                    <a:pt x="228600" y="1655952"/>
                  </a:lnTo>
                  <a:lnTo>
                    <a:pt x="290322" y="1672615"/>
                  </a:lnTo>
                  <a:lnTo>
                    <a:pt x="352298" y="1680489"/>
                  </a:lnTo>
                  <a:lnTo>
                    <a:pt x="383286" y="1681149"/>
                  </a:lnTo>
                  <a:lnTo>
                    <a:pt x="414020" y="1679752"/>
                  </a:lnTo>
                  <a:lnTo>
                    <a:pt x="444626" y="1676196"/>
                  </a:lnTo>
                  <a:lnTo>
                    <a:pt x="474979" y="1670596"/>
                  </a:lnTo>
                  <a:lnTo>
                    <a:pt x="505078" y="1662938"/>
                  </a:lnTo>
                  <a:lnTo>
                    <a:pt x="523930" y="1656791"/>
                  </a:lnTo>
                  <a:lnTo>
                    <a:pt x="382143" y="1656791"/>
                  </a:lnTo>
                  <a:lnTo>
                    <a:pt x="352932" y="1656118"/>
                  </a:lnTo>
                  <a:lnTo>
                    <a:pt x="294259" y="1648561"/>
                  </a:lnTo>
                  <a:lnTo>
                    <a:pt x="235712" y="1632648"/>
                  </a:lnTo>
                  <a:lnTo>
                    <a:pt x="177673" y="1608086"/>
                  </a:lnTo>
                  <a:lnTo>
                    <a:pt x="134874" y="1584032"/>
                  </a:lnTo>
                  <a:lnTo>
                    <a:pt x="93599" y="1555584"/>
                  </a:lnTo>
                  <a:lnTo>
                    <a:pt x="41910" y="1511680"/>
                  </a:lnTo>
                  <a:lnTo>
                    <a:pt x="17272" y="1486992"/>
                  </a:lnTo>
                  <a:close/>
                </a:path>
                <a:path w="1009015" h="1681479">
                  <a:moveTo>
                    <a:pt x="709448" y="37319"/>
                  </a:moveTo>
                  <a:lnTo>
                    <a:pt x="694529" y="56680"/>
                  </a:lnTo>
                  <a:lnTo>
                    <a:pt x="716279" y="75310"/>
                  </a:lnTo>
                  <a:lnTo>
                    <a:pt x="740791" y="100075"/>
                  </a:lnTo>
                  <a:lnTo>
                    <a:pt x="787146" y="154431"/>
                  </a:lnTo>
                  <a:lnTo>
                    <a:pt x="828928" y="214502"/>
                  </a:lnTo>
                  <a:lnTo>
                    <a:pt x="866140" y="279653"/>
                  </a:lnTo>
                  <a:lnTo>
                    <a:pt x="883030" y="313943"/>
                  </a:lnTo>
                  <a:lnTo>
                    <a:pt x="898651" y="349249"/>
                  </a:lnTo>
                  <a:lnTo>
                    <a:pt x="913002" y="385571"/>
                  </a:lnTo>
                  <a:lnTo>
                    <a:pt x="926084" y="422782"/>
                  </a:lnTo>
                  <a:lnTo>
                    <a:pt x="938022" y="460882"/>
                  </a:lnTo>
                  <a:lnTo>
                    <a:pt x="948690" y="499617"/>
                  </a:lnTo>
                  <a:lnTo>
                    <a:pt x="957834" y="539114"/>
                  </a:lnTo>
                  <a:lnTo>
                    <a:pt x="965835" y="579246"/>
                  </a:lnTo>
                  <a:lnTo>
                    <a:pt x="972312" y="619886"/>
                  </a:lnTo>
                  <a:lnTo>
                    <a:pt x="977519" y="660907"/>
                  </a:lnTo>
                  <a:lnTo>
                    <a:pt x="981328" y="702309"/>
                  </a:lnTo>
                  <a:lnTo>
                    <a:pt x="983742" y="744092"/>
                  </a:lnTo>
                  <a:lnTo>
                    <a:pt x="984757" y="786129"/>
                  </a:lnTo>
                  <a:lnTo>
                    <a:pt x="984250" y="828293"/>
                  </a:lnTo>
                  <a:lnTo>
                    <a:pt x="982218" y="870584"/>
                  </a:lnTo>
                  <a:lnTo>
                    <a:pt x="978789" y="912875"/>
                  </a:lnTo>
                  <a:lnTo>
                    <a:pt x="973836" y="955039"/>
                  </a:lnTo>
                  <a:lnTo>
                    <a:pt x="967359" y="997203"/>
                  </a:lnTo>
                  <a:lnTo>
                    <a:pt x="959357" y="1039113"/>
                  </a:lnTo>
                  <a:lnTo>
                    <a:pt x="949832" y="1080642"/>
                  </a:lnTo>
                  <a:lnTo>
                    <a:pt x="938784" y="1121917"/>
                  </a:lnTo>
                  <a:lnTo>
                    <a:pt x="925956" y="1162684"/>
                  </a:lnTo>
                  <a:lnTo>
                    <a:pt x="911860" y="1202562"/>
                  </a:lnTo>
                  <a:lnTo>
                    <a:pt x="896366" y="1240942"/>
                  </a:lnTo>
                  <a:lnTo>
                    <a:pt x="879855" y="1277721"/>
                  </a:lnTo>
                  <a:lnTo>
                    <a:pt x="862202" y="1312989"/>
                  </a:lnTo>
                  <a:lnTo>
                    <a:pt x="843406" y="1346707"/>
                  </a:lnTo>
                  <a:lnTo>
                    <a:pt x="802767" y="1409293"/>
                  </a:lnTo>
                  <a:lnTo>
                    <a:pt x="758571" y="1465364"/>
                  </a:lnTo>
                  <a:lnTo>
                    <a:pt x="711200" y="1514551"/>
                  </a:lnTo>
                  <a:lnTo>
                    <a:pt x="660907" y="1556740"/>
                  </a:lnTo>
                  <a:lnTo>
                    <a:pt x="608329" y="1591767"/>
                  </a:lnTo>
                  <a:lnTo>
                    <a:pt x="553593" y="1619542"/>
                  </a:lnTo>
                  <a:lnTo>
                    <a:pt x="497586" y="1639760"/>
                  </a:lnTo>
                  <a:lnTo>
                    <a:pt x="440181" y="1652219"/>
                  </a:lnTo>
                  <a:lnTo>
                    <a:pt x="382143" y="1656791"/>
                  </a:lnTo>
                  <a:lnTo>
                    <a:pt x="523930" y="1656791"/>
                  </a:lnTo>
                  <a:lnTo>
                    <a:pt x="564006" y="1641614"/>
                  </a:lnTo>
                  <a:lnTo>
                    <a:pt x="621156" y="1612442"/>
                  </a:lnTo>
                  <a:lnTo>
                    <a:pt x="676021" y="1575828"/>
                  </a:lnTo>
                  <a:lnTo>
                    <a:pt x="728218" y="1531924"/>
                  </a:lnTo>
                  <a:lnTo>
                    <a:pt x="777367" y="1480908"/>
                  </a:lnTo>
                  <a:lnTo>
                    <a:pt x="822960" y="1423047"/>
                  </a:lnTo>
                  <a:lnTo>
                    <a:pt x="864616" y="1358582"/>
                  </a:lnTo>
                  <a:lnTo>
                    <a:pt x="883920" y="1323911"/>
                  </a:lnTo>
                  <a:lnTo>
                    <a:pt x="902080" y="1287729"/>
                  </a:lnTo>
                  <a:lnTo>
                    <a:pt x="919099" y="1250035"/>
                  </a:lnTo>
                  <a:lnTo>
                    <a:pt x="934847" y="1210690"/>
                  </a:lnTo>
                  <a:lnTo>
                    <a:pt x="949325" y="1169923"/>
                  </a:lnTo>
                  <a:lnTo>
                    <a:pt x="962278" y="1128267"/>
                  </a:lnTo>
                  <a:lnTo>
                    <a:pt x="973581" y="1086103"/>
                  </a:lnTo>
                  <a:lnTo>
                    <a:pt x="983361" y="1043685"/>
                  </a:lnTo>
                  <a:lnTo>
                    <a:pt x="991489" y="1000759"/>
                  </a:lnTo>
                  <a:lnTo>
                    <a:pt x="998093" y="957960"/>
                  </a:lnTo>
                  <a:lnTo>
                    <a:pt x="1003173" y="914780"/>
                  </a:lnTo>
                  <a:lnTo>
                    <a:pt x="1006601" y="871727"/>
                  </a:lnTo>
                  <a:lnTo>
                    <a:pt x="1008634" y="828674"/>
                  </a:lnTo>
                  <a:lnTo>
                    <a:pt x="1009015" y="785621"/>
                  </a:lnTo>
                  <a:lnTo>
                    <a:pt x="1008126" y="742695"/>
                  </a:lnTo>
                  <a:lnTo>
                    <a:pt x="1005586" y="700150"/>
                  </a:lnTo>
                  <a:lnTo>
                    <a:pt x="1001776" y="657859"/>
                  </a:lnTo>
                  <a:lnTo>
                    <a:pt x="996442" y="615949"/>
                  </a:lnTo>
                  <a:lnTo>
                    <a:pt x="989711" y="574420"/>
                  </a:lnTo>
                  <a:lnTo>
                    <a:pt x="981582" y="533526"/>
                  </a:lnTo>
                  <a:lnTo>
                    <a:pt x="972185" y="493267"/>
                  </a:lnTo>
                  <a:lnTo>
                    <a:pt x="961263" y="453516"/>
                  </a:lnTo>
                  <a:lnTo>
                    <a:pt x="949198" y="414654"/>
                  </a:lnTo>
                  <a:lnTo>
                    <a:pt x="935736" y="376554"/>
                  </a:lnTo>
                  <a:lnTo>
                    <a:pt x="921003" y="339343"/>
                  </a:lnTo>
                  <a:lnTo>
                    <a:pt x="904875" y="303148"/>
                  </a:lnTo>
                  <a:lnTo>
                    <a:pt x="887602" y="267969"/>
                  </a:lnTo>
                  <a:lnTo>
                    <a:pt x="869061" y="233933"/>
                  </a:lnTo>
                  <a:lnTo>
                    <a:pt x="849249" y="201040"/>
                  </a:lnTo>
                  <a:lnTo>
                    <a:pt x="806069" y="139064"/>
                  </a:lnTo>
                  <a:lnTo>
                    <a:pt x="758063" y="82803"/>
                  </a:lnTo>
                  <a:lnTo>
                    <a:pt x="732051" y="56680"/>
                  </a:lnTo>
                  <a:lnTo>
                    <a:pt x="709448" y="37319"/>
                  </a:lnTo>
                  <a:close/>
                </a:path>
                <a:path w="1009015" h="1681479">
                  <a:moveTo>
                    <a:pt x="641985" y="0"/>
                  </a:moveTo>
                  <a:lnTo>
                    <a:pt x="679196" y="76580"/>
                  </a:lnTo>
                  <a:lnTo>
                    <a:pt x="694529" y="56680"/>
                  </a:lnTo>
                  <a:lnTo>
                    <a:pt x="684402" y="48005"/>
                  </a:lnTo>
                  <a:lnTo>
                    <a:pt x="700277" y="29463"/>
                  </a:lnTo>
                  <a:lnTo>
                    <a:pt x="715500" y="29463"/>
                  </a:lnTo>
                  <a:lnTo>
                    <a:pt x="725677" y="16255"/>
                  </a:lnTo>
                  <a:lnTo>
                    <a:pt x="641985" y="0"/>
                  </a:lnTo>
                  <a:close/>
                </a:path>
                <a:path w="1009015" h="1681479">
                  <a:moveTo>
                    <a:pt x="700277" y="29463"/>
                  </a:moveTo>
                  <a:lnTo>
                    <a:pt x="684402" y="48005"/>
                  </a:lnTo>
                  <a:lnTo>
                    <a:pt x="694529" y="56680"/>
                  </a:lnTo>
                  <a:lnTo>
                    <a:pt x="709448" y="37319"/>
                  </a:lnTo>
                  <a:lnTo>
                    <a:pt x="700277" y="29463"/>
                  </a:lnTo>
                  <a:close/>
                </a:path>
                <a:path w="1009015" h="1681479">
                  <a:moveTo>
                    <a:pt x="715500" y="29463"/>
                  </a:moveTo>
                  <a:lnTo>
                    <a:pt x="700277" y="29463"/>
                  </a:lnTo>
                  <a:lnTo>
                    <a:pt x="709448" y="37319"/>
                  </a:lnTo>
                  <a:lnTo>
                    <a:pt x="715500" y="294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A275B8-2861-E45F-7FA0-76C95B2FB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75540"/>
            <a:ext cx="4725059" cy="5449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353" y="1088212"/>
            <a:ext cx="815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eelawadee UI"/>
                <a:cs typeface="Leelawadee UI"/>
              </a:rPr>
              <a:t>fun(3)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353" y="2551887"/>
            <a:ext cx="2338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5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1</a:t>
            </a:r>
            <a:r>
              <a:rPr sz="2400" spc="-25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+</a:t>
            </a:r>
            <a:r>
              <a:rPr sz="2400" spc="-3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fun</a:t>
            </a:r>
            <a:r>
              <a:rPr sz="2400" spc="-35" dirty="0">
                <a:latin typeface="Leelawadee UI"/>
                <a:cs typeface="Leelawadee UI"/>
              </a:rPr>
              <a:t> </a:t>
            </a:r>
            <a:r>
              <a:rPr sz="2400" spc="-25" dirty="0">
                <a:latin typeface="Leelawadee UI"/>
                <a:cs typeface="Leelawadee UI"/>
              </a:rPr>
              <a:t>(2)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7261" y="4016120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80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2</a:t>
            </a:r>
            <a:endParaRPr sz="2400">
              <a:latin typeface="Leelawadee UI"/>
              <a:cs typeface="Leelawade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48269" y="1509091"/>
            <a:ext cx="128905" cy="821690"/>
            <a:chOff x="5648269" y="1509091"/>
            <a:chExt cx="128905" cy="8216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269" y="1509091"/>
              <a:ext cx="128775" cy="8210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76899" y="15240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8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8" y="698500"/>
                  </a:lnTo>
                  <a:lnTo>
                    <a:pt x="25908" y="685800"/>
                  </a:lnTo>
                  <a:close/>
                </a:path>
                <a:path w="76200" h="762000">
                  <a:moveTo>
                    <a:pt x="50291" y="0"/>
                  </a:moveTo>
                  <a:lnTo>
                    <a:pt x="25908" y="0"/>
                  </a:lnTo>
                  <a:lnTo>
                    <a:pt x="25908" y="698500"/>
                  </a:lnTo>
                  <a:lnTo>
                    <a:pt x="50291" y="698500"/>
                  </a:lnTo>
                  <a:lnTo>
                    <a:pt x="50291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1" y="685800"/>
                  </a:lnTo>
                  <a:lnTo>
                    <a:pt x="50291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82511" y="2420111"/>
            <a:ext cx="1482725" cy="2226310"/>
            <a:chOff x="6382511" y="2420111"/>
            <a:chExt cx="1482725" cy="22263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669" y="3109291"/>
              <a:ext cx="128775" cy="8210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72299" y="31241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7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7" y="698500"/>
                  </a:lnTo>
                  <a:lnTo>
                    <a:pt x="25907" y="685800"/>
                  </a:lnTo>
                  <a:close/>
                </a:path>
                <a:path w="76200" h="762000">
                  <a:moveTo>
                    <a:pt x="50292" y="0"/>
                  </a:moveTo>
                  <a:lnTo>
                    <a:pt x="25907" y="0"/>
                  </a:lnTo>
                  <a:lnTo>
                    <a:pt x="25907" y="698500"/>
                  </a:lnTo>
                  <a:lnTo>
                    <a:pt x="50292" y="698500"/>
                  </a:lnTo>
                  <a:lnTo>
                    <a:pt x="50292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2" y="685800"/>
                  </a:lnTo>
                  <a:lnTo>
                    <a:pt x="50292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2323" y="2439923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0" y="342900"/>
                  </a:moveTo>
                  <a:lnTo>
                    <a:pt x="12300" y="269346"/>
                  </a:lnTo>
                  <a:lnTo>
                    <a:pt x="47467" y="201287"/>
                  </a:lnTo>
                  <a:lnTo>
                    <a:pt x="72813" y="169841"/>
                  </a:lnTo>
                  <a:lnTo>
                    <a:pt x="102900" y="140396"/>
                  </a:lnTo>
                  <a:lnTo>
                    <a:pt x="137403" y="113163"/>
                  </a:lnTo>
                  <a:lnTo>
                    <a:pt x="175998" y="88350"/>
                  </a:lnTo>
                  <a:lnTo>
                    <a:pt x="218358" y="66165"/>
                  </a:lnTo>
                  <a:lnTo>
                    <a:pt x="264159" y="46820"/>
                  </a:lnTo>
                  <a:lnTo>
                    <a:pt x="313077" y="30523"/>
                  </a:lnTo>
                  <a:lnTo>
                    <a:pt x="364784" y="17483"/>
                  </a:lnTo>
                  <a:lnTo>
                    <a:pt x="418957" y="7909"/>
                  </a:lnTo>
                  <a:lnTo>
                    <a:pt x="475271" y="2012"/>
                  </a:lnTo>
                  <a:lnTo>
                    <a:pt x="533400" y="0"/>
                  </a:lnTo>
                  <a:lnTo>
                    <a:pt x="591528" y="2012"/>
                  </a:lnTo>
                  <a:lnTo>
                    <a:pt x="647842" y="7909"/>
                  </a:lnTo>
                  <a:lnTo>
                    <a:pt x="702015" y="17483"/>
                  </a:lnTo>
                  <a:lnTo>
                    <a:pt x="753722" y="30523"/>
                  </a:lnTo>
                  <a:lnTo>
                    <a:pt x="802639" y="46820"/>
                  </a:lnTo>
                  <a:lnTo>
                    <a:pt x="848441" y="66165"/>
                  </a:lnTo>
                  <a:lnTo>
                    <a:pt x="890801" y="88350"/>
                  </a:lnTo>
                  <a:lnTo>
                    <a:pt x="929396" y="113163"/>
                  </a:lnTo>
                  <a:lnTo>
                    <a:pt x="963899" y="140396"/>
                  </a:lnTo>
                  <a:lnTo>
                    <a:pt x="993986" y="169841"/>
                  </a:lnTo>
                  <a:lnTo>
                    <a:pt x="1019332" y="201287"/>
                  </a:lnTo>
                  <a:lnTo>
                    <a:pt x="1039611" y="234525"/>
                  </a:lnTo>
                  <a:lnTo>
                    <a:pt x="1063670" y="305541"/>
                  </a:lnTo>
                  <a:lnTo>
                    <a:pt x="1066800" y="342900"/>
                  </a:lnTo>
                  <a:lnTo>
                    <a:pt x="1063670" y="380258"/>
                  </a:lnTo>
                  <a:lnTo>
                    <a:pt x="1039611" y="451274"/>
                  </a:lnTo>
                  <a:lnTo>
                    <a:pt x="1019332" y="484512"/>
                  </a:lnTo>
                  <a:lnTo>
                    <a:pt x="993986" y="515958"/>
                  </a:lnTo>
                  <a:lnTo>
                    <a:pt x="963899" y="545403"/>
                  </a:lnTo>
                  <a:lnTo>
                    <a:pt x="929396" y="572636"/>
                  </a:lnTo>
                  <a:lnTo>
                    <a:pt x="890801" y="597449"/>
                  </a:lnTo>
                  <a:lnTo>
                    <a:pt x="848441" y="619634"/>
                  </a:lnTo>
                  <a:lnTo>
                    <a:pt x="802639" y="638979"/>
                  </a:lnTo>
                  <a:lnTo>
                    <a:pt x="753722" y="655276"/>
                  </a:lnTo>
                  <a:lnTo>
                    <a:pt x="702015" y="668316"/>
                  </a:lnTo>
                  <a:lnTo>
                    <a:pt x="647842" y="677890"/>
                  </a:lnTo>
                  <a:lnTo>
                    <a:pt x="591528" y="683787"/>
                  </a:lnTo>
                  <a:lnTo>
                    <a:pt x="533400" y="685800"/>
                  </a:lnTo>
                  <a:lnTo>
                    <a:pt x="475271" y="683787"/>
                  </a:lnTo>
                  <a:lnTo>
                    <a:pt x="418957" y="677890"/>
                  </a:lnTo>
                  <a:lnTo>
                    <a:pt x="364784" y="668316"/>
                  </a:lnTo>
                  <a:lnTo>
                    <a:pt x="313077" y="655276"/>
                  </a:lnTo>
                  <a:lnTo>
                    <a:pt x="264160" y="638979"/>
                  </a:lnTo>
                  <a:lnTo>
                    <a:pt x="218358" y="619634"/>
                  </a:lnTo>
                  <a:lnTo>
                    <a:pt x="175998" y="597449"/>
                  </a:lnTo>
                  <a:lnTo>
                    <a:pt x="137403" y="572636"/>
                  </a:lnTo>
                  <a:lnTo>
                    <a:pt x="102900" y="545403"/>
                  </a:lnTo>
                  <a:lnTo>
                    <a:pt x="72813" y="515958"/>
                  </a:lnTo>
                  <a:lnTo>
                    <a:pt x="47467" y="484512"/>
                  </a:lnTo>
                  <a:lnTo>
                    <a:pt x="27188" y="451274"/>
                  </a:lnTo>
                  <a:lnTo>
                    <a:pt x="3129" y="380258"/>
                  </a:lnTo>
                  <a:lnTo>
                    <a:pt x="0" y="34290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6559" y="2801111"/>
              <a:ext cx="1098613" cy="18453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13549" y="2902838"/>
              <a:ext cx="1010919" cy="1681480"/>
            </a:xfrm>
            <a:custGeom>
              <a:avLst/>
              <a:gdLst/>
              <a:ahLst/>
              <a:cxnLst/>
              <a:rect l="l" t="t" r="r" b="b"/>
              <a:pathLst>
                <a:path w="1010920" h="1681479">
                  <a:moveTo>
                    <a:pt x="17272" y="1488059"/>
                  </a:moveTo>
                  <a:lnTo>
                    <a:pt x="25653" y="1530858"/>
                  </a:lnTo>
                  <a:lnTo>
                    <a:pt x="79628" y="1576197"/>
                  </a:lnTo>
                  <a:lnTo>
                    <a:pt x="122427" y="1605534"/>
                  </a:lnTo>
                  <a:lnTo>
                    <a:pt x="167894" y="1630934"/>
                  </a:lnTo>
                  <a:lnTo>
                    <a:pt x="229107" y="1656588"/>
                  </a:lnTo>
                  <a:lnTo>
                    <a:pt x="290956" y="1673098"/>
                  </a:lnTo>
                  <a:lnTo>
                    <a:pt x="353059" y="1680845"/>
                  </a:lnTo>
                  <a:lnTo>
                    <a:pt x="384175" y="1681480"/>
                  </a:lnTo>
                  <a:lnTo>
                    <a:pt x="414908" y="1680083"/>
                  </a:lnTo>
                  <a:lnTo>
                    <a:pt x="445643" y="1676527"/>
                  </a:lnTo>
                  <a:lnTo>
                    <a:pt x="476123" y="1670812"/>
                  </a:lnTo>
                  <a:lnTo>
                    <a:pt x="506222" y="1663192"/>
                  </a:lnTo>
                  <a:lnTo>
                    <a:pt x="524361" y="1657223"/>
                  </a:lnTo>
                  <a:lnTo>
                    <a:pt x="382904" y="1657223"/>
                  </a:lnTo>
                  <a:lnTo>
                    <a:pt x="353568" y="1656461"/>
                  </a:lnTo>
                  <a:lnTo>
                    <a:pt x="294894" y="1649095"/>
                  </a:lnTo>
                  <a:lnTo>
                    <a:pt x="236220" y="1633220"/>
                  </a:lnTo>
                  <a:lnTo>
                    <a:pt x="178053" y="1608709"/>
                  </a:lnTo>
                  <a:lnTo>
                    <a:pt x="135000" y="1584706"/>
                  </a:lnTo>
                  <a:lnTo>
                    <a:pt x="93725" y="1556385"/>
                  </a:lnTo>
                  <a:lnTo>
                    <a:pt x="41909" y="1512570"/>
                  </a:lnTo>
                  <a:lnTo>
                    <a:pt x="17272" y="1488059"/>
                  </a:lnTo>
                  <a:close/>
                </a:path>
                <a:path w="1010920" h="1681479">
                  <a:moveTo>
                    <a:pt x="709852" y="37180"/>
                  </a:moveTo>
                  <a:lnTo>
                    <a:pt x="695032" y="56548"/>
                  </a:lnTo>
                  <a:lnTo>
                    <a:pt x="716788" y="75184"/>
                  </a:lnTo>
                  <a:lnTo>
                    <a:pt x="741426" y="99822"/>
                  </a:lnTo>
                  <a:lnTo>
                    <a:pt x="787780" y="154305"/>
                  </a:lnTo>
                  <a:lnTo>
                    <a:pt x="829945" y="214249"/>
                  </a:lnTo>
                  <a:lnTo>
                    <a:pt x="867282" y="279400"/>
                  </a:lnTo>
                  <a:lnTo>
                    <a:pt x="884174" y="313689"/>
                  </a:lnTo>
                  <a:lnTo>
                    <a:pt x="899922" y="348996"/>
                  </a:lnTo>
                  <a:lnTo>
                    <a:pt x="914400" y="385190"/>
                  </a:lnTo>
                  <a:lnTo>
                    <a:pt x="927607" y="422401"/>
                  </a:lnTo>
                  <a:lnTo>
                    <a:pt x="939419" y="460501"/>
                  </a:lnTo>
                  <a:lnTo>
                    <a:pt x="950086" y="499237"/>
                  </a:lnTo>
                  <a:lnTo>
                    <a:pt x="959357" y="538734"/>
                  </a:lnTo>
                  <a:lnTo>
                    <a:pt x="967358" y="578865"/>
                  </a:lnTo>
                  <a:lnTo>
                    <a:pt x="973963" y="619506"/>
                  </a:lnTo>
                  <a:lnTo>
                    <a:pt x="979297" y="660526"/>
                  </a:lnTo>
                  <a:lnTo>
                    <a:pt x="982979" y="701928"/>
                  </a:lnTo>
                  <a:lnTo>
                    <a:pt x="985393" y="743712"/>
                  </a:lnTo>
                  <a:lnTo>
                    <a:pt x="986535" y="785749"/>
                  </a:lnTo>
                  <a:lnTo>
                    <a:pt x="986015" y="828167"/>
                  </a:lnTo>
                  <a:lnTo>
                    <a:pt x="983996" y="870204"/>
                  </a:lnTo>
                  <a:lnTo>
                    <a:pt x="980567" y="912494"/>
                  </a:lnTo>
                  <a:lnTo>
                    <a:pt x="975741" y="954659"/>
                  </a:lnTo>
                  <a:lnTo>
                    <a:pt x="969264" y="996823"/>
                  </a:lnTo>
                  <a:lnTo>
                    <a:pt x="961263" y="1038733"/>
                  </a:lnTo>
                  <a:lnTo>
                    <a:pt x="951738" y="1080262"/>
                  </a:lnTo>
                  <a:lnTo>
                    <a:pt x="940561" y="1121537"/>
                  </a:lnTo>
                  <a:lnTo>
                    <a:pt x="927861" y="1162431"/>
                  </a:lnTo>
                  <a:lnTo>
                    <a:pt x="913765" y="1202309"/>
                  </a:lnTo>
                  <a:lnTo>
                    <a:pt x="898271" y="1240663"/>
                  </a:lnTo>
                  <a:lnTo>
                    <a:pt x="881760" y="1277493"/>
                  </a:lnTo>
                  <a:lnTo>
                    <a:pt x="863980" y="1312799"/>
                  </a:lnTo>
                  <a:lnTo>
                    <a:pt x="845184" y="1346581"/>
                  </a:lnTo>
                  <a:lnTo>
                    <a:pt x="804545" y="1409192"/>
                  </a:lnTo>
                  <a:lnTo>
                    <a:pt x="760349" y="1465199"/>
                  </a:lnTo>
                  <a:lnTo>
                    <a:pt x="712724" y="1514475"/>
                  </a:lnTo>
                  <a:lnTo>
                    <a:pt x="662431" y="1556766"/>
                  </a:lnTo>
                  <a:lnTo>
                    <a:pt x="609600" y="1591818"/>
                  </a:lnTo>
                  <a:lnTo>
                    <a:pt x="554990" y="1619631"/>
                  </a:lnTo>
                  <a:lnTo>
                    <a:pt x="498601" y="1639951"/>
                  </a:lnTo>
                  <a:lnTo>
                    <a:pt x="441198" y="1652524"/>
                  </a:lnTo>
                  <a:lnTo>
                    <a:pt x="382904" y="1657223"/>
                  </a:lnTo>
                  <a:lnTo>
                    <a:pt x="524361" y="1657223"/>
                  </a:lnTo>
                  <a:lnTo>
                    <a:pt x="565276" y="1641729"/>
                  </a:lnTo>
                  <a:lnTo>
                    <a:pt x="622680" y="1612519"/>
                  </a:lnTo>
                  <a:lnTo>
                    <a:pt x="677545" y="1575816"/>
                  </a:lnTo>
                  <a:lnTo>
                    <a:pt x="729869" y="1531874"/>
                  </a:lnTo>
                  <a:lnTo>
                    <a:pt x="779018" y="1480693"/>
                  </a:lnTo>
                  <a:lnTo>
                    <a:pt x="824738" y="1422781"/>
                  </a:lnTo>
                  <a:lnTo>
                    <a:pt x="866394" y="1358392"/>
                  </a:lnTo>
                  <a:lnTo>
                    <a:pt x="885698" y="1323721"/>
                  </a:lnTo>
                  <a:lnTo>
                    <a:pt x="903985" y="1287399"/>
                  </a:lnTo>
                  <a:lnTo>
                    <a:pt x="920876" y="1249807"/>
                  </a:lnTo>
                  <a:lnTo>
                    <a:pt x="936751" y="1210437"/>
                  </a:lnTo>
                  <a:lnTo>
                    <a:pt x="951102" y="1169670"/>
                  </a:lnTo>
                  <a:lnTo>
                    <a:pt x="964183" y="1127887"/>
                  </a:lnTo>
                  <a:lnTo>
                    <a:pt x="975486" y="1085723"/>
                  </a:lnTo>
                  <a:lnTo>
                    <a:pt x="985266" y="1043305"/>
                  </a:lnTo>
                  <a:lnTo>
                    <a:pt x="993394" y="1000379"/>
                  </a:lnTo>
                  <a:lnTo>
                    <a:pt x="999871" y="957580"/>
                  </a:lnTo>
                  <a:lnTo>
                    <a:pt x="1004951" y="914400"/>
                  </a:lnTo>
                  <a:lnTo>
                    <a:pt x="1008379" y="871347"/>
                  </a:lnTo>
                  <a:lnTo>
                    <a:pt x="1010414" y="827913"/>
                  </a:lnTo>
                  <a:lnTo>
                    <a:pt x="1010793" y="785113"/>
                  </a:lnTo>
                  <a:lnTo>
                    <a:pt x="1009776" y="742315"/>
                  </a:lnTo>
                  <a:lnTo>
                    <a:pt x="1007236" y="699770"/>
                  </a:lnTo>
                  <a:lnTo>
                    <a:pt x="1003426" y="657351"/>
                  </a:lnTo>
                  <a:lnTo>
                    <a:pt x="997966" y="615569"/>
                  </a:lnTo>
                  <a:lnTo>
                    <a:pt x="991234" y="574039"/>
                  </a:lnTo>
                  <a:lnTo>
                    <a:pt x="983106" y="533146"/>
                  </a:lnTo>
                  <a:lnTo>
                    <a:pt x="973581" y="492887"/>
                  </a:lnTo>
                  <a:lnTo>
                    <a:pt x="962659" y="453136"/>
                  </a:lnTo>
                  <a:lnTo>
                    <a:pt x="950468" y="414274"/>
                  </a:lnTo>
                  <a:lnTo>
                    <a:pt x="937005" y="376174"/>
                  </a:lnTo>
                  <a:lnTo>
                    <a:pt x="922147" y="339089"/>
                  </a:lnTo>
                  <a:lnTo>
                    <a:pt x="906018" y="302768"/>
                  </a:lnTo>
                  <a:lnTo>
                    <a:pt x="888619" y="267715"/>
                  </a:lnTo>
                  <a:lnTo>
                    <a:pt x="870076" y="233680"/>
                  </a:lnTo>
                  <a:lnTo>
                    <a:pt x="850265" y="200787"/>
                  </a:lnTo>
                  <a:lnTo>
                    <a:pt x="806830" y="138937"/>
                  </a:lnTo>
                  <a:lnTo>
                    <a:pt x="758698" y="82676"/>
                  </a:lnTo>
                  <a:lnTo>
                    <a:pt x="732553" y="56548"/>
                  </a:lnTo>
                  <a:lnTo>
                    <a:pt x="709852" y="37180"/>
                  </a:lnTo>
                  <a:close/>
                </a:path>
                <a:path w="1010920" h="1681479">
                  <a:moveTo>
                    <a:pt x="642366" y="0"/>
                  </a:moveTo>
                  <a:lnTo>
                    <a:pt x="679703" y="76581"/>
                  </a:lnTo>
                  <a:lnTo>
                    <a:pt x="695032" y="56548"/>
                  </a:lnTo>
                  <a:lnTo>
                    <a:pt x="684910" y="47878"/>
                  </a:lnTo>
                  <a:lnTo>
                    <a:pt x="700658" y="29337"/>
                  </a:lnTo>
                  <a:lnTo>
                    <a:pt x="715855" y="29337"/>
                  </a:lnTo>
                  <a:lnTo>
                    <a:pt x="726058" y="16001"/>
                  </a:lnTo>
                  <a:lnTo>
                    <a:pt x="642366" y="0"/>
                  </a:lnTo>
                  <a:close/>
                </a:path>
                <a:path w="1010920" h="1681479">
                  <a:moveTo>
                    <a:pt x="700658" y="29337"/>
                  </a:moveTo>
                  <a:lnTo>
                    <a:pt x="684910" y="47878"/>
                  </a:lnTo>
                  <a:lnTo>
                    <a:pt x="695032" y="56548"/>
                  </a:lnTo>
                  <a:lnTo>
                    <a:pt x="709852" y="37180"/>
                  </a:lnTo>
                  <a:lnTo>
                    <a:pt x="700658" y="29337"/>
                  </a:lnTo>
                  <a:close/>
                </a:path>
                <a:path w="1010920" h="1681479">
                  <a:moveTo>
                    <a:pt x="715855" y="29337"/>
                  </a:moveTo>
                  <a:lnTo>
                    <a:pt x="700658" y="29337"/>
                  </a:lnTo>
                  <a:lnTo>
                    <a:pt x="709852" y="37180"/>
                  </a:lnTo>
                  <a:lnTo>
                    <a:pt x="715855" y="293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CB77E5-D8CD-E384-2E97-667DC5AAD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55003"/>
            <a:ext cx="4725059" cy="5449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353" y="1088212"/>
            <a:ext cx="815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eelawadee UI"/>
                <a:cs typeface="Leelawadee UI"/>
              </a:rPr>
              <a:t>fun(3)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353" y="2551887"/>
            <a:ext cx="1715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7970" algn="l"/>
              </a:tabLst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70" dirty="0">
                <a:latin typeface="Leelawadee UI"/>
                <a:cs typeface="Leelawadee UI"/>
              </a:rPr>
              <a:t> </a:t>
            </a:r>
            <a:r>
              <a:rPr sz="2400" dirty="0">
                <a:latin typeface="Leelawadee UI"/>
                <a:cs typeface="Leelawadee UI"/>
              </a:rPr>
              <a:t>1</a:t>
            </a:r>
            <a:r>
              <a:rPr sz="2400" spc="-40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+</a:t>
            </a:r>
            <a:r>
              <a:rPr sz="2400" dirty="0">
                <a:latin typeface="Leelawadee UI"/>
                <a:cs typeface="Leelawadee UI"/>
              </a:rPr>
              <a:t>	</a:t>
            </a:r>
            <a:r>
              <a:rPr sz="2400" spc="-50" dirty="0">
                <a:latin typeface="Leelawadee UI"/>
                <a:cs typeface="Leelawadee UI"/>
              </a:rPr>
              <a:t>2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7261" y="4016120"/>
            <a:ext cx="109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80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2</a:t>
            </a:r>
            <a:endParaRPr sz="2400">
              <a:latin typeface="Leelawadee UI"/>
              <a:cs typeface="Leelawade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48269" y="1509091"/>
            <a:ext cx="128905" cy="821690"/>
            <a:chOff x="5648269" y="1509091"/>
            <a:chExt cx="128905" cy="8216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269" y="1509091"/>
              <a:ext cx="128775" cy="8210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76899" y="15240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8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8" y="698500"/>
                  </a:lnTo>
                  <a:lnTo>
                    <a:pt x="25908" y="685800"/>
                  </a:lnTo>
                  <a:close/>
                </a:path>
                <a:path w="76200" h="762000">
                  <a:moveTo>
                    <a:pt x="50291" y="0"/>
                  </a:moveTo>
                  <a:lnTo>
                    <a:pt x="25908" y="0"/>
                  </a:lnTo>
                  <a:lnTo>
                    <a:pt x="25908" y="698500"/>
                  </a:lnTo>
                  <a:lnTo>
                    <a:pt x="50291" y="698500"/>
                  </a:lnTo>
                  <a:lnTo>
                    <a:pt x="50291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1" y="685800"/>
                  </a:lnTo>
                  <a:lnTo>
                    <a:pt x="50291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82511" y="2420111"/>
            <a:ext cx="1482725" cy="2226310"/>
            <a:chOff x="6382511" y="2420111"/>
            <a:chExt cx="1482725" cy="22263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3669" y="3109291"/>
              <a:ext cx="128775" cy="8210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72299" y="31241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7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7" y="698500"/>
                  </a:lnTo>
                  <a:lnTo>
                    <a:pt x="25907" y="685800"/>
                  </a:lnTo>
                  <a:close/>
                </a:path>
                <a:path w="76200" h="762000">
                  <a:moveTo>
                    <a:pt x="50292" y="0"/>
                  </a:moveTo>
                  <a:lnTo>
                    <a:pt x="25907" y="0"/>
                  </a:lnTo>
                  <a:lnTo>
                    <a:pt x="25907" y="698500"/>
                  </a:lnTo>
                  <a:lnTo>
                    <a:pt x="50292" y="698500"/>
                  </a:lnTo>
                  <a:lnTo>
                    <a:pt x="50292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2" y="685800"/>
                  </a:lnTo>
                  <a:lnTo>
                    <a:pt x="50292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2323" y="2439923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0" y="342900"/>
                  </a:moveTo>
                  <a:lnTo>
                    <a:pt x="12300" y="269346"/>
                  </a:lnTo>
                  <a:lnTo>
                    <a:pt x="47467" y="201287"/>
                  </a:lnTo>
                  <a:lnTo>
                    <a:pt x="72813" y="169841"/>
                  </a:lnTo>
                  <a:lnTo>
                    <a:pt x="102900" y="140396"/>
                  </a:lnTo>
                  <a:lnTo>
                    <a:pt x="137403" y="113163"/>
                  </a:lnTo>
                  <a:lnTo>
                    <a:pt x="175998" y="88350"/>
                  </a:lnTo>
                  <a:lnTo>
                    <a:pt x="218358" y="66165"/>
                  </a:lnTo>
                  <a:lnTo>
                    <a:pt x="264159" y="46820"/>
                  </a:lnTo>
                  <a:lnTo>
                    <a:pt x="313077" y="30523"/>
                  </a:lnTo>
                  <a:lnTo>
                    <a:pt x="364784" y="17483"/>
                  </a:lnTo>
                  <a:lnTo>
                    <a:pt x="418957" y="7909"/>
                  </a:lnTo>
                  <a:lnTo>
                    <a:pt x="475271" y="2012"/>
                  </a:lnTo>
                  <a:lnTo>
                    <a:pt x="533400" y="0"/>
                  </a:lnTo>
                  <a:lnTo>
                    <a:pt x="591528" y="2012"/>
                  </a:lnTo>
                  <a:lnTo>
                    <a:pt x="647842" y="7909"/>
                  </a:lnTo>
                  <a:lnTo>
                    <a:pt x="702015" y="17483"/>
                  </a:lnTo>
                  <a:lnTo>
                    <a:pt x="753722" y="30523"/>
                  </a:lnTo>
                  <a:lnTo>
                    <a:pt x="802639" y="46820"/>
                  </a:lnTo>
                  <a:lnTo>
                    <a:pt x="848441" y="66165"/>
                  </a:lnTo>
                  <a:lnTo>
                    <a:pt x="890801" y="88350"/>
                  </a:lnTo>
                  <a:lnTo>
                    <a:pt x="929396" y="113163"/>
                  </a:lnTo>
                  <a:lnTo>
                    <a:pt x="963899" y="140396"/>
                  </a:lnTo>
                  <a:lnTo>
                    <a:pt x="993986" y="169841"/>
                  </a:lnTo>
                  <a:lnTo>
                    <a:pt x="1019332" y="201287"/>
                  </a:lnTo>
                  <a:lnTo>
                    <a:pt x="1039611" y="234525"/>
                  </a:lnTo>
                  <a:lnTo>
                    <a:pt x="1063670" y="305541"/>
                  </a:lnTo>
                  <a:lnTo>
                    <a:pt x="1066800" y="342900"/>
                  </a:lnTo>
                  <a:lnTo>
                    <a:pt x="1063670" y="380258"/>
                  </a:lnTo>
                  <a:lnTo>
                    <a:pt x="1039611" y="451274"/>
                  </a:lnTo>
                  <a:lnTo>
                    <a:pt x="1019332" y="484512"/>
                  </a:lnTo>
                  <a:lnTo>
                    <a:pt x="993986" y="515958"/>
                  </a:lnTo>
                  <a:lnTo>
                    <a:pt x="963899" y="545403"/>
                  </a:lnTo>
                  <a:lnTo>
                    <a:pt x="929396" y="572636"/>
                  </a:lnTo>
                  <a:lnTo>
                    <a:pt x="890801" y="597449"/>
                  </a:lnTo>
                  <a:lnTo>
                    <a:pt x="848441" y="619634"/>
                  </a:lnTo>
                  <a:lnTo>
                    <a:pt x="802639" y="638979"/>
                  </a:lnTo>
                  <a:lnTo>
                    <a:pt x="753722" y="655276"/>
                  </a:lnTo>
                  <a:lnTo>
                    <a:pt x="702015" y="668316"/>
                  </a:lnTo>
                  <a:lnTo>
                    <a:pt x="647842" y="677890"/>
                  </a:lnTo>
                  <a:lnTo>
                    <a:pt x="591528" y="683787"/>
                  </a:lnTo>
                  <a:lnTo>
                    <a:pt x="533400" y="685800"/>
                  </a:lnTo>
                  <a:lnTo>
                    <a:pt x="475271" y="683787"/>
                  </a:lnTo>
                  <a:lnTo>
                    <a:pt x="418957" y="677890"/>
                  </a:lnTo>
                  <a:lnTo>
                    <a:pt x="364784" y="668316"/>
                  </a:lnTo>
                  <a:lnTo>
                    <a:pt x="313077" y="655276"/>
                  </a:lnTo>
                  <a:lnTo>
                    <a:pt x="264160" y="638979"/>
                  </a:lnTo>
                  <a:lnTo>
                    <a:pt x="218358" y="619634"/>
                  </a:lnTo>
                  <a:lnTo>
                    <a:pt x="175998" y="597449"/>
                  </a:lnTo>
                  <a:lnTo>
                    <a:pt x="137403" y="572636"/>
                  </a:lnTo>
                  <a:lnTo>
                    <a:pt x="102900" y="545403"/>
                  </a:lnTo>
                  <a:lnTo>
                    <a:pt x="72813" y="515958"/>
                  </a:lnTo>
                  <a:lnTo>
                    <a:pt x="47467" y="484512"/>
                  </a:lnTo>
                  <a:lnTo>
                    <a:pt x="27188" y="451274"/>
                  </a:lnTo>
                  <a:lnTo>
                    <a:pt x="3129" y="380258"/>
                  </a:lnTo>
                  <a:lnTo>
                    <a:pt x="0" y="34290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6559" y="2801111"/>
              <a:ext cx="1098613" cy="18453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13549" y="2902838"/>
              <a:ext cx="1010919" cy="1681480"/>
            </a:xfrm>
            <a:custGeom>
              <a:avLst/>
              <a:gdLst/>
              <a:ahLst/>
              <a:cxnLst/>
              <a:rect l="l" t="t" r="r" b="b"/>
              <a:pathLst>
                <a:path w="1010920" h="1681479">
                  <a:moveTo>
                    <a:pt x="17272" y="1488059"/>
                  </a:moveTo>
                  <a:lnTo>
                    <a:pt x="25653" y="1530858"/>
                  </a:lnTo>
                  <a:lnTo>
                    <a:pt x="79628" y="1576197"/>
                  </a:lnTo>
                  <a:lnTo>
                    <a:pt x="122427" y="1605534"/>
                  </a:lnTo>
                  <a:lnTo>
                    <a:pt x="167894" y="1630934"/>
                  </a:lnTo>
                  <a:lnTo>
                    <a:pt x="229107" y="1656588"/>
                  </a:lnTo>
                  <a:lnTo>
                    <a:pt x="290956" y="1673098"/>
                  </a:lnTo>
                  <a:lnTo>
                    <a:pt x="353059" y="1680845"/>
                  </a:lnTo>
                  <a:lnTo>
                    <a:pt x="384175" y="1681480"/>
                  </a:lnTo>
                  <a:lnTo>
                    <a:pt x="414908" y="1680083"/>
                  </a:lnTo>
                  <a:lnTo>
                    <a:pt x="445643" y="1676527"/>
                  </a:lnTo>
                  <a:lnTo>
                    <a:pt x="476123" y="1670812"/>
                  </a:lnTo>
                  <a:lnTo>
                    <a:pt x="506222" y="1663192"/>
                  </a:lnTo>
                  <a:lnTo>
                    <a:pt x="524361" y="1657223"/>
                  </a:lnTo>
                  <a:lnTo>
                    <a:pt x="382904" y="1657223"/>
                  </a:lnTo>
                  <a:lnTo>
                    <a:pt x="353568" y="1656461"/>
                  </a:lnTo>
                  <a:lnTo>
                    <a:pt x="294894" y="1649095"/>
                  </a:lnTo>
                  <a:lnTo>
                    <a:pt x="236220" y="1633220"/>
                  </a:lnTo>
                  <a:lnTo>
                    <a:pt x="178053" y="1608709"/>
                  </a:lnTo>
                  <a:lnTo>
                    <a:pt x="135000" y="1584706"/>
                  </a:lnTo>
                  <a:lnTo>
                    <a:pt x="93725" y="1556385"/>
                  </a:lnTo>
                  <a:lnTo>
                    <a:pt x="41909" y="1512570"/>
                  </a:lnTo>
                  <a:lnTo>
                    <a:pt x="17272" y="1488059"/>
                  </a:lnTo>
                  <a:close/>
                </a:path>
                <a:path w="1010920" h="1681479">
                  <a:moveTo>
                    <a:pt x="709852" y="37180"/>
                  </a:moveTo>
                  <a:lnTo>
                    <a:pt x="695032" y="56548"/>
                  </a:lnTo>
                  <a:lnTo>
                    <a:pt x="716788" y="75184"/>
                  </a:lnTo>
                  <a:lnTo>
                    <a:pt x="741426" y="99822"/>
                  </a:lnTo>
                  <a:lnTo>
                    <a:pt x="787780" y="154305"/>
                  </a:lnTo>
                  <a:lnTo>
                    <a:pt x="829945" y="214249"/>
                  </a:lnTo>
                  <a:lnTo>
                    <a:pt x="867282" y="279400"/>
                  </a:lnTo>
                  <a:lnTo>
                    <a:pt x="884174" y="313689"/>
                  </a:lnTo>
                  <a:lnTo>
                    <a:pt x="899922" y="348996"/>
                  </a:lnTo>
                  <a:lnTo>
                    <a:pt x="914400" y="385190"/>
                  </a:lnTo>
                  <a:lnTo>
                    <a:pt x="927607" y="422401"/>
                  </a:lnTo>
                  <a:lnTo>
                    <a:pt x="939419" y="460501"/>
                  </a:lnTo>
                  <a:lnTo>
                    <a:pt x="950086" y="499237"/>
                  </a:lnTo>
                  <a:lnTo>
                    <a:pt x="959357" y="538734"/>
                  </a:lnTo>
                  <a:lnTo>
                    <a:pt x="967358" y="578865"/>
                  </a:lnTo>
                  <a:lnTo>
                    <a:pt x="973963" y="619506"/>
                  </a:lnTo>
                  <a:lnTo>
                    <a:pt x="979297" y="660526"/>
                  </a:lnTo>
                  <a:lnTo>
                    <a:pt x="982979" y="701928"/>
                  </a:lnTo>
                  <a:lnTo>
                    <a:pt x="985393" y="743712"/>
                  </a:lnTo>
                  <a:lnTo>
                    <a:pt x="986535" y="785749"/>
                  </a:lnTo>
                  <a:lnTo>
                    <a:pt x="986015" y="828167"/>
                  </a:lnTo>
                  <a:lnTo>
                    <a:pt x="983996" y="870204"/>
                  </a:lnTo>
                  <a:lnTo>
                    <a:pt x="980567" y="912494"/>
                  </a:lnTo>
                  <a:lnTo>
                    <a:pt x="975741" y="954659"/>
                  </a:lnTo>
                  <a:lnTo>
                    <a:pt x="969264" y="996823"/>
                  </a:lnTo>
                  <a:lnTo>
                    <a:pt x="961263" y="1038733"/>
                  </a:lnTo>
                  <a:lnTo>
                    <a:pt x="951738" y="1080262"/>
                  </a:lnTo>
                  <a:lnTo>
                    <a:pt x="940561" y="1121537"/>
                  </a:lnTo>
                  <a:lnTo>
                    <a:pt x="927861" y="1162431"/>
                  </a:lnTo>
                  <a:lnTo>
                    <a:pt x="913765" y="1202309"/>
                  </a:lnTo>
                  <a:lnTo>
                    <a:pt x="898271" y="1240663"/>
                  </a:lnTo>
                  <a:lnTo>
                    <a:pt x="881760" y="1277493"/>
                  </a:lnTo>
                  <a:lnTo>
                    <a:pt x="863980" y="1312799"/>
                  </a:lnTo>
                  <a:lnTo>
                    <a:pt x="845184" y="1346581"/>
                  </a:lnTo>
                  <a:lnTo>
                    <a:pt x="804545" y="1409192"/>
                  </a:lnTo>
                  <a:lnTo>
                    <a:pt x="760349" y="1465199"/>
                  </a:lnTo>
                  <a:lnTo>
                    <a:pt x="712724" y="1514475"/>
                  </a:lnTo>
                  <a:lnTo>
                    <a:pt x="662431" y="1556766"/>
                  </a:lnTo>
                  <a:lnTo>
                    <a:pt x="609600" y="1591818"/>
                  </a:lnTo>
                  <a:lnTo>
                    <a:pt x="554990" y="1619631"/>
                  </a:lnTo>
                  <a:lnTo>
                    <a:pt x="498601" y="1639951"/>
                  </a:lnTo>
                  <a:lnTo>
                    <a:pt x="441198" y="1652524"/>
                  </a:lnTo>
                  <a:lnTo>
                    <a:pt x="382904" y="1657223"/>
                  </a:lnTo>
                  <a:lnTo>
                    <a:pt x="524361" y="1657223"/>
                  </a:lnTo>
                  <a:lnTo>
                    <a:pt x="565276" y="1641729"/>
                  </a:lnTo>
                  <a:lnTo>
                    <a:pt x="622680" y="1612519"/>
                  </a:lnTo>
                  <a:lnTo>
                    <a:pt x="677545" y="1575816"/>
                  </a:lnTo>
                  <a:lnTo>
                    <a:pt x="729869" y="1531874"/>
                  </a:lnTo>
                  <a:lnTo>
                    <a:pt x="779018" y="1480693"/>
                  </a:lnTo>
                  <a:lnTo>
                    <a:pt x="824738" y="1422781"/>
                  </a:lnTo>
                  <a:lnTo>
                    <a:pt x="866394" y="1358392"/>
                  </a:lnTo>
                  <a:lnTo>
                    <a:pt x="885698" y="1323721"/>
                  </a:lnTo>
                  <a:lnTo>
                    <a:pt x="903985" y="1287399"/>
                  </a:lnTo>
                  <a:lnTo>
                    <a:pt x="920876" y="1249807"/>
                  </a:lnTo>
                  <a:lnTo>
                    <a:pt x="936751" y="1210437"/>
                  </a:lnTo>
                  <a:lnTo>
                    <a:pt x="951102" y="1169670"/>
                  </a:lnTo>
                  <a:lnTo>
                    <a:pt x="964183" y="1127887"/>
                  </a:lnTo>
                  <a:lnTo>
                    <a:pt x="975486" y="1085723"/>
                  </a:lnTo>
                  <a:lnTo>
                    <a:pt x="985266" y="1043305"/>
                  </a:lnTo>
                  <a:lnTo>
                    <a:pt x="993394" y="1000379"/>
                  </a:lnTo>
                  <a:lnTo>
                    <a:pt x="999871" y="957580"/>
                  </a:lnTo>
                  <a:lnTo>
                    <a:pt x="1004951" y="914400"/>
                  </a:lnTo>
                  <a:lnTo>
                    <a:pt x="1008379" y="871347"/>
                  </a:lnTo>
                  <a:lnTo>
                    <a:pt x="1010414" y="827913"/>
                  </a:lnTo>
                  <a:lnTo>
                    <a:pt x="1010793" y="785113"/>
                  </a:lnTo>
                  <a:lnTo>
                    <a:pt x="1009776" y="742315"/>
                  </a:lnTo>
                  <a:lnTo>
                    <a:pt x="1007236" y="699770"/>
                  </a:lnTo>
                  <a:lnTo>
                    <a:pt x="1003426" y="657351"/>
                  </a:lnTo>
                  <a:lnTo>
                    <a:pt x="997966" y="615569"/>
                  </a:lnTo>
                  <a:lnTo>
                    <a:pt x="991234" y="574039"/>
                  </a:lnTo>
                  <a:lnTo>
                    <a:pt x="983106" y="533146"/>
                  </a:lnTo>
                  <a:lnTo>
                    <a:pt x="973581" y="492887"/>
                  </a:lnTo>
                  <a:lnTo>
                    <a:pt x="962659" y="453136"/>
                  </a:lnTo>
                  <a:lnTo>
                    <a:pt x="950468" y="414274"/>
                  </a:lnTo>
                  <a:lnTo>
                    <a:pt x="937005" y="376174"/>
                  </a:lnTo>
                  <a:lnTo>
                    <a:pt x="922147" y="339089"/>
                  </a:lnTo>
                  <a:lnTo>
                    <a:pt x="906018" y="302768"/>
                  </a:lnTo>
                  <a:lnTo>
                    <a:pt x="888619" y="267715"/>
                  </a:lnTo>
                  <a:lnTo>
                    <a:pt x="870076" y="233680"/>
                  </a:lnTo>
                  <a:lnTo>
                    <a:pt x="850265" y="200787"/>
                  </a:lnTo>
                  <a:lnTo>
                    <a:pt x="806830" y="138937"/>
                  </a:lnTo>
                  <a:lnTo>
                    <a:pt x="758698" y="82676"/>
                  </a:lnTo>
                  <a:lnTo>
                    <a:pt x="732553" y="56548"/>
                  </a:lnTo>
                  <a:lnTo>
                    <a:pt x="709852" y="37180"/>
                  </a:lnTo>
                  <a:close/>
                </a:path>
                <a:path w="1010920" h="1681479">
                  <a:moveTo>
                    <a:pt x="642366" y="0"/>
                  </a:moveTo>
                  <a:lnTo>
                    <a:pt x="679703" y="76581"/>
                  </a:lnTo>
                  <a:lnTo>
                    <a:pt x="695032" y="56548"/>
                  </a:lnTo>
                  <a:lnTo>
                    <a:pt x="684910" y="47878"/>
                  </a:lnTo>
                  <a:lnTo>
                    <a:pt x="700658" y="29337"/>
                  </a:lnTo>
                  <a:lnTo>
                    <a:pt x="715855" y="29337"/>
                  </a:lnTo>
                  <a:lnTo>
                    <a:pt x="726058" y="16001"/>
                  </a:lnTo>
                  <a:lnTo>
                    <a:pt x="642366" y="0"/>
                  </a:lnTo>
                  <a:close/>
                </a:path>
                <a:path w="1010920" h="1681479">
                  <a:moveTo>
                    <a:pt x="700658" y="29337"/>
                  </a:moveTo>
                  <a:lnTo>
                    <a:pt x="684910" y="47878"/>
                  </a:lnTo>
                  <a:lnTo>
                    <a:pt x="695032" y="56548"/>
                  </a:lnTo>
                  <a:lnTo>
                    <a:pt x="709852" y="37180"/>
                  </a:lnTo>
                  <a:lnTo>
                    <a:pt x="700658" y="29337"/>
                  </a:lnTo>
                  <a:close/>
                </a:path>
                <a:path w="1010920" h="1681479">
                  <a:moveTo>
                    <a:pt x="715855" y="29337"/>
                  </a:moveTo>
                  <a:lnTo>
                    <a:pt x="700658" y="29337"/>
                  </a:lnTo>
                  <a:lnTo>
                    <a:pt x="709852" y="37180"/>
                  </a:lnTo>
                  <a:lnTo>
                    <a:pt x="715855" y="293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7682CE-98B9-1530-3BDD-13613D9F9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55003"/>
            <a:ext cx="4725059" cy="5449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353" y="1088212"/>
            <a:ext cx="815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eelawadee UI"/>
                <a:cs typeface="Leelawadee UI"/>
              </a:rPr>
              <a:t>fun(3)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353" y="2551887"/>
            <a:ext cx="1088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105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3</a:t>
            </a:r>
            <a:endParaRPr sz="2400">
              <a:latin typeface="Leelawadee UI"/>
              <a:cs typeface="Leelawade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8269" y="1509091"/>
            <a:ext cx="128905" cy="821690"/>
            <a:chOff x="5648269" y="1509091"/>
            <a:chExt cx="128905" cy="8216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269" y="1509091"/>
              <a:ext cx="128775" cy="8210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76899" y="15240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8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8" y="698500"/>
                  </a:lnTo>
                  <a:lnTo>
                    <a:pt x="25908" y="685800"/>
                  </a:lnTo>
                  <a:close/>
                </a:path>
                <a:path w="76200" h="762000">
                  <a:moveTo>
                    <a:pt x="50291" y="0"/>
                  </a:moveTo>
                  <a:lnTo>
                    <a:pt x="25908" y="0"/>
                  </a:lnTo>
                  <a:lnTo>
                    <a:pt x="25908" y="698500"/>
                  </a:lnTo>
                  <a:lnTo>
                    <a:pt x="50291" y="698500"/>
                  </a:lnTo>
                  <a:lnTo>
                    <a:pt x="50291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1" y="685800"/>
                  </a:lnTo>
                  <a:lnTo>
                    <a:pt x="50291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C1281-2500-53BB-D573-84B73DD93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55003"/>
            <a:ext cx="4725059" cy="5449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7000"/>
            <a:ext cx="9144000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10353" y="1088212"/>
            <a:ext cx="815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Leelawadee UI"/>
                <a:cs typeface="Leelawadee UI"/>
              </a:rPr>
              <a:t>fun(3)</a:t>
            </a:r>
            <a:endParaRPr sz="24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353" y="2551887"/>
            <a:ext cx="1088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Leelawadee UI"/>
                <a:cs typeface="Leelawadee UI"/>
              </a:rPr>
              <a:t>return</a:t>
            </a:r>
            <a:r>
              <a:rPr sz="2400" spc="-105" dirty="0">
                <a:latin typeface="Leelawadee UI"/>
                <a:cs typeface="Leelawadee UI"/>
              </a:rPr>
              <a:t> </a:t>
            </a:r>
            <a:r>
              <a:rPr sz="2400" spc="-50" dirty="0">
                <a:latin typeface="Leelawadee UI"/>
                <a:cs typeface="Leelawadee UI"/>
              </a:rPr>
              <a:t>3</a:t>
            </a:r>
            <a:endParaRPr sz="2400">
              <a:latin typeface="Leelawadee UI"/>
              <a:cs typeface="Leelawade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10911" y="972311"/>
            <a:ext cx="1482725" cy="2226310"/>
            <a:chOff x="5010911" y="972311"/>
            <a:chExt cx="1482725" cy="22263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8269" y="1509091"/>
              <a:ext cx="128775" cy="8210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76899" y="1523999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25908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25908" y="698500"/>
                  </a:lnTo>
                  <a:lnTo>
                    <a:pt x="25908" y="685800"/>
                  </a:lnTo>
                  <a:close/>
                </a:path>
                <a:path w="76200" h="762000">
                  <a:moveTo>
                    <a:pt x="50291" y="0"/>
                  </a:moveTo>
                  <a:lnTo>
                    <a:pt x="25908" y="0"/>
                  </a:lnTo>
                  <a:lnTo>
                    <a:pt x="25908" y="698500"/>
                  </a:lnTo>
                  <a:lnTo>
                    <a:pt x="50291" y="698500"/>
                  </a:lnTo>
                  <a:lnTo>
                    <a:pt x="50291" y="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50291" y="685800"/>
                  </a:lnTo>
                  <a:lnTo>
                    <a:pt x="50291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0723" y="992123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0" y="342900"/>
                  </a:moveTo>
                  <a:lnTo>
                    <a:pt x="12300" y="269346"/>
                  </a:lnTo>
                  <a:lnTo>
                    <a:pt x="47467" y="201287"/>
                  </a:lnTo>
                  <a:lnTo>
                    <a:pt x="72813" y="169841"/>
                  </a:lnTo>
                  <a:lnTo>
                    <a:pt x="102900" y="140396"/>
                  </a:lnTo>
                  <a:lnTo>
                    <a:pt x="137403" y="113163"/>
                  </a:lnTo>
                  <a:lnTo>
                    <a:pt x="175998" y="88350"/>
                  </a:lnTo>
                  <a:lnTo>
                    <a:pt x="218358" y="66165"/>
                  </a:lnTo>
                  <a:lnTo>
                    <a:pt x="264159" y="46820"/>
                  </a:lnTo>
                  <a:lnTo>
                    <a:pt x="313077" y="30523"/>
                  </a:lnTo>
                  <a:lnTo>
                    <a:pt x="364784" y="17483"/>
                  </a:lnTo>
                  <a:lnTo>
                    <a:pt x="418957" y="7909"/>
                  </a:lnTo>
                  <a:lnTo>
                    <a:pt x="475271" y="2012"/>
                  </a:lnTo>
                  <a:lnTo>
                    <a:pt x="533400" y="0"/>
                  </a:lnTo>
                  <a:lnTo>
                    <a:pt x="591528" y="2012"/>
                  </a:lnTo>
                  <a:lnTo>
                    <a:pt x="647842" y="7909"/>
                  </a:lnTo>
                  <a:lnTo>
                    <a:pt x="702015" y="17483"/>
                  </a:lnTo>
                  <a:lnTo>
                    <a:pt x="753722" y="30523"/>
                  </a:lnTo>
                  <a:lnTo>
                    <a:pt x="802639" y="46820"/>
                  </a:lnTo>
                  <a:lnTo>
                    <a:pt x="848441" y="66165"/>
                  </a:lnTo>
                  <a:lnTo>
                    <a:pt x="890801" y="88350"/>
                  </a:lnTo>
                  <a:lnTo>
                    <a:pt x="929396" y="113163"/>
                  </a:lnTo>
                  <a:lnTo>
                    <a:pt x="963899" y="140396"/>
                  </a:lnTo>
                  <a:lnTo>
                    <a:pt x="993986" y="169841"/>
                  </a:lnTo>
                  <a:lnTo>
                    <a:pt x="1019332" y="201287"/>
                  </a:lnTo>
                  <a:lnTo>
                    <a:pt x="1039611" y="234525"/>
                  </a:lnTo>
                  <a:lnTo>
                    <a:pt x="1063670" y="305541"/>
                  </a:lnTo>
                  <a:lnTo>
                    <a:pt x="1066800" y="342900"/>
                  </a:lnTo>
                  <a:lnTo>
                    <a:pt x="1063670" y="380258"/>
                  </a:lnTo>
                  <a:lnTo>
                    <a:pt x="1039611" y="451274"/>
                  </a:lnTo>
                  <a:lnTo>
                    <a:pt x="1019332" y="484512"/>
                  </a:lnTo>
                  <a:lnTo>
                    <a:pt x="993986" y="515958"/>
                  </a:lnTo>
                  <a:lnTo>
                    <a:pt x="963899" y="545403"/>
                  </a:lnTo>
                  <a:lnTo>
                    <a:pt x="929396" y="572636"/>
                  </a:lnTo>
                  <a:lnTo>
                    <a:pt x="890801" y="597449"/>
                  </a:lnTo>
                  <a:lnTo>
                    <a:pt x="848441" y="619634"/>
                  </a:lnTo>
                  <a:lnTo>
                    <a:pt x="802640" y="638979"/>
                  </a:lnTo>
                  <a:lnTo>
                    <a:pt x="753722" y="655276"/>
                  </a:lnTo>
                  <a:lnTo>
                    <a:pt x="702015" y="668316"/>
                  </a:lnTo>
                  <a:lnTo>
                    <a:pt x="647842" y="677890"/>
                  </a:lnTo>
                  <a:lnTo>
                    <a:pt x="591528" y="683787"/>
                  </a:lnTo>
                  <a:lnTo>
                    <a:pt x="533400" y="685800"/>
                  </a:lnTo>
                  <a:lnTo>
                    <a:pt x="475271" y="683787"/>
                  </a:lnTo>
                  <a:lnTo>
                    <a:pt x="418957" y="677890"/>
                  </a:lnTo>
                  <a:lnTo>
                    <a:pt x="364784" y="668316"/>
                  </a:lnTo>
                  <a:lnTo>
                    <a:pt x="313077" y="655276"/>
                  </a:lnTo>
                  <a:lnTo>
                    <a:pt x="264160" y="638979"/>
                  </a:lnTo>
                  <a:lnTo>
                    <a:pt x="218358" y="619634"/>
                  </a:lnTo>
                  <a:lnTo>
                    <a:pt x="175998" y="597449"/>
                  </a:lnTo>
                  <a:lnTo>
                    <a:pt x="137403" y="572636"/>
                  </a:lnTo>
                  <a:lnTo>
                    <a:pt x="102900" y="545403"/>
                  </a:lnTo>
                  <a:lnTo>
                    <a:pt x="72813" y="515958"/>
                  </a:lnTo>
                  <a:lnTo>
                    <a:pt x="47467" y="484512"/>
                  </a:lnTo>
                  <a:lnTo>
                    <a:pt x="27188" y="451274"/>
                  </a:lnTo>
                  <a:lnTo>
                    <a:pt x="3129" y="380258"/>
                  </a:lnTo>
                  <a:lnTo>
                    <a:pt x="0" y="342900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959" y="1353311"/>
              <a:ext cx="1098613" cy="18453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441949" y="1455038"/>
              <a:ext cx="1010919" cy="1681480"/>
            </a:xfrm>
            <a:custGeom>
              <a:avLst/>
              <a:gdLst/>
              <a:ahLst/>
              <a:cxnLst/>
              <a:rect l="l" t="t" r="r" b="b"/>
              <a:pathLst>
                <a:path w="1010920" h="1681480">
                  <a:moveTo>
                    <a:pt x="17272" y="1488059"/>
                  </a:moveTo>
                  <a:lnTo>
                    <a:pt x="25653" y="1530858"/>
                  </a:lnTo>
                  <a:lnTo>
                    <a:pt x="79628" y="1576197"/>
                  </a:lnTo>
                  <a:lnTo>
                    <a:pt x="122427" y="1605534"/>
                  </a:lnTo>
                  <a:lnTo>
                    <a:pt x="167894" y="1630934"/>
                  </a:lnTo>
                  <a:lnTo>
                    <a:pt x="229108" y="1656588"/>
                  </a:lnTo>
                  <a:lnTo>
                    <a:pt x="290957" y="1673098"/>
                  </a:lnTo>
                  <a:lnTo>
                    <a:pt x="353060" y="1680845"/>
                  </a:lnTo>
                  <a:lnTo>
                    <a:pt x="384175" y="1681480"/>
                  </a:lnTo>
                  <a:lnTo>
                    <a:pt x="414909" y="1680083"/>
                  </a:lnTo>
                  <a:lnTo>
                    <a:pt x="445642" y="1676527"/>
                  </a:lnTo>
                  <a:lnTo>
                    <a:pt x="476123" y="1670812"/>
                  </a:lnTo>
                  <a:lnTo>
                    <a:pt x="506222" y="1663191"/>
                  </a:lnTo>
                  <a:lnTo>
                    <a:pt x="524361" y="1657223"/>
                  </a:lnTo>
                  <a:lnTo>
                    <a:pt x="382904" y="1657223"/>
                  </a:lnTo>
                  <a:lnTo>
                    <a:pt x="353567" y="1656461"/>
                  </a:lnTo>
                  <a:lnTo>
                    <a:pt x="294894" y="1649095"/>
                  </a:lnTo>
                  <a:lnTo>
                    <a:pt x="236220" y="1633220"/>
                  </a:lnTo>
                  <a:lnTo>
                    <a:pt x="178053" y="1608709"/>
                  </a:lnTo>
                  <a:lnTo>
                    <a:pt x="135000" y="1584706"/>
                  </a:lnTo>
                  <a:lnTo>
                    <a:pt x="93725" y="1556385"/>
                  </a:lnTo>
                  <a:lnTo>
                    <a:pt x="41910" y="1512570"/>
                  </a:lnTo>
                  <a:lnTo>
                    <a:pt x="17272" y="1488059"/>
                  </a:lnTo>
                  <a:close/>
                </a:path>
                <a:path w="1010920" h="1681480">
                  <a:moveTo>
                    <a:pt x="709852" y="37180"/>
                  </a:moveTo>
                  <a:lnTo>
                    <a:pt x="695032" y="56548"/>
                  </a:lnTo>
                  <a:lnTo>
                    <a:pt x="716788" y="75184"/>
                  </a:lnTo>
                  <a:lnTo>
                    <a:pt x="741426" y="99822"/>
                  </a:lnTo>
                  <a:lnTo>
                    <a:pt x="787780" y="154305"/>
                  </a:lnTo>
                  <a:lnTo>
                    <a:pt x="829945" y="214375"/>
                  </a:lnTo>
                  <a:lnTo>
                    <a:pt x="867283" y="279400"/>
                  </a:lnTo>
                  <a:lnTo>
                    <a:pt x="884174" y="313689"/>
                  </a:lnTo>
                  <a:lnTo>
                    <a:pt x="899922" y="348996"/>
                  </a:lnTo>
                  <a:lnTo>
                    <a:pt x="914400" y="385190"/>
                  </a:lnTo>
                  <a:lnTo>
                    <a:pt x="927608" y="422401"/>
                  </a:lnTo>
                  <a:lnTo>
                    <a:pt x="939419" y="460501"/>
                  </a:lnTo>
                  <a:lnTo>
                    <a:pt x="950087" y="499237"/>
                  </a:lnTo>
                  <a:lnTo>
                    <a:pt x="959358" y="538734"/>
                  </a:lnTo>
                  <a:lnTo>
                    <a:pt x="967359" y="578865"/>
                  </a:lnTo>
                  <a:lnTo>
                    <a:pt x="973963" y="619506"/>
                  </a:lnTo>
                  <a:lnTo>
                    <a:pt x="979297" y="660526"/>
                  </a:lnTo>
                  <a:lnTo>
                    <a:pt x="982979" y="701928"/>
                  </a:lnTo>
                  <a:lnTo>
                    <a:pt x="985392" y="743712"/>
                  </a:lnTo>
                  <a:lnTo>
                    <a:pt x="986536" y="785749"/>
                  </a:lnTo>
                  <a:lnTo>
                    <a:pt x="986015" y="828166"/>
                  </a:lnTo>
                  <a:lnTo>
                    <a:pt x="983996" y="870203"/>
                  </a:lnTo>
                  <a:lnTo>
                    <a:pt x="980566" y="912495"/>
                  </a:lnTo>
                  <a:lnTo>
                    <a:pt x="975740" y="954659"/>
                  </a:lnTo>
                  <a:lnTo>
                    <a:pt x="969263" y="996823"/>
                  </a:lnTo>
                  <a:lnTo>
                    <a:pt x="961263" y="1038733"/>
                  </a:lnTo>
                  <a:lnTo>
                    <a:pt x="951738" y="1080262"/>
                  </a:lnTo>
                  <a:lnTo>
                    <a:pt x="940562" y="1121537"/>
                  </a:lnTo>
                  <a:lnTo>
                    <a:pt x="927862" y="1162431"/>
                  </a:lnTo>
                  <a:lnTo>
                    <a:pt x="913764" y="1202309"/>
                  </a:lnTo>
                  <a:lnTo>
                    <a:pt x="898271" y="1240663"/>
                  </a:lnTo>
                  <a:lnTo>
                    <a:pt x="881761" y="1277493"/>
                  </a:lnTo>
                  <a:lnTo>
                    <a:pt x="863980" y="1312799"/>
                  </a:lnTo>
                  <a:lnTo>
                    <a:pt x="845185" y="1346581"/>
                  </a:lnTo>
                  <a:lnTo>
                    <a:pt x="804545" y="1409191"/>
                  </a:lnTo>
                  <a:lnTo>
                    <a:pt x="760349" y="1465199"/>
                  </a:lnTo>
                  <a:lnTo>
                    <a:pt x="712724" y="1514475"/>
                  </a:lnTo>
                  <a:lnTo>
                    <a:pt x="662432" y="1556765"/>
                  </a:lnTo>
                  <a:lnTo>
                    <a:pt x="609600" y="1591818"/>
                  </a:lnTo>
                  <a:lnTo>
                    <a:pt x="554989" y="1619631"/>
                  </a:lnTo>
                  <a:lnTo>
                    <a:pt x="498601" y="1639951"/>
                  </a:lnTo>
                  <a:lnTo>
                    <a:pt x="441198" y="1652524"/>
                  </a:lnTo>
                  <a:lnTo>
                    <a:pt x="382904" y="1657223"/>
                  </a:lnTo>
                  <a:lnTo>
                    <a:pt x="524361" y="1657223"/>
                  </a:lnTo>
                  <a:lnTo>
                    <a:pt x="565276" y="1641728"/>
                  </a:lnTo>
                  <a:lnTo>
                    <a:pt x="622680" y="1612519"/>
                  </a:lnTo>
                  <a:lnTo>
                    <a:pt x="677545" y="1575815"/>
                  </a:lnTo>
                  <a:lnTo>
                    <a:pt x="729869" y="1531874"/>
                  </a:lnTo>
                  <a:lnTo>
                    <a:pt x="779017" y="1480693"/>
                  </a:lnTo>
                  <a:lnTo>
                    <a:pt x="824738" y="1422781"/>
                  </a:lnTo>
                  <a:lnTo>
                    <a:pt x="866394" y="1358391"/>
                  </a:lnTo>
                  <a:lnTo>
                    <a:pt x="885698" y="1323721"/>
                  </a:lnTo>
                  <a:lnTo>
                    <a:pt x="903986" y="1287399"/>
                  </a:lnTo>
                  <a:lnTo>
                    <a:pt x="920876" y="1249807"/>
                  </a:lnTo>
                  <a:lnTo>
                    <a:pt x="936751" y="1210437"/>
                  </a:lnTo>
                  <a:lnTo>
                    <a:pt x="951102" y="1169670"/>
                  </a:lnTo>
                  <a:lnTo>
                    <a:pt x="964184" y="1127887"/>
                  </a:lnTo>
                  <a:lnTo>
                    <a:pt x="975487" y="1085723"/>
                  </a:lnTo>
                  <a:lnTo>
                    <a:pt x="985265" y="1043305"/>
                  </a:lnTo>
                  <a:lnTo>
                    <a:pt x="993394" y="1000378"/>
                  </a:lnTo>
                  <a:lnTo>
                    <a:pt x="999871" y="957580"/>
                  </a:lnTo>
                  <a:lnTo>
                    <a:pt x="1004951" y="914400"/>
                  </a:lnTo>
                  <a:lnTo>
                    <a:pt x="1008379" y="871347"/>
                  </a:lnTo>
                  <a:lnTo>
                    <a:pt x="1010414" y="827913"/>
                  </a:lnTo>
                  <a:lnTo>
                    <a:pt x="1010792" y="785113"/>
                  </a:lnTo>
                  <a:lnTo>
                    <a:pt x="1009776" y="742314"/>
                  </a:lnTo>
                  <a:lnTo>
                    <a:pt x="1007237" y="699770"/>
                  </a:lnTo>
                  <a:lnTo>
                    <a:pt x="1003426" y="657351"/>
                  </a:lnTo>
                  <a:lnTo>
                    <a:pt x="998092" y="615569"/>
                  </a:lnTo>
                  <a:lnTo>
                    <a:pt x="991235" y="574039"/>
                  </a:lnTo>
                  <a:lnTo>
                    <a:pt x="983107" y="533146"/>
                  </a:lnTo>
                  <a:lnTo>
                    <a:pt x="973582" y="492887"/>
                  </a:lnTo>
                  <a:lnTo>
                    <a:pt x="962660" y="453136"/>
                  </a:lnTo>
                  <a:lnTo>
                    <a:pt x="950467" y="414274"/>
                  </a:lnTo>
                  <a:lnTo>
                    <a:pt x="937005" y="376174"/>
                  </a:lnTo>
                  <a:lnTo>
                    <a:pt x="922147" y="339089"/>
                  </a:lnTo>
                  <a:lnTo>
                    <a:pt x="906017" y="302768"/>
                  </a:lnTo>
                  <a:lnTo>
                    <a:pt x="888619" y="267715"/>
                  </a:lnTo>
                  <a:lnTo>
                    <a:pt x="870076" y="233680"/>
                  </a:lnTo>
                  <a:lnTo>
                    <a:pt x="850264" y="200787"/>
                  </a:lnTo>
                  <a:lnTo>
                    <a:pt x="806830" y="138937"/>
                  </a:lnTo>
                  <a:lnTo>
                    <a:pt x="758698" y="82676"/>
                  </a:lnTo>
                  <a:lnTo>
                    <a:pt x="732553" y="56548"/>
                  </a:lnTo>
                  <a:lnTo>
                    <a:pt x="709852" y="37180"/>
                  </a:lnTo>
                  <a:close/>
                </a:path>
                <a:path w="1010920" h="1681480">
                  <a:moveTo>
                    <a:pt x="642365" y="0"/>
                  </a:moveTo>
                  <a:lnTo>
                    <a:pt x="679703" y="76581"/>
                  </a:lnTo>
                  <a:lnTo>
                    <a:pt x="695032" y="56548"/>
                  </a:lnTo>
                  <a:lnTo>
                    <a:pt x="684911" y="47878"/>
                  </a:lnTo>
                  <a:lnTo>
                    <a:pt x="700659" y="29337"/>
                  </a:lnTo>
                  <a:lnTo>
                    <a:pt x="715855" y="29337"/>
                  </a:lnTo>
                  <a:lnTo>
                    <a:pt x="726059" y="16001"/>
                  </a:lnTo>
                  <a:lnTo>
                    <a:pt x="642365" y="0"/>
                  </a:lnTo>
                  <a:close/>
                </a:path>
                <a:path w="1010920" h="1681480">
                  <a:moveTo>
                    <a:pt x="700659" y="29337"/>
                  </a:moveTo>
                  <a:lnTo>
                    <a:pt x="684911" y="47878"/>
                  </a:lnTo>
                  <a:lnTo>
                    <a:pt x="695032" y="56548"/>
                  </a:lnTo>
                  <a:lnTo>
                    <a:pt x="709852" y="37180"/>
                  </a:lnTo>
                  <a:lnTo>
                    <a:pt x="700659" y="29337"/>
                  </a:lnTo>
                  <a:close/>
                </a:path>
                <a:path w="1010920" h="1681480">
                  <a:moveTo>
                    <a:pt x="715855" y="29337"/>
                  </a:moveTo>
                  <a:lnTo>
                    <a:pt x="700659" y="29337"/>
                  </a:lnTo>
                  <a:lnTo>
                    <a:pt x="709852" y="37180"/>
                  </a:lnTo>
                  <a:lnTo>
                    <a:pt x="715855" y="293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8E67C-F29F-42A6-320A-4596369A1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" y="855003"/>
            <a:ext cx="4725059" cy="5449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860</Words>
  <Application>Microsoft Office PowerPoint</Application>
  <PresentationFormat>On-screen Show (4:3)</PresentationFormat>
  <Paragraphs>296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 MT</vt:lpstr>
      <vt:lpstr>Leelawadee UI</vt:lpstr>
      <vt:lpstr>Times New Roman</vt:lpstr>
      <vt:lpstr>Office Theme</vt:lpstr>
      <vt:lpstr>CSE-2218 Data Structure and Algorithms II Lab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Practice Problems</vt:lpstr>
      <vt:lpstr>Practice Problems</vt:lpstr>
      <vt:lpstr>Practice Problems</vt:lpstr>
      <vt:lpstr>Practice Problems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Saifur Rahman</cp:lastModifiedBy>
  <cp:revision>1</cp:revision>
  <dcterms:created xsi:type="dcterms:W3CDTF">2024-11-19T06:52:27Z</dcterms:created>
  <dcterms:modified xsi:type="dcterms:W3CDTF">2024-11-19T07:29:25Z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2024-11-19T00:00:00Z</vt:filetime>
  </property>
  <property fmtid="{D5CDD505-2E9C-101B-9397-08002B2CF9AE}" pid="5" name="Producer">
    <vt:lpwstr>www.ilovepdf.com</vt:lpwstr>
  </property>
</Properties>
</file>