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72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D0DF-51B9-4C29-86BF-E0C8F8885C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4BD6-95DA-4B58-BCA8-A915478A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1EF7-C0AF-4704-96C1-7E3FADC5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EE2B-6581-49C7-9C1F-C5E39795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7F29-5930-4607-8939-D97550F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6F00-9B37-4E69-8B5D-6A41B5F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AE42-764B-40A7-8EAE-41D59F66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90A8-7A36-4172-B083-CB3779E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A8A4-F540-4163-B047-7A73DCF8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E857-068E-4DF5-94A2-1E536BC2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EA2D-5675-4006-94B7-8AFC3B6A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C86F-B1BD-4271-BED5-43662F00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AEAC9-30D0-466F-A1B5-E77674AD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311F5-5671-439C-B409-7D5177D69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F816-E6A6-4111-BF96-545C8D2C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15CD-36ED-4209-AC76-2DCF3EB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441E-CA35-4C79-9F1F-AD3C5610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7087-2659-4C93-815F-169B3D9F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7125-B3A6-4B03-A138-22771D16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09B3-CFFB-4B10-BFAC-9B78D179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7000-A424-42D5-ACE3-469594DA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F985-D934-437A-AD00-BC723D63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1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1094-A311-4F52-AFC5-07EDF963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7C66-BE13-4527-90D3-A2C0ECCDA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60CB-8A83-4E0A-8F79-7D1B7391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745D-F832-4C50-B727-F0582049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9175-33EF-47E7-BB54-065A93A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0AC-5FFD-45E4-B24C-6546E6A2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20A1-2CB8-49D9-9918-56E445CCA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B808-9D16-428E-B75C-F992521C4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C7F5-4D9F-42E2-86E8-CECC0B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8561-9AC3-4B2A-AC21-6A39D73B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42A1-9B40-4E16-BEF7-16EDB59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9EF4-73A3-4B1B-A2C3-C24D858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0970-D040-434F-9F5E-A0A6D099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96FE4-DE6F-48A7-9B0C-5806DC4C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FF299-67CE-4626-A8FB-15C500BA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CA1A5-3C11-4C31-87BD-ED179C272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69644-FD82-4B2E-9B75-8026B53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CB605-6D6F-44B6-8975-3F1832FD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B8AB0-6B9A-4EB9-94D3-DBBBD981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248-63C7-4DEB-8D69-5EBF21EB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1440-7E2D-4765-B418-08169C3B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B0E7-5B0A-447A-BFD5-5F11FCA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8AD86-DB52-43E4-9F39-8F251AC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B045F-F651-40E1-AE65-EC09C691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1CAED-A47E-4CFF-B603-C2517E69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B61C-5EF2-4700-8C91-A61AA65E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964F-31B8-4EA4-82C1-1E116397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A15D-2756-4AB3-80E5-10B636C4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1D860-F808-4EA3-B312-3CA4A8A4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216C-E9CC-4E09-9219-232B0BAE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EA407-0B66-4E5F-9581-1E11FE87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C649-D856-4347-85E7-9FAF1251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4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8939-F21E-442D-8F94-C43F7055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D6FA6-A68F-4AED-A17A-88DCB145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FA83-DB85-4E74-A619-2AAA6D8E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C38D-D43E-4D59-922A-67DEDA0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5F5D-C88A-4598-A3A1-95275FD3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7772-6FFD-4C6A-942F-FCBB598F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7E098-E87D-4780-BAB3-430A4D3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7B3B-3F59-42D6-8715-5AD654F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515B-D921-494B-BE3A-160E1C3A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856F-E7AB-4FE7-AD15-0CB81393319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FCE-00BD-4B90-BBA3-24B5C3F10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A021-B979-413B-AEB5-7F0310414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ACA8-E4EC-4CBD-B7E6-A3207CEA7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0FCC3-69E7-4EBF-B0B2-1575E0EE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Electrical Circuits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Power Calculation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0FE33-3527-0E46-C1A1-1015D67F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81" y="1005260"/>
            <a:ext cx="8007356" cy="5176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</p:spTree>
    <p:extLst>
      <p:ext uri="{BB962C8B-B14F-4D97-AF65-F5344CB8AC3E}">
        <p14:creationId xmlns:p14="http://schemas.microsoft.com/office/powerpoint/2010/main" val="70553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B6715-73EF-BA91-9AB2-DC593FCB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92" y="777903"/>
            <a:ext cx="7877755" cy="58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125A-A24B-48BD-B39F-E3B4658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Independent Power Sources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B67-DBA9-46B3-90D5-2A677BA0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An ideal independent source is an </a:t>
            </a:r>
            <a:r>
              <a:rPr lang="en-US" sz="2200" b="1">
                <a:solidFill>
                  <a:schemeClr val="bg1"/>
                </a:solidFill>
              </a:rPr>
              <a:t>active element </a:t>
            </a:r>
            <a:r>
              <a:rPr lang="en-US" sz="2200">
                <a:solidFill>
                  <a:schemeClr val="bg1"/>
                </a:solidFill>
              </a:rPr>
              <a:t>that provides a specified voltage or current that is completely independent of other circuit elements.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An active element is one that can generate energy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 passive element is one that cannot generate energy</a:t>
            </a:r>
          </a:p>
        </p:txBody>
      </p:sp>
    </p:spTree>
    <p:extLst>
      <p:ext uri="{BB962C8B-B14F-4D97-AF65-F5344CB8AC3E}">
        <p14:creationId xmlns:p14="http://schemas.microsoft.com/office/powerpoint/2010/main" val="60687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C62F6-9872-43BA-8AE3-E55D5894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200" dirty="0"/>
              <a:t>Independent Voltage 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D495-D2A7-4CD1-BE0F-8C678CC5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Independent Voltage Sources provide a specified amount of voltage, irrespective of other circuit parameters</a:t>
            </a:r>
          </a:p>
          <a:p>
            <a:r>
              <a:rPr lang="en-US" sz="2200" dirty="0"/>
              <a:t>It provides necessary amount of current to the circuit to maintain its voltage supply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A7C5-D34D-412F-A75E-67CF8DFA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6586"/>
            <a:ext cx="6903720" cy="52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6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CB858-BA55-4149-AC33-D1D7553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4" y="830984"/>
            <a:ext cx="3429001" cy="1527608"/>
          </a:xfrm>
        </p:spPr>
        <p:txBody>
          <a:bodyPr anchor="b">
            <a:normAutofit/>
          </a:bodyPr>
          <a:lstStyle/>
          <a:p>
            <a:r>
              <a:rPr lang="en-US" sz="4000" dirty="0"/>
              <a:t>Independent Current Source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EDFD-C46D-4D70-A4FC-A2EE66ED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Provides a specific amount of current to the circuit</a:t>
            </a:r>
          </a:p>
          <a:p>
            <a:r>
              <a:rPr lang="en-US" sz="2200" dirty="0"/>
              <a:t>It maintains necessary voltage to provide the specified amount of current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1D16D-04D0-498E-BB28-A1CC45F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68" y="1257155"/>
            <a:ext cx="6381121" cy="43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C7F37-ED51-4D3C-8145-124692E4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Dependent Source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BE81-439C-4F8A-AE17-5735E9B4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An ideal dependent (or controlled) source is an active element in which the source quantity is controlled by another voltage or current.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7F2E6-147D-4002-8C5B-75F43B10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04471"/>
            <a:ext cx="5458968" cy="44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217D-9371-41FA-9453-89E635E2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Example of a dependent source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D6C102-618C-42F3-A349-F3284EB7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source on the right is:</a:t>
            </a:r>
          </a:p>
          <a:p>
            <a:pPr lvl="1"/>
            <a:r>
              <a:rPr lang="en-US" sz="1800" dirty="0"/>
              <a:t>A dependent source (It is in a diamond shape)</a:t>
            </a:r>
          </a:p>
          <a:p>
            <a:pPr lvl="1"/>
            <a:r>
              <a:rPr lang="en-US" sz="1800" dirty="0"/>
              <a:t>A voltage source (It has +/- terminals marked on it)</a:t>
            </a:r>
          </a:p>
          <a:p>
            <a:pPr lvl="1"/>
            <a:r>
              <a:rPr lang="en-US" sz="1800" dirty="0"/>
              <a:t>The value on its label (10i) is the voltage of the source, and not the current (Since it is a voltage source)</a:t>
            </a:r>
          </a:p>
          <a:p>
            <a:pPr lvl="1"/>
            <a:r>
              <a:rPr lang="en-US" sz="1800" dirty="0"/>
              <a:t>The source depends on the current of the middle branch (</a:t>
            </a:r>
            <a:r>
              <a:rPr lang="en-US" sz="1800" dirty="0" err="1"/>
              <a:t>i</a:t>
            </a:r>
            <a:r>
              <a:rPr lang="en-US" sz="1800" dirty="0"/>
              <a:t>). So, it is a current controlled source.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CB445-F169-4365-8DDA-4A61A1BC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9182"/>
            <a:ext cx="5458968" cy="40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EA5E-DD56-40CA-B5C3-930521FA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Types of Dependent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038D-6865-4F12-A166-5AC693A6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There are four possible types of dependent sources, namely: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A voltage-controlled voltage source (VCVS).</a:t>
            </a:r>
          </a:p>
          <a:p>
            <a:pPr lvl="1"/>
            <a:r>
              <a:rPr lang="en-US" dirty="0"/>
              <a:t>A current-controlled voltage source (CCVS).</a:t>
            </a:r>
          </a:p>
          <a:p>
            <a:pPr lvl="1"/>
            <a:r>
              <a:rPr lang="en-US" dirty="0"/>
              <a:t>A voltage-controlled current source (VCCS). </a:t>
            </a:r>
          </a:p>
          <a:p>
            <a:pPr lvl="1"/>
            <a:r>
              <a:rPr lang="en-US" dirty="0"/>
              <a:t>A current-controlled current source (CCCS).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6C11E171-D27D-4A6B-8072-709222F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6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EA5E-DD56-40CA-B5C3-930521FA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Types of Dependent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6C11E171-D27D-4A6B-8072-709222F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B9FF5-2ED1-BF0B-9E2B-A14C96023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2075325"/>
            <a:ext cx="6061982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1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7F679-9601-70B3-979C-4C9358D59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5"/>
          <a:stretch/>
        </p:blipFill>
        <p:spPr>
          <a:xfrm>
            <a:off x="2953077" y="2091193"/>
            <a:ext cx="6285845" cy="3159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47115-C855-CE80-ED02-2BE97FB3ADDB}"/>
              </a:ext>
            </a:extLst>
          </p:cNvPr>
          <p:cNvSpPr txBox="1"/>
          <p:nvPr/>
        </p:nvSpPr>
        <p:spPr>
          <a:xfrm>
            <a:off x="1271295" y="1468407"/>
            <a:ext cx="8047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power supplied or absorbed by each element:</a:t>
            </a:r>
          </a:p>
        </p:txBody>
      </p:sp>
    </p:spTree>
    <p:extLst>
      <p:ext uri="{BB962C8B-B14F-4D97-AF65-F5344CB8AC3E}">
        <p14:creationId xmlns:p14="http://schemas.microsoft.com/office/powerpoint/2010/main" val="263943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285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Electrical Circuits Power Calculation</vt:lpstr>
      <vt:lpstr>Independent Power Sources</vt:lpstr>
      <vt:lpstr>Independent Voltage Sources</vt:lpstr>
      <vt:lpstr>Independent Current Source</vt:lpstr>
      <vt:lpstr>Dependent Source</vt:lpstr>
      <vt:lpstr>Example of a dependent source</vt:lpstr>
      <vt:lpstr>Types of Dependent Sources</vt:lpstr>
      <vt:lpstr>Types of Dependent 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Circuits Power Calculation</dc:title>
  <dc:creator>Sajeed Mehrab</dc:creator>
  <cp:lastModifiedBy>Fahim Hafiz</cp:lastModifiedBy>
  <cp:revision>12</cp:revision>
  <dcterms:created xsi:type="dcterms:W3CDTF">2021-07-05T19:20:03Z</dcterms:created>
  <dcterms:modified xsi:type="dcterms:W3CDTF">2024-01-19T10:01:38Z</dcterms:modified>
</cp:coreProperties>
</file>