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3D796-D188-4BFA-9D32-1F7588774B40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11889-1DB5-43E4-98C6-E8B5853BA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236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11889-1DB5-43E4-98C6-E8B5853BAD9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39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C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Dr.</a:t>
            </a:r>
            <a:r>
              <a:rPr spc="-30" dirty="0"/>
              <a:t> </a:t>
            </a:r>
            <a:r>
              <a:rPr dirty="0"/>
              <a:t>Md.</a:t>
            </a:r>
            <a:r>
              <a:rPr spc="-50" dirty="0"/>
              <a:t> </a:t>
            </a:r>
            <a:r>
              <a:rPr dirty="0"/>
              <a:t>Abul</a:t>
            </a:r>
            <a:r>
              <a:rPr spc="40" dirty="0"/>
              <a:t> </a:t>
            </a:r>
            <a:r>
              <a:rPr dirty="0"/>
              <a:t>Kashem</a:t>
            </a:r>
            <a:r>
              <a:rPr spc="-45" dirty="0"/>
              <a:t> </a:t>
            </a:r>
            <a:r>
              <a:rPr dirty="0"/>
              <a:t>Mia,</a:t>
            </a:r>
            <a:r>
              <a:rPr spc="-20" dirty="0"/>
              <a:t> </a:t>
            </a:r>
            <a:r>
              <a:rPr spc="-10" dirty="0"/>
              <a:t>Professor,</a:t>
            </a:r>
            <a:r>
              <a:rPr spc="-50" dirty="0"/>
              <a:t> </a:t>
            </a:r>
            <a:r>
              <a:rPr dirty="0"/>
              <a:t>CSE</a:t>
            </a:r>
            <a:r>
              <a:rPr spc="-15" dirty="0"/>
              <a:t> </a:t>
            </a:r>
            <a:r>
              <a:rPr dirty="0"/>
              <a:t>Dept,</a:t>
            </a:r>
            <a:r>
              <a:rPr spc="-15" dirty="0"/>
              <a:t> </a:t>
            </a:r>
            <a:r>
              <a:rPr spc="-20" dirty="0"/>
              <a:t>BUET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C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Dr.</a:t>
            </a:r>
            <a:r>
              <a:rPr spc="-30" dirty="0"/>
              <a:t> </a:t>
            </a:r>
            <a:r>
              <a:rPr dirty="0"/>
              <a:t>Md.</a:t>
            </a:r>
            <a:r>
              <a:rPr spc="-50" dirty="0"/>
              <a:t> </a:t>
            </a:r>
            <a:r>
              <a:rPr dirty="0"/>
              <a:t>Abul</a:t>
            </a:r>
            <a:r>
              <a:rPr spc="40" dirty="0"/>
              <a:t> </a:t>
            </a:r>
            <a:r>
              <a:rPr dirty="0"/>
              <a:t>Kashem</a:t>
            </a:r>
            <a:r>
              <a:rPr spc="-45" dirty="0"/>
              <a:t> </a:t>
            </a:r>
            <a:r>
              <a:rPr dirty="0"/>
              <a:t>Mia,</a:t>
            </a:r>
            <a:r>
              <a:rPr spc="-20" dirty="0"/>
              <a:t> </a:t>
            </a:r>
            <a:r>
              <a:rPr spc="-10" dirty="0"/>
              <a:t>Professor,</a:t>
            </a:r>
            <a:r>
              <a:rPr spc="-50" dirty="0"/>
              <a:t> </a:t>
            </a:r>
            <a:r>
              <a:rPr dirty="0"/>
              <a:t>CSE</a:t>
            </a:r>
            <a:r>
              <a:rPr spc="-15" dirty="0"/>
              <a:t> </a:t>
            </a:r>
            <a:r>
              <a:rPr dirty="0"/>
              <a:t>Dept,</a:t>
            </a:r>
            <a:r>
              <a:rPr spc="-15" dirty="0"/>
              <a:t> </a:t>
            </a:r>
            <a:r>
              <a:rPr spc="-20" dirty="0"/>
              <a:t>BUET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C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Dr.</a:t>
            </a:r>
            <a:r>
              <a:rPr spc="-30" dirty="0"/>
              <a:t> </a:t>
            </a:r>
            <a:r>
              <a:rPr dirty="0"/>
              <a:t>Md.</a:t>
            </a:r>
            <a:r>
              <a:rPr spc="-50" dirty="0"/>
              <a:t> </a:t>
            </a:r>
            <a:r>
              <a:rPr dirty="0"/>
              <a:t>Abul</a:t>
            </a:r>
            <a:r>
              <a:rPr spc="40" dirty="0"/>
              <a:t> </a:t>
            </a:r>
            <a:r>
              <a:rPr dirty="0"/>
              <a:t>Kashem</a:t>
            </a:r>
            <a:r>
              <a:rPr spc="-45" dirty="0"/>
              <a:t> </a:t>
            </a:r>
            <a:r>
              <a:rPr dirty="0"/>
              <a:t>Mia,</a:t>
            </a:r>
            <a:r>
              <a:rPr spc="-20" dirty="0"/>
              <a:t> </a:t>
            </a:r>
            <a:r>
              <a:rPr spc="-10" dirty="0"/>
              <a:t>Professor,</a:t>
            </a:r>
            <a:r>
              <a:rPr spc="-50" dirty="0"/>
              <a:t> </a:t>
            </a:r>
            <a:r>
              <a:rPr dirty="0"/>
              <a:t>CSE</a:t>
            </a:r>
            <a:r>
              <a:rPr spc="-15" dirty="0"/>
              <a:t> </a:t>
            </a:r>
            <a:r>
              <a:rPr dirty="0"/>
              <a:t>Dept,</a:t>
            </a:r>
            <a:r>
              <a:rPr spc="-15" dirty="0"/>
              <a:t> </a:t>
            </a:r>
            <a:r>
              <a:rPr spc="-20" dirty="0"/>
              <a:t>BUET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36675"/>
            <a:ext cx="9144000" cy="762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5306" y="2522010"/>
            <a:ext cx="1572242" cy="42493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27859" y="2183892"/>
            <a:ext cx="912113" cy="122910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13788" y="2183892"/>
            <a:ext cx="1628393" cy="122910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15996" y="2183892"/>
            <a:ext cx="912113" cy="122910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01924" y="2183892"/>
            <a:ext cx="5816346" cy="1229105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3063" y="2918460"/>
            <a:ext cx="2358390" cy="1122426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26436" y="2918460"/>
            <a:ext cx="5903214" cy="11224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C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Dr.</a:t>
            </a:r>
            <a:r>
              <a:rPr spc="-30" dirty="0"/>
              <a:t> </a:t>
            </a:r>
            <a:r>
              <a:rPr dirty="0"/>
              <a:t>Md.</a:t>
            </a:r>
            <a:r>
              <a:rPr spc="-50" dirty="0"/>
              <a:t> </a:t>
            </a:r>
            <a:r>
              <a:rPr dirty="0"/>
              <a:t>Abul</a:t>
            </a:r>
            <a:r>
              <a:rPr spc="40" dirty="0"/>
              <a:t> </a:t>
            </a:r>
            <a:r>
              <a:rPr dirty="0"/>
              <a:t>Kashem</a:t>
            </a:r>
            <a:r>
              <a:rPr spc="-45" dirty="0"/>
              <a:t> </a:t>
            </a:r>
            <a:r>
              <a:rPr dirty="0"/>
              <a:t>Mia,</a:t>
            </a:r>
            <a:r>
              <a:rPr spc="-20" dirty="0"/>
              <a:t> </a:t>
            </a:r>
            <a:r>
              <a:rPr spc="-10" dirty="0"/>
              <a:t>Professor,</a:t>
            </a:r>
            <a:r>
              <a:rPr spc="-50" dirty="0"/>
              <a:t> </a:t>
            </a:r>
            <a:r>
              <a:rPr dirty="0"/>
              <a:t>CSE</a:t>
            </a:r>
            <a:r>
              <a:rPr spc="-15" dirty="0"/>
              <a:t> </a:t>
            </a:r>
            <a:r>
              <a:rPr dirty="0"/>
              <a:t>Dept,</a:t>
            </a:r>
            <a:r>
              <a:rPr spc="-15" dirty="0"/>
              <a:t> </a:t>
            </a:r>
            <a:r>
              <a:rPr spc="-20" dirty="0"/>
              <a:t>BUET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Dr.</a:t>
            </a:r>
            <a:r>
              <a:rPr spc="-30" dirty="0"/>
              <a:t> </a:t>
            </a:r>
            <a:r>
              <a:rPr dirty="0"/>
              <a:t>Md.</a:t>
            </a:r>
            <a:r>
              <a:rPr spc="-50" dirty="0"/>
              <a:t> </a:t>
            </a:r>
            <a:r>
              <a:rPr dirty="0"/>
              <a:t>Abul</a:t>
            </a:r>
            <a:r>
              <a:rPr spc="40" dirty="0"/>
              <a:t> </a:t>
            </a:r>
            <a:r>
              <a:rPr dirty="0"/>
              <a:t>Kashem</a:t>
            </a:r>
            <a:r>
              <a:rPr spc="-45" dirty="0"/>
              <a:t> </a:t>
            </a:r>
            <a:r>
              <a:rPr dirty="0"/>
              <a:t>Mia,</a:t>
            </a:r>
            <a:r>
              <a:rPr spc="-20" dirty="0"/>
              <a:t> </a:t>
            </a:r>
            <a:r>
              <a:rPr spc="-10" dirty="0"/>
              <a:t>Professor,</a:t>
            </a:r>
            <a:r>
              <a:rPr spc="-50" dirty="0"/>
              <a:t> </a:t>
            </a:r>
            <a:r>
              <a:rPr dirty="0"/>
              <a:t>CSE</a:t>
            </a:r>
            <a:r>
              <a:rPr spc="-15" dirty="0"/>
              <a:t> </a:t>
            </a:r>
            <a:r>
              <a:rPr dirty="0"/>
              <a:t>Dept,</a:t>
            </a:r>
            <a:r>
              <a:rPr spc="-15" dirty="0"/>
              <a:t> </a:t>
            </a:r>
            <a:r>
              <a:rPr spc="-20" dirty="0"/>
              <a:t>BUET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836675"/>
            <a:ext cx="9144000" cy="76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0164" y="72593"/>
            <a:ext cx="650367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C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3273" y="2879496"/>
            <a:ext cx="431165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05505" y="6640585"/>
            <a:ext cx="391540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Dr.</a:t>
            </a:r>
            <a:r>
              <a:rPr spc="-30" dirty="0"/>
              <a:t> </a:t>
            </a:r>
            <a:r>
              <a:rPr dirty="0"/>
              <a:t>Md.</a:t>
            </a:r>
            <a:r>
              <a:rPr spc="-50" dirty="0"/>
              <a:t> </a:t>
            </a:r>
            <a:r>
              <a:rPr dirty="0"/>
              <a:t>Abul</a:t>
            </a:r>
            <a:r>
              <a:rPr spc="40" dirty="0"/>
              <a:t> </a:t>
            </a:r>
            <a:r>
              <a:rPr dirty="0"/>
              <a:t>Kashem</a:t>
            </a:r>
            <a:r>
              <a:rPr spc="-45" dirty="0"/>
              <a:t> </a:t>
            </a:r>
            <a:r>
              <a:rPr dirty="0"/>
              <a:t>Mia,</a:t>
            </a:r>
            <a:r>
              <a:rPr spc="-20" dirty="0"/>
              <a:t> </a:t>
            </a:r>
            <a:r>
              <a:rPr spc="-10" dirty="0"/>
              <a:t>Professor,</a:t>
            </a:r>
            <a:r>
              <a:rPr spc="-50" dirty="0"/>
              <a:t> </a:t>
            </a:r>
            <a:r>
              <a:rPr dirty="0"/>
              <a:t>CSE</a:t>
            </a:r>
            <a:r>
              <a:rPr spc="-15" dirty="0"/>
              <a:t> </a:t>
            </a:r>
            <a:r>
              <a:rPr dirty="0"/>
              <a:t>Dept,</a:t>
            </a:r>
            <a:r>
              <a:rPr spc="-15" dirty="0"/>
              <a:t> </a:t>
            </a:r>
            <a:r>
              <a:rPr spc="-20" dirty="0"/>
              <a:t>BUET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32" y="2273368"/>
            <a:ext cx="7806055" cy="141351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4400" b="1" dirty="0">
                <a:latin typeface="Times New Roman"/>
                <a:cs typeface="Times New Roman"/>
              </a:rPr>
              <a:t>Divide-</a:t>
            </a:r>
            <a:r>
              <a:rPr sz="4400" b="1" spc="-10" dirty="0">
                <a:latin typeface="Times New Roman"/>
                <a:cs typeface="Times New Roman"/>
              </a:rPr>
              <a:t>and-</a:t>
            </a:r>
            <a:r>
              <a:rPr sz="4400" b="1" dirty="0">
                <a:latin typeface="Times New Roman"/>
                <a:cs typeface="Times New Roman"/>
              </a:rPr>
              <a:t>Conquer</a:t>
            </a:r>
            <a:r>
              <a:rPr sz="4400" b="1" spc="-15" dirty="0">
                <a:latin typeface="Times New Roman"/>
                <a:cs typeface="Times New Roman"/>
              </a:rPr>
              <a:t> </a:t>
            </a:r>
            <a:r>
              <a:rPr sz="4400" b="1" spc="-10" dirty="0">
                <a:latin typeface="Times New Roman"/>
                <a:cs typeface="Times New Roman"/>
              </a:rPr>
              <a:t>Technique:</a:t>
            </a:r>
            <a:endParaRPr sz="4400">
              <a:latin typeface="Times New Roman"/>
              <a:cs typeface="Times New Roman"/>
            </a:endParaRPr>
          </a:p>
          <a:p>
            <a:pPr marL="139700" algn="ctr">
              <a:lnSpc>
                <a:spcPct val="100000"/>
              </a:lnSpc>
              <a:spcBef>
                <a:spcPts val="400"/>
              </a:spcBef>
            </a:pPr>
            <a:r>
              <a:rPr sz="4000" b="1" dirty="0">
                <a:solidFill>
                  <a:srgbClr val="002599"/>
                </a:solidFill>
                <a:latin typeface="Times New Roman"/>
                <a:cs typeface="Times New Roman"/>
              </a:rPr>
              <a:t>Finding</a:t>
            </a:r>
            <a:r>
              <a:rPr sz="4000" b="1" spc="-25" dirty="0">
                <a:solidFill>
                  <a:srgbClr val="002599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02599"/>
                </a:solidFill>
                <a:latin typeface="Times New Roman"/>
                <a:cs typeface="Times New Roman"/>
              </a:rPr>
              <a:t>Maximum</a:t>
            </a:r>
            <a:r>
              <a:rPr sz="4000" b="1" spc="-114" dirty="0">
                <a:solidFill>
                  <a:srgbClr val="002599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02599"/>
                </a:solidFill>
                <a:latin typeface="Times New Roman"/>
                <a:cs typeface="Times New Roman"/>
              </a:rPr>
              <a:t>&amp;</a:t>
            </a:r>
            <a:r>
              <a:rPr sz="4000" b="1" spc="-95" dirty="0">
                <a:solidFill>
                  <a:srgbClr val="002599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002599"/>
                </a:solidFill>
                <a:latin typeface="Times New Roman"/>
                <a:cs typeface="Times New Roman"/>
              </a:rPr>
              <a:t>Minimum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E61CEF2-139A-5561-9923-085BED4B83B2}"/>
              </a:ext>
            </a:extLst>
          </p:cNvPr>
          <p:cNvSpPr txBox="1"/>
          <p:nvPr/>
        </p:nvSpPr>
        <p:spPr>
          <a:xfrm>
            <a:off x="1469516" y="6400596"/>
            <a:ext cx="660768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Lecturer</a:t>
            </a:r>
            <a:r>
              <a:rPr lang="en-US" sz="1600" b="1" dirty="0">
                <a:solidFill>
                  <a:srgbClr val="001F5F"/>
                </a:solidFill>
                <a:latin typeface="Cambria"/>
                <a:cs typeface="Cambria"/>
              </a:rPr>
              <a:t> Saifur Rahman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,</a:t>
            </a:r>
            <a:r>
              <a:rPr sz="1600" b="1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Dept.</a:t>
            </a:r>
            <a:r>
              <a:rPr sz="1600" b="1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1600" b="1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CSE,</a:t>
            </a:r>
            <a:r>
              <a:rPr sz="1600" b="1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United</a:t>
            </a:r>
            <a:r>
              <a:rPr sz="1600" b="1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mbria"/>
                <a:cs typeface="Cambria"/>
              </a:rPr>
              <a:t>International University</a:t>
            </a:r>
            <a:endParaRPr sz="16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" y="0"/>
            <a:ext cx="7076694" cy="9624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Finding</a:t>
            </a:r>
            <a:r>
              <a:rPr spc="-25" dirty="0"/>
              <a:t> </a:t>
            </a:r>
            <a:r>
              <a:rPr dirty="0"/>
              <a:t>Maximum</a:t>
            </a:r>
            <a:r>
              <a:rPr spc="-4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Minimum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99819" y="4831094"/>
            <a:ext cx="636905" cy="669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979">
              <a:lnSpc>
                <a:spcPts val="2495"/>
              </a:lnSpc>
            </a:pPr>
            <a:r>
              <a:rPr sz="2200" spc="-25" dirty="0">
                <a:latin typeface="Times New Roman"/>
                <a:cs typeface="Times New Roman"/>
              </a:rPr>
              <a:t>end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20" dirty="0">
                <a:latin typeface="Times New Roman"/>
                <a:cs typeface="Times New Roman"/>
              </a:rPr>
              <a:t>end;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115" y="989837"/>
            <a:ext cx="454342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22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Divide-and-</a:t>
            </a:r>
            <a:r>
              <a:rPr sz="2200" i="1" dirty="0">
                <a:solidFill>
                  <a:srgbClr val="0000FF"/>
                </a:solidFill>
                <a:latin typeface="Times New Roman"/>
                <a:cs typeface="Times New Roman"/>
              </a:rPr>
              <a:t>Conquer</a:t>
            </a:r>
            <a:r>
              <a:rPr sz="2200" i="1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algorithm:</a:t>
            </a:r>
            <a:endParaRPr sz="2200">
              <a:latin typeface="Times New Roman"/>
              <a:cs typeface="Times New Roman"/>
            </a:endParaRPr>
          </a:p>
          <a:p>
            <a:pPr marL="927100" marR="5080" indent="-63627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procedure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F2F9F"/>
                </a:solidFill>
                <a:latin typeface="Times New Roman"/>
                <a:cs typeface="Times New Roman"/>
              </a:rPr>
              <a:t>Rmaxmin</a:t>
            </a:r>
            <a:r>
              <a:rPr sz="2200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j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fmax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fmin</a:t>
            </a:r>
            <a:r>
              <a:rPr sz="2200" spc="-10" dirty="0">
                <a:latin typeface="Times New Roman"/>
                <a:cs typeface="Times New Roman"/>
              </a:rPr>
              <a:t>); </a:t>
            </a:r>
            <a:r>
              <a:rPr sz="2200" spc="-20" dirty="0">
                <a:latin typeface="Times New Roman"/>
                <a:cs typeface="Times New Roman"/>
              </a:rPr>
              <a:t>begin</a:t>
            </a:r>
            <a:endParaRPr sz="2200">
              <a:latin typeface="Times New Roman"/>
              <a:cs typeface="Times New Roman"/>
            </a:endParaRPr>
          </a:p>
          <a:p>
            <a:pPr marL="1136015">
              <a:lnSpc>
                <a:spcPct val="100000"/>
              </a:lnSpc>
            </a:pPr>
            <a:r>
              <a:rPr sz="2200" spc="-10" dirty="0">
                <a:latin typeface="Times New Roman"/>
                <a:cs typeface="Times New Roman"/>
              </a:rPr>
              <a:t>case: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1163" y="1325117"/>
            <a:ext cx="32327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Times New Roman"/>
                <a:cs typeface="Times New Roman"/>
              </a:rPr>
              <a:t>//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j</a:t>
            </a:r>
            <a:r>
              <a:rPr sz="2200" i="1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index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#,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fmax</a:t>
            </a:r>
            <a:r>
              <a:rPr sz="2200" spc="-10" dirty="0">
                <a:latin typeface="Times New Roman"/>
                <a:cs typeface="Times New Roman"/>
              </a:rPr>
              <a:t>,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//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fmin</a:t>
            </a:r>
            <a:r>
              <a:rPr sz="2200" i="1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output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parameters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4220" y="2331211"/>
            <a:ext cx="42703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1500" algn="l"/>
              </a:tabLst>
            </a:pPr>
            <a:r>
              <a:rPr sz="2200" i="1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200" i="1" spc="-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sz="2200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i="1" spc="-25" dirty="0">
                <a:solidFill>
                  <a:srgbClr val="0000CC"/>
                </a:solidFill>
                <a:latin typeface="Times New Roman"/>
                <a:cs typeface="Times New Roman"/>
              </a:rPr>
              <a:t>j</a:t>
            </a:r>
            <a:r>
              <a:rPr sz="2200" spc="-25" dirty="0">
                <a:solidFill>
                  <a:srgbClr val="0000CC"/>
                </a:solidFill>
                <a:latin typeface="Times New Roman"/>
                <a:cs typeface="Times New Roman"/>
              </a:rPr>
              <a:t>:</a:t>
            </a:r>
            <a:r>
              <a:rPr sz="22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200" i="1" dirty="0">
                <a:solidFill>
                  <a:srgbClr val="0000CC"/>
                </a:solidFill>
                <a:latin typeface="Times New Roman"/>
                <a:cs typeface="Times New Roman"/>
              </a:rPr>
              <a:t>fmax</a:t>
            </a:r>
            <a:r>
              <a:rPr sz="2200" i="1" spc="-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C"/>
                </a:solidFill>
                <a:latin typeface="Times New Roman"/>
                <a:cs typeface="Times New Roman"/>
              </a:rPr>
              <a:t>←</a:t>
            </a:r>
            <a:r>
              <a:rPr sz="2200" spc="-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0000CC"/>
                </a:solidFill>
                <a:latin typeface="Times New Roman"/>
                <a:cs typeface="Times New Roman"/>
              </a:rPr>
              <a:t>fmin</a:t>
            </a:r>
            <a:r>
              <a:rPr sz="2200" i="1" spc="-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C"/>
                </a:solidFill>
                <a:latin typeface="Times New Roman"/>
                <a:cs typeface="Times New Roman"/>
              </a:rPr>
              <a:t>←</a:t>
            </a:r>
            <a:r>
              <a:rPr sz="2200" spc="-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00CC"/>
                </a:solidFill>
                <a:latin typeface="Times New Roman"/>
                <a:cs typeface="Times New Roman"/>
              </a:rPr>
              <a:t>A[</a:t>
            </a:r>
            <a:r>
              <a:rPr sz="2200" i="1" spc="-10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200" spc="-10" dirty="0">
                <a:solidFill>
                  <a:srgbClr val="0000CC"/>
                </a:solidFill>
                <a:latin typeface="Times New Roman"/>
                <a:cs typeface="Times New Roman"/>
              </a:rPr>
              <a:t>];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A42B2650-E5BE-543B-7887-B506699B3A04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" y="0"/>
            <a:ext cx="7076694" cy="9624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Finding</a:t>
            </a:r>
            <a:r>
              <a:rPr spc="-25" dirty="0"/>
              <a:t> </a:t>
            </a:r>
            <a:r>
              <a:rPr dirty="0"/>
              <a:t>Maximum</a:t>
            </a:r>
            <a:r>
              <a:rPr spc="-4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Minimum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99819" y="4831094"/>
            <a:ext cx="636905" cy="669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979">
              <a:lnSpc>
                <a:spcPts val="2495"/>
              </a:lnSpc>
            </a:pPr>
            <a:r>
              <a:rPr sz="2200" spc="-25" dirty="0">
                <a:latin typeface="Times New Roman"/>
                <a:cs typeface="Times New Roman"/>
              </a:rPr>
              <a:t>end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20" dirty="0">
                <a:latin typeface="Times New Roman"/>
                <a:cs typeface="Times New Roman"/>
              </a:rPr>
              <a:t>end;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115" y="989837"/>
            <a:ext cx="454342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22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Divide-and-</a:t>
            </a:r>
            <a:r>
              <a:rPr sz="2200" i="1" dirty="0">
                <a:solidFill>
                  <a:srgbClr val="0000FF"/>
                </a:solidFill>
                <a:latin typeface="Times New Roman"/>
                <a:cs typeface="Times New Roman"/>
              </a:rPr>
              <a:t>Conquer</a:t>
            </a:r>
            <a:r>
              <a:rPr sz="2200" i="1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algorithm:</a:t>
            </a:r>
            <a:endParaRPr sz="2200">
              <a:latin typeface="Times New Roman"/>
              <a:cs typeface="Times New Roman"/>
            </a:endParaRPr>
          </a:p>
          <a:p>
            <a:pPr marL="927100" marR="5080" indent="-63627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procedure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F2F9F"/>
                </a:solidFill>
                <a:latin typeface="Times New Roman"/>
                <a:cs typeface="Times New Roman"/>
              </a:rPr>
              <a:t>Rmaxmin</a:t>
            </a:r>
            <a:r>
              <a:rPr sz="2200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j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fmax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fmin</a:t>
            </a:r>
            <a:r>
              <a:rPr sz="2200" spc="-10" dirty="0">
                <a:latin typeface="Times New Roman"/>
                <a:cs typeface="Times New Roman"/>
              </a:rPr>
              <a:t>); </a:t>
            </a:r>
            <a:r>
              <a:rPr sz="2200" spc="-20" dirty="0">
                <a:latin typeface="Times New Roman"/>
                <a:cs typeface="Times New Roman"/>
              </a:rPr>
              <a:t>begin</a:t>
            </a:r>
            <a:endParaRPr sz="2200">
              <a:latin typeface="Times New Roman"/>
              <a:cs typeface="Times New Roman"/>
            </a:endParaRPr>
          </a:p>
          <a:p>
            <a:pPr marL="1136015">
              <a:lnSpc>
                <a:spcPct val="100000"/>
              </a:lnSpc>
            </a:pPr>
            <a:r>
              <a:rPr sz="2200" spc="-10" dirty="0">
                <a:latin typeface="Times New Roman"/>
                <a:cs typeface="Times New Roman"/>
              </a:rPr>
              <a:t>case: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1163" y="1325117"/>
            <a:ext cx="32327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Times New Roman"/>
                <a:cs typeface="Times New Roman"/>
              </a:rPr>
              <a:t>//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j</a:t>
            </a:r>
            <a:r>
              <a:rPr sz="2200" i="1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index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#,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fmax</a:t>
            </a:r>
            <a:r>
              <a:rPr sz="2200" spc="-10" dirty="0">
                <a:latin typeface="Times New Roman"/>
                <a:cs typeface="Times New Roman"/>
              </a:rPr>
              <a:t>,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//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fmin</a:t>
            </a:r>
            <a:r>
              <a:rPr sz="2200" i="1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output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parameters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4220" y="2331211"/>
            <a:ext cx="42703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1500" algn="l"/>
              </a:tabLst>
            </a:pPr>
            <a:r>
              <a:rPr sz="2200" i="1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200" i="1" spc="-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sz="2200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i="1" spc="-25" dirty="0">
                <a:solidFill>
                  <a:srgbClr val="0000CC"/>
                </a:solidFill>
                <a:latin typeface="Times New Roman"/>
                <a:cs typeface="Times New Roman"/>
              </a:rPr>
              <a:t>j</a:t>
            </a:r>
            <a:r>
              <a:rPr sz="2200" spc="-25" dirty="0">
                <a:solidFill>
                  <a:srgbClr val="0000CC"/>
                </a:solidFill>
                <a:latin typeface="Times New Roman"/>
                <a:cs typeface="Times New Roman"/>
              </a:rPr>
              <a:t>:</a:t>
            </a:r>
            <a:r>
              <a:rPr sz="22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200" i="1" dirty="0">
                <a:solidFill>
                  <a:srgbClr val="0000CC"/>
                </a:solidFill>
                <a:latin typeface="Times New Roman"/>
                <a:cs typeface="Times New Roman"/>
              </a:rPr>
              <a:t>fmax</a:t>
            </a:r>
            <a:r>
              <a:rPr sz="2200" i="1" spc="-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C"/>
                </a:solidFill>
                <a:latin typeface="Times New Roman"/>
                <a:cs typeface="Times New Roman"/>
              </a:rPr>
              <a:t>←</a:t>
            </a:r>
            <a:r>
              <a:rPr sz="2200" spc="-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0000CC"/>
                </a:solidFill>
                <a:latin typeface="Times New Roman"/>
                <a:cs typeface="Times New Roman"/>
              </a:rPr>
              <a:t>fmin</a:t>
            </a:r>
            <a:r>
              <a:rPr sz="2200" i="1" spc="-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C"/>
                </a:solidFill>
                <a:latin typeface="Times New Roman"/>
                <a:cs typeface="Times New Roman"/>
              </a:rPr>
              <a:t>←</a:t>
            </a:r>
            <a:r>
              <a:rPr sz="2200" spc="-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00CC"/>
                </a:solidFill>
                <a:latin typeface="Times New Roman"/>
                <a:cs typeface="Times New Roman"/>
              </a:rPr>
              <a:t>A[</a:t>
            </a:r>
            <a:r>
              <a:rPr sz="2200" i="1" spc="-10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200" spc="-10" dirty="0">
                <a:solidFill>
                  <a:srgbClr val="0000CC"/>
                </a:solidFill>
                <a:latin typeface="Times New Roman"/>
                <a:cs typeface="Times New Roman"/>
              </a:rPr>
              <a:t>];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4220" y="3002025"/>
            <a:ext cx="5359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Times New Roman"/>
                <a:cs typeface="Times New Roman"/>
              </a:rPr>
              <a:t>else: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i="1" dirty="0">
                <a:latin typeface="Times New Roman"/>
                <a:cs typeface="Times New Roman"/>
              </a:rPr>
              <a:t>mid</a:t>
            </a:r>
            <a:r>
              <a:rPr i="1" spc="-15" dirty="0">
                <a:latin typeface="Times New Roman"/>
                <a:cs typeface="Times New Roman"/>
              </a:rPr>
              <a:t> </a:t>
            </a:r>
            <a:r>
              <a:rPr dirty="0"/>
              <a:t>←</a:t>
            </a:r>
            <a:r>
              <a:rPr spc="-20" dirty="0"/>
              <a:t> </a:t>
            </a:r>
            <a:r>
              <a:rPr dirty="0"/>
              <a:t>(</a:t>
            </a:r>
            <a:r>
              <a:rPr i="1" dirty="0">
                <a:latin typeface="Times New Roman"/>
                <a:cs typeface="Times New Roman"/>
              </a:rPr>
              <a:t>i</a:t>
            </a:r>
            <a:r>
              <a:rPr i="1" spc="-15" dirty="0">
                <a:latin typeface="Times New Roman"/>
                <a:cs typeface="Times New Roman"/>
              </a:rPr>
              <a:t> </a:t>
            </a:r>
            <a:r>
              <a:rPr dirty="0"/>
              <a:t>+</a:t>
            </a:r>
            <a:r>
              <a:rPr spc="-20" dirty="0"/>
              <a:t> </a:t>
            </a:r>
            <a:r>
              <a:rPr i="1" spc="-10" dirty="0">
                <a:latin typeface="Times New Roman"/>
                <a:cs typeface="Times New Roman"/>
              </a:rPr>
              <a:t>j</a:t>
            </a:r>
            <a:r>
              <a:rPr spc="-10" dirty="0"/>
              <a:t>)/2;</a:t>
            </a:r>
          </a:p>
          <a:p>
            <a:pPr marL="12700" marR="5080">
              <a:lnSpc>
                <a:spcPct val="100000"/>
              </a:lnSpc>
              <a:spcBef>
                <a:spcPts val="960"/>
              </a:spcBef>
            </a:pPr>
            <a:r>
              <a:rPr dirty="0"/>
              <a:t>call</a:t>
            </a:r>
            <a:r>
              <a:rPr spc="-50" dirty="0"/>
              <a:t> </a:t>
            </a:r>
            <a:r>
              <a:rPr dirty="0">
                <a:solidFill>
                  <a:srgbClr val="6F2F9F"/>
                </a:solidFill>
              </a:rPr>
              <a:t>Rmaxmin</a:t>
            </a:r>
            <a:r>
              <a:rPr spc="-5" dirty="0">
                <a:solidFill>
                  <a:srgbClr val="6F2F9F"/>
                </a:solidFill>
              </a:rPr>
              <a:t> </a:t>
            </a:r>
            <a:r>
              <a:rPr dirty="0"/>
              <a:t>(</a:t>
            </a:r>
            <a:r>
              <a:rPr i="1" dirty="0">
                <a:latin typeface="Times New Roman"/>
                <a:cs typeface="Times New Roman"/>
              </a:rPr>
              <a:t>i</a:t>
            </a:r>
            <a:r>
              <a:rPr dirty="0"/>
              <a:t>,</a:t>
            </a:r>
            <a:r>
              <a:rPr spc="-45" dirty="0"/>
              <a:t> </a:t>
            </a:r>
            <a:r>
              <a:rPr i="1" dirty="0">
                <a:latin typeface="Times New Roman"/>
                <a:cs typeface="Times New Roman"/>
              </a:rPr>
              <a:t>mid</a:t>
            </a:r>
            <a:r>
              <a:rPr dirty="0"/>
              <a:t>,</a:t>
            </a:r>
            <a:r>
              <a:rPr spc="-45" dirty="0"/>
              <a:t> </a:t>
            </a:r>
            <a:r>
              <a:rPr i="1" dirty="0">
                <a:latin typeface="Times New Roman"/>
                <a:cs typeface="Times New Roman"/>
              </a:rPr>
              <a:t>gmax</a:t>
            </a:r>
            <a:r>
              <a:rPr dirty="0"/>
              <a:t>,</a:t>
            </a:r>
            <a:r>
              <a:rPr spc="-45" dirty="0"/>
              <a:t> </a:t>
            </a:r>
            <a:r>
              <a:rPr i="1" spc="-10" dirty="0">
                <a:latin typeface="Times New Roman"/>
                <a:cs typeface="Times New Roman"/>
              </a:rPr>
              <a:t>gmin</a:t>
            </a:r>
            <a:r>
              <a:rPr spc="-10" dirty="0"/>
              <a:t>); </a:t>
            </a:r>
            <a:r>
              <a:rPr dirty="0"/>
              <a:t>call</a:t>
            </a:r>
            <a:r>
              <a:rPr spc="-60" dirty="0"/>
              <a:t> </a:t>
            </a:r>
            <a:r>
              <a:rPr dirty="0">
                <a:solidFill>
                  <a:srgbClr val="6F2F9F"/>
                </a:solidFill>
              </a:rPr>
              <a:t>Rmaxmin</a:t>
            </a:r>
            <a:r>
              <a:rPr spc="-10" dirty="0">
                <a:solidFill>
                  <a:srgbClr val="6F2F9F"/>
                </a:solidFill>
              </a:rPr>
              <a:t> </a:t>
            </a:r>
            <a:r>
              <a:rPr dirty="0"/>
              <a:t>(</a:t>
            </a:r>
            <a:r>
              <a:rPr i="1" dirty="0">
                <a:latin typeface="Times New Roman"/>
                <a:cs typeface="Times New Roman"/>
              </a:rPr>
              <a:t>mid</a:t>
            </a:r>
            <a:r>
              <a:rPr dirty="0"/>
              <a:t>+1,</a:t>
            </a:r>
            <a:r>
              <a:rPr spc="-50" dirty="0"/>
              <a:t> </a:t>
            </a:r>
            <a:r>
              <a:rPr i="1" dirty="0">
                <a:latin typeface="Times New Roman"/>
                <a:cs typeface="Times New Roman"/>
              </a:rPr>
              <a:t>j</a:t>
            </a:r>
            <a:r>
              <a:rPr dirty="0"/>
              <a:t>,</a:t>
            </a:r>
            <a:r>
              <a:rPr spc="-50" dirty="0"/>
              <a:t> </a:t>
            </a:r>
            <a:r>
              <a:rPr i="1" dirty="0">
                <a:latin typeface="Times New Roman"/>
                <a:cs typeface="Times New Roman"/>
              </a:rPr>
              <a:t>hmax</a:t>
            </a:r>
            <a:r>
              <a:rPr dirty="0"/>
              <a:t>,</a:t>
            </a:r>
            <a:r>
              <a:rPr spc="-65" dirty="0"/>
              <a:t> </a:t>
            </a:r>
            <a:r>
              <a:rPr i="1" spc="-10" dirty="0">
                <a:latin typeface="Times New Roman"/>
                <a:cs typeface="Times New Roman"/>
              </a:rPr>
              <a:t>hmin</a:t>
            </a:r>
            <a:r>
              <a:rPr spc="-10" dirty="0"/>
              <a:t>); </a:t>
            </a:r>
            <a:r>
              <a:rPr i="1" dirty="0">
                <a:latin typeface="Times New Roman"/>
                <a:cs typeface="Times New Roman"/>
              </a:rPr>
              <a:t>fmax</a:t>
            </a:r>
            <a:r>
              <a:rPr i="1" spc="-35" dirty="0">
                <a:latin typeface="Times New Roman"/>
                <a:cs typeface="Times New Roman"/>
              </a:rPr>
              <a:t> </a:t>
            </a:r>
            <a:r>
              <a:rPr dirty="0"/>
              <a:t>←</a:t>
            </a:r>
            <a:r>
              <a:rPr spc="-40" dirty="0"/>
              <a:t> </a:t>
            </a:r>
            <a:r>
              <a:rPr dirty="0"/>
              <a:t>MAX</a:t>
            </a:r>
            <a:r>
              <a:rPr spc="-40" dirty="0"/>
              <a:t> </a:t>
            </a:r>
            <a:r>
              <a:rPr dirty="0"/>
              <a:t>(</a:t>
            </a:r>
            <a:r>
              <a:rPr i="1" dirty="0">
                <a:latin typeface="Times New Roman"/>
                <a:cs typeface="Times New Roman"/>
              </a:rPr>
              <a:t>gmax</a:t>
            </a:r>
            <a:r>
              <a:rPr dirty="0"/>
              <a:t>,</a:t>
            </a:r>
            <a:r>
              <a:rPr spc="-35" dirty="0"/>
              <a:t> </a:t>
            </a:r>
            <a:r>
              <a:rPr i="1" spc="-10" dirty="0">
                <a:latin typeface="Times New Roman"/>
                <a:cs typeface="Times New Roman"/>
              </a:rPr>
              <a:t>hmax</a:t>
            </a:r>
            <a:r>
              <a:rPr spc="-10" dirty="0"/>
              <a:t>);</a:t>
            </a:r>
          </a:p>
          <a:p>
            <a:pPr marL="12700">
              <a:lnSpc>
                <a:spcPct val="100000"/>
              </a:lnSpc>
            </a:pPr>
            <a:r>
              <a:rPr i="1" dirty="0">
                <a:latin typeface="Times New Roman"/>
                <a:cs typeface="Times New Roman"/>
              </a:rPr>
              <a:t>fmin</a:t>
            </a:r>
            <a:r>
              <a:rPr i="1" spc="-30" dirty="0">
                <a:latin typeface="Times New Roman"/>
                <a:cs typeface="Times New Roman"/>
              </a:rPr>
              <a:t> </a:t>
            </a:r>
            <a:r>
              <a:rPr dirty="0"/>
              <a:t>←</a:t>
            </a:r>
            <a:r>
              <a:rPr spc="-40" dirty="0"/>
              <a:t> </a:t>
            </a:r>
            <a:r>
              <a:rPr dirty="0"/>
              <a:t>MIN</a:t>
            </a:r>
            <a:r>
              <a:rPr spc="-35" dirty="0"/>
              <a:t> </a:t>
            </a:r>
            <a:r>
              <a:rPr dirty="0"/>
              <a:t>(</a:t>
            </a:r>
            <a:r>
              <a:rPr i="1" dirty="0">
                <a:latin typeface="Times New Roman"/>
                <a:cs typeface="Times New Roman"/>
              </a:rPr>
              <a:t>gmin</a:t>
            </a:r>
            <a:r>
              <a:rPr dirty="0"/>
              <a:t>,</a:t>
            </a:r>
            <a:r>
              <a:rPr spc="-30" dirty="0"/>
              <a:t> </a:t>
            </a:r>
            <a:r>
              <a:rPr i="1" spc="-10" dirty="0">
                <a:latin typeface="Times New Roman"/>
                <a:cs typeface="Times New Roman"/>
              </a:rPr>
              <a:t>hmin</a:t>
            </a:r>
            <a:r>
              <a:rPr spc="-10" dirty="0"/>
              <a:t>);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F6B635FA-AC28-5E33-FED9-E06CAFD44DCD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" y="0"/>
            <a:ext cx="7076694" cy="9624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0164" y="72593"/>
            <a:ext cx="6503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Finding</a:t>
            </a:r>
            <a:r>
              <a:rPr spc="-25" dirty="0"/>
              <a:t> </a:t>
            </a:r>
            <a:r>
              <a:rPr dirty="0"/>
              <a:t>Maximum</a:t>
            </a:r>
            <a:r>
              <a:rPr spc="-4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Minimum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78975" y="479805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ax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8465" y="1618750"/>
          <a:ext cx="8459465" cy="586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59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93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21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3370">
                <a:tc>
                  <a:txBody>
                    <a:bodyPr/>
                    <a:lstStyle/>
                    <a:p>
                      <a:pPr marR="97790" algn="ctr">
                        <a:lnSpc>
                          <a:spcPts val="219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Index: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0" dirty="0">
                          <a:solidFill>
                            <a:srgbClr val="2C892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0" dirty="0">
                          <a:solidFill>
                            <a:srgbClr val="2C892C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0" dirty="0">
                          <a:solidFill>
                            <a:srgbClr val="2C892C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0" dirty="0">
                          <a:solidFill>
                            <a:srgbClr val="2C892C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0" dirty="0">
                          <a:solidFill>
                            <a:srgbClr val="2C892C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0" dirty="0">
                          <a:solidFill>
                            <a:srgbClr val="2C892C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0" dirty="0">
                          <a:solidFill>
                            <a:srgbClr val="2C892C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0" dirty="0">
                          <a:solidFill>
                            <a:srgbClr val="2C892C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0" dirty="0">
                          <a:solidFill>
                            <a:srgbClr val="2C892C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R="85090" algn="ctr">
                        <a:lnSpc>
                          <a:spcPts val="221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Array: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2210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22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0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221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2210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15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0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60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0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2210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31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10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47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745994" y="2693034"/>
            <a:ext cx="293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62200" y="2882900"/>
            <a:ext cx="1600200" cy="696595"/>
            <a:chOff x="2362200" y="2882900"/>
            <a:chExt cx="1600200" cy="696595"/>
          </a:xfrm>
        </p:grpSpPr>
        <p:sp>
          <p:nvSpPr>
            <p:cNvPr id="8" name="object 8"/>
            <p:cNvSpPr/>
            <p:nvPr/>
          </p:nvSpPr>
          <p:spPr>
            <a:xfrm>
              <a:off x="2362200" y="2882900"/>
              <a:ext cx="1288415" cy="684530"/>
            </a:xfrm>
            <a:custGeom>
              <a:avLst/>
              <a:gdLst/>
              <a:ahLst/>
              <a:cxnLst/>
              <a:rect l="l" t="t" r="r" b="b"/>
              <a:pathLst>
                <a:path w="1288414" h="684529">
                  <a:moveTo>
                    <a:pt x="56006" y="606678"/>
                  </a:moveTo>
                  <a:lnTo>
                    <a:pt x="0" y="684402"/>
                  </a:lnTo>
                  <a:lnTo>
                    <a:pt x="95885" y="682498"/>
                  </a:lnTo>
                  <a:lnTo>
                    <a:pt x="86065" y="663828"/>
                  </a:lnTo>
                  <a:lnTo>
                    <a:pt x="69850" y="663828"/>
                  </a:lnTo>
                  <a:lnTo>
                    <a:pt x="56642" y="638555"/>
                  </a:lnTo>
                  <a:lnTo>
                    <a:pt x="69286" y="631927"/>
                  </a:lnTo>
                  <a:lnTo>
                    <a:pt x="56006" y="606678"/>
                  </a:lnTo>
                  <a:close/>
                </a:path>
                <a:path w="1288414" h="684529">
                  <a:moveTo>
                    <a:pt x="69286" y="631927"/>
                  </a:moveTo>
                  <a:lnTo>
                    <a:pt x="56642" y="638555"/>
                  </a:lnTo>
                  <a:lnTo>
                    <a:pt x="69850" y="663828"/>
                  </a:lnTo>
                  <a:lnTo>
                    <a:pt x="82561" y="657166"/>
                  </a:lnTo>
                  <a:lnTo>
                    <a:pt x="69286" y="631927"/>
                  </a:lnTo>
                  <a:close/>
                </a:path>
                <a:path w="1288414" h="684529">
                  <a:moveTo>
                    <a:pt x="82561" y="657166"/>
                  </a:moveTo>
                  <a:lnTo>
                    <a:pt x="69850" y="663828"/>
                  </a:lnTo>
                  <a:lnTo>
                    <a:pt x="86065" y="663828"/>
                  </a:lnTo>
                  <a:lnTo>
                    <a:pt x="82561" y="657166"/>
                  </a:lnTo>
                  <a:close/>
                </a:path>
                <a:path w="1288414" h="684529">
                  <a:moveTo>
                    <a:pt x="1274699" y="0"/>
                  </a:moveTo>
                  <a:lnTo>
                    <a:pt x="69286" y="631927"/>
                  </a:lnTo>
                  <a:lnTo>
                    <a:pt x="82561" y="657166"/>
                  </a:lnTo>
                  <a:lnTo>
                    <a:pt x="1287907" y="25400"/>
                  </a:lnTo>
                  <a:lnTo>
                    <a:pt x="12746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73755" y="2895600"/>
              <a:ext cx="1089025" cy="683895"/>
            </a:xfrm>
            <a:custGeom>
              <a:avLst/>
              <a:gdLst/>
              <a:ahLst/>
              <a:cxnLst/>
              <a:rect l="l" t="t" r="r" b="b"/>
              <a:pathLst>
                <a:path w="1089025" h="683895">
                  <a:moveTo>
                    <a:pt x="1008293" y="33076"/>
                  </a:moveTo>
                  <a:lnTo>
                    <a:pt x="0" y="659511"/>
                  </a:lnTo>
                  <a:lnTo>
                    <a:pt x="15112" y="683767"/>
                  </a:lnTo>
                  <a:lnTo>
                    <a:pt x="1023376" y="57352"/>
                  </a:lnTo>
                  <a:lnTo>
                    <a:pt x="1008293" y="33076"/>
                  </a:lnTo>
                  <a:close/>
                </a:path>
                <a:path w="1089025" h="683895">
                  <a:moveTo>
                    <a:pt x="1072962" y="25526"/>
                  </a:moveTo>
                  <a:lnTo>
                    <a:pt x="1020444" y="25526"/>
                  </a:lnTo>
                  <a:lnTo>
                    <a:pt x="1035557" y="49784"/>
                  </a:lnTo>
                  <a:lnTo>
                    <a:pt x="1023376" y="57352"/>
                  </a:lnTo>
                  <a:lnTo>
                    <a:pt x="1038479" y="81661"/>
                  </a:lnTo>
                  <a:lnTo>
                    <a:pt x="1072962" y="25526"/>
                  </a:lnTo>
                  <a:close/>
                </a:path>
                <a:path w="1089025" h="683895">
                  <a:moveTo>
                    <a:pt x="1020444" y="25526"/>
                  </a:moveTo>
                  <a:lnTo>
                    <a:pt x="1008293" y="33076"/>
                  </a:lnTo>
                  <a:lnTo>
                    <a:pt x="1023376" y="57352"/>
                  </a:lnTo>
                  <a:lnTo>
                    <a:pt x="1035557" y="49784"/>
                  </a:lnTo>
                  <a:lnTo>
                    <a:pt x="1020444" y="25526"/>
                  </a:lnTo>
                  <a:close/>
                </a:path>
                <a:path w="1089025" h="683895">
                  <a:moveTo>
                    <a:pt x="1088644" y="0"/>
                  </a:moveTo>
                  <a:lnTo>
                    <a:pt x="993267" y="8889"/>
                  </a:lnTo>
                  <a:lnTo>
                    <a:pt x="1008293" y="33076"/>
                  </a:lnTo>
                  <a:lnTo>
                    <a:pt x="1020444" y="25526"/>
                  </a:lnTo>
                  <a:lnTo>
                    <a:pt x="1072962" y="25526"/>
                  </a:lnTo>
                  <a:lnTo>
                    <a:pt x="1088644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55394" y="4064889"/>
            <a:ext cx="29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(2)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00200" y="4038600"/>
            <a:ext cx="1066800" cy="695960"/>
            <a:chOff x="1600200" y="4038600"/>
            <a:chExt cx="1066800" cy="695960"/>
          </a:xfrm>
        </p:grpSpPr>
        <p:sp>
          <p:nvSpPr>
            <p:cNvPr id="12" name="object 12"/>
            <p:cNvSpPr/>
            <p:nvPr/>
          </p:nvSpPr>
          <p:spPr>
            <a:xfrm>
              <a:off x="1600200" y="4042029"/>
              <a:ext cx="771525" cy="682625"/>
            </a:xfrm>
            <a:custGeom>
              <a:avLst/>
              <a:gdLst/>
              <a:ahLst/>
              <a:cxnLst/>
              <a:rect l="l" t="t" r="r" b="b"/>
              <a:pathLst>
                <a:path w="771525" h="682625">
                  <a:moveTo>
                    <a:pt x="35941" y="593471"/>
                  </a:moveTo>
                  <a:lnTo>
                    <a:pt x="0" y="682371"/>
                  </a:lnTo>
                  <a:lnTo>
                    <a:pt x="92710" y="657860"/>
                  </a:lnTo>
                  <a:lnTo>
                    <a:pt x="82072" y="645795"/>
                  </a:lnTo>
                  <a:lnTo>
                    <a:pt x="62992" y="645795"/>
                  </a:lnTo>
                  <a:lnTo>
                    <a:pt x="44195" y="624459"/>
                  </a:lnTo>
                  <a:lnTo>
                    <a:pt x="54924" y="615002"/>
                  </a:lnTo>
                  <a:lnTo>
                    <a:pt x="35941" y="593471"/>
                  </a:lnTo>
                  <a:close/>
                </a:path>
                <a:path w="771525" h="682625">
                  <a:moveTo>
                    <a:pt x="54924" y="615002"/>
                  </a:moveTo>
                  <a:lnTo>
                    <a:pt x="44195" y="624459"/>
                  </a:lnTo>
                  <a:lnTo>
                    <a:pt x="62992" y="645795"/>
                  </a:lnTo>
                  <a:lnTo>
                    <a:pt x="73728" y="636330"/>
                  </a:lnTo>
                  <a:lnTo>
                    <a:pt x="54924" y="615002"/>
                  </a:lnTo>
                  <a:close/>
                </a:path>
                <a:path w="771525" h="682625">
                  <a:moveTo>
                    <a:pt x="73728" y="636330"/>
                  </a:moveTo>
                  <a:lnTo>
                    <a:pt x="62992" y="645795"/>
                  </a:lnTo>
                  <a:lnTo>
                    <a:pt x="82072" y="645795"/>
                  </a:lnTo>
                  <a:lnTo>
                    <a:pt x="73728" y="636330"/>
                  </a:lnTo>
                  <a:close/>
                </a:path>
                <a:path w="771525" h="682625">
                  <a:moveTo>
                    <a:pt x="752601" y="0"/>
                  </a:moveTo>
                  <a:lnTo>
                    <a:pt x="54924" y="615002"/>
                  </a:lnTo>
                  <a:lnTo>
                    <a:pt x="73728" y="636330"/>
                  </a:lnTo>
                  <a:lnTo>
                    <a:pt x="771398" y="21336"/>
                  </a:lnTo>
                  <a:lnTo>
                    <a:pt x="752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64816" y="4038600"/>
              <a:ext cx="702310" cy="695960"/>
            </a:xfrm>
            <a:custGeom>
              <a:avLst/>
              <a:gdLst/>
              <a:ahLst/>
              <a:cxnLst/>
              <a:rect l="l" t="t" r="r" b="b"/>
              <a:pathLst>
                <a:path w="702310" h="695960">
                  <a:moveTo>
                    <a:pt x="631228" y="50161"/>
                  </a:moveTo>
                  <a:lnTo>
                    <a:pt x="0" y="675639"/>
                  </a:lnTo>
                  <a:lnTo>
                    <a:pt x="20065" y="695960"/>
                  </a:lnTo>
                  <a:lnTo>
                    <a:pt x="651377" y="70522"/>
                  </a:lnTo>
                  <a:lnTo>
                    <a:pt x="631228" y="50161"/>
                  </a:lnTo>
                  <a:close/>
                </a:path>
                <a:path w="702310" h="695960">
                  <a:moveTo>
                    <a:pt x="688599" y="40131"/>
                  </a:moveTo>
                  <a:lnTo>
                    <a:pt x="641350" y="40131"/>
                  </a:lnTo>
                  <a:lnTo>
                    <a:pt x="661543" y="60451"/>
                  </a:lnTo>
                  <a:lnTo>
                    <a:pt x="651377" y="70522"/>
                  </a:lnTo>
                  <a:lnTo>
                    <a:pt x="671449" y="90805"/>
                  </a:lnTo>
                  <a:lnTo>
                    <a:pt x="688599" y="40131"/>
                  </a:lnTo>
                  <a:close/>
                </a:path>
                <a:path w="702310" h="695960">
                  <a:moveTo>
                    <a:pt x="641350" y="40131"/>
                  </a:moveTo>
                  <a:lnTo>
                    <a:pt x="631228" y="50161"/>
                  </a:lnTo>
                  <a:lnTo>
                    <a:pt x="651377" y="70522"/>
                  </a:lnTo>
                  <a:lnTo>
                    <a:pt x="661543" y="60451"/>
                  </a:lnTo>
                  <a:lnTo>
                    <a:pt x="641350" y="40131"/>
                  </a:lnTo>
                  <a:close/>
                </a:path>
                <a:path w="702310" h="695960">
                  <a:moveTo>
                    <a:pt x="702182" y="0"/>
                  </a:moveTo>
                  <a:lnTo>
                    <a:pt x="611124" y="29844"/>
                  </a:lnTo>
                  <a:lnTo>
                    <a:pt x="631228" y="50161"/>
                  </a:lnTo>
                  <a:lnTo>
                    <a:pt x="641350" y="40131"/>
                  </a:lnTo>
                  <a:lnTo>
                    <a:pt x="688599" y="40131"/>
                  </a:lnTo>
                  <a:lnTo>
                    <a:pt x="702182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5940" y="5132070"/>
            <a:ext cx="29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(3)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5800" y="5095240"/>
            <a:ext cx="1005840" cy="706120"/>
            <a:chOff x="685800" y="5095240"/>
            <a:chExt cx="1005840" cy="706120"/>
          </a:xfrm>
        </p:grpSpPr>
        <p:sp>
          <p:nvSpPr>
            <p:cNvPr id="16" name="object 16"/>
            <p:cNvSpPr/>
            <p:nvPr/>
          </p:nvSpPr>
          <p:spPr>
            <a:xfrm>
              <a:off x="685800" y="5095240"/>
              <a:ext cx="695960" cy="695960"/>
            </a:xfrm>
            <a:custGeom>
              <a:avLst/>
              <a:gdLst/>
              <a:ahLst/>
              <a:cxnLst/>
              <a:rect l="l" t="t" r="r" b="b"/>
              <a:pathLst>
                <a:path w="695960" h="695960">
                  <a:moveTo>
                    <a:pt x="30302" y="605028"/>
                  </a:moveTo>
                  <a:lnTo>
                    <a:pt x="0" y="695960"/>
                  </a:lnTo>
                  <a:lnTo>
                    <a:pt x="90919" y="665645"/>
                  </a:lnTo>
                  <a:lnTo>
                    <a:pt x="80822" y="655548"/>
                  </a:lnTo>
                  <a:lnTo>
                    <a:pt x="60617" y="655548"/>
                  </a:lnTo>
                  <a:lnTo>
                    <a:pt x="40411" y="635342"/>
                  </a:lnTo>
                  <a:lnTo>
                    <a:pt x="50513" y="625239"/>
                  </a:lnTo>
                  <a:lnTo>
                    <a:pt x="30302" y="605028"/>
                  </a:lnTo>
                  <a:close/>
                </a:path>
                <a:path w="695960" h="695960">
                  <a:moveTo>
                    <a:pt x="50513" y="625239"/>
                  </a:moveTo>
                  <a:lnTo>
                    <a:pt x="40411" y="635342"/>
                  </a:lnTo>
                  <a:lnTo>
                    <a:pt x="60617" y="655548"/>
                  </a:lnTo>
                  <a:lnTo>
                    <a:pt x="70720" y="645446"/>
                  </a:lnTo>
                  <a:lnTo>
                    <a:pt x="50513" y="625239"/>
                  </a:lnTo>
                  <a:close/>
                </a:path>
                <a:path w="695960" h="695960">
                  <a:moveTo>
                    <a:pt x="70720" y="645446"/>
                  </a:moveTo>
                  <a:lnTo>
                    <a:pt x="60617" y="655548"/>
                  </a:lnTo>
                  <a:lnTo>
                    <a:pt x="80822" y="655548"/>
                  </a:lnTo>
                  <a:lnTo>
                    <a:pt x="70720" y="645446"/>
                  </a:lnTo>
                  <a:close/>
                </a:path>
                <a:path w="695960" h="695960">
                  <a:moveTo>
                    <a:pt x="675640" y="0"/>
                  </a:moveTo>
                  <a:lnTo>
                    <a:pt x="50513" y="625239"/>
                  </a:lnTo>
                  <a:lnTo>
                    <a:pt x="70720" y="645446"/>
                  </a:lnTo>
                  <a:lnTo>
                    <a:pt x="695960" y="20320"/>
                  </a:lnTo>
                  <a:lnTo>
                    <a:pt x="6756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9469" y="5105400"/>
              <a:ext cx="702310" cy="695960"/>
            </a:xfrm>
            <a:custGeom>
              <a:avLst/>
              <a:gdLst/>
              <a:ahLst/>
              <a:cxnLst/>
              <a:rect l="l" t="t" r="r" b="b"/>
              <a:pathLst>
                <a:path w="702310" h="695960">
                  <a:moveTo>
                    <a:pt x="631277" y="50223"/>
                  </a:moveTo>
                  <a:lnTo>
                    <a:pt x="0" y="675652"/>
                  </a:lnTo>
                  <a:lnTo>
                    <a:pt x="20116" y="695947"/>
                  </a:lnTo>
                  <a:lnTo>
                    <a:pt x="651365" y="70522"/>
                  </a:lnTo>
                  <a:lnTo>
                    <a:pt x="631277" y="50223"/>
                  </a:lnTo>
                  <a:close/>
                </a:path>
                <a:path w="702310" h="695960">
                  <a:moveTo>
                    <a:pt x="688587" y="40131"/>
                  </a:moveTo>
                  <a:lnTo>
                    <a:pt x="641464" y="40131"/>
                  </a:lnTo>
                  <a:lnTo>
                    <a:pt x="661530" y="60451"/>
                  </a:lnTo>
                  <a:lnTo>
                    <a:pt x="651365" y="70522"/>
                  </a:lnTo>
                  <a:lnTo>
                    <a:pt x="671436" y="90805"/>
                  </a:lnTo>
                  <a:lnTo>
                    <a:pt x="688587" y="40131"/>
                  </a:lnTo>
                  <a:close/>
                </a:path>
                <a:path w="702310" h="695960">
                  <a:moveTo>
                    <a:pt x="641464" y="40131"/>
                  </a:moveTo>
                  <a:lnTo>
                    <a:pt x="631277" y="50223"/>
                  </a:lnTo>
                  <a:lnTo>
                    <a:pt x="651365" y="70522"/>
                  </a:lnTo>
                  <a:lnTo>
                    <a:pt x="661530" y="60451"/>
                  </a:lnTo>
                  <a:lnTo>
                    <a:pt x="641464" y="40131"/>
                  </a:lnTo>
                  <a:close/>
                </a:path>
                <a:path w="702310" h="695960">
                  <a:moveTo>
                    <a:pt x="702170" y="0"/>
                  </a:moveTo>
                  <a:lnTo>
                    <a:pt x="611111" y="29844"/>
                  </a:lnTo>
                  <a:lnTo>
                    <a:pt x="631277" y="50223"/>
                  </a:lnTo>
                  <a:lnTo>
                    <a:pt x="641464" y="40131"/>
                  </a:lnTo>
                  <a:lnTo>
                    <a:pt x="688587" y="40131"/>
                  </a:lnTo>
                  <a:lnTo>
                    <a:pt x="70217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755394" y="5132070"/>
            <a:ext cx="29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(4)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047239" y="5095240"/>
            <a:ext cx="1010919" cy="706755"/>
            <a:chOff x="2047239" y="5095240"/>
            <a:chExt cx="1010919" cy="706755"/>
          </a:xfrm>
        </p:grpSpPr>
        <p:sp>
          <p:nvSpPr>
            <p:cNvPr id="20" name="object 20"/>
            <p:cNvSpPr/>
            <p:nvPr/>
          </p:nvSpPr>
          <p:spPr>
            <a:xfrm>
              <a:off x="2047239" y="5095240"/>
              <a:ext cx="695960" cy="695960"/>
            </a:xfrm>
            <a:custGeom>
              <a:avLst/>
              <a:gdLst/>
              <a:ahLst/>
              <a:cxnLst/>
              <a:rect l="l" t="t" r="r" b="b"/>
              <a:pathLst>
                <a:path w="695960" h="695960">
                  <a:moveTo>
                    <a:pt x="625245" y="645415"/>
                  </a:moveTo>
                  <a:lnTo>
                    <a:pt x="605028" y="665645"/>
                  </a:lnTo>
                  <a:lnTo>
                    <a:pt x="695960" y="695960"/>
                  </a:lnTo>
                  <a:lnTo>
                    <a:pt x="682470" y="655548"/>
                  </a:lnTo>
                  <a:lnTo>
                    <a:pt x="635381" y="655548"/>
                  </a:lnTo>
                  <a:lnTo>
                    <a:pt x="625245" y="645415"/>
                  </a:lnTo>
                  <a:close/>
                </a:path>
                <a:path w="695960" h="695960">
                  <a:moveTo>
                    <a:pt x="645440" y="625207"/>
                  </a:moveTo>
                  <a:lnTo>
                    <a:pt x="625245" y="645415"/>
                  </a:lnTo>
                  <a:lnTo>
                    <a:pt x="635381" y="655548"/>
                  </a:lnTo>
                  <a:lnTo>
                    <a:pt x="655574" y="635342"/>
                  </a:lnTo>
                  <a:lnTo>
                    <a:pt x="645440" y="625207"/>
                  </a:lnTo>
                  <a:close/>
                </a:path>
                <a:path w="695960" h="695960">
                  <a:moveTo>
                    <a:pt x="665607" y="605028"/>
                  </a:moveTo>
                  <a:lnTo>
                    <a:pt x="645440" y="625207"/>
                  </a:lnTo>
                  <a:lnTo>
                    <a:pt x="655574" y="635342"/>
                  </a:lnTo>
                  <a:lnTo>
                    <a:pt x="635381" y="655548"/>
                  </a:lnTo>
                  <a:lnTo>
                    <a:pt x="682470" y="655548"/>
                  </a:lnTo>
                  <a:lnTo>
                    <a:pt x="665607" y="605028"/>
                  </a:lnTo>
                  <a:close/>
                </a:path>
                <a:path w="695960" h="695960">
                  <a:moveTo>
                    <a:pt x="20320" y="0"/>
                  </a:moveTo>
                  <a:lnTo>
                    <a:pt x="0" y="20320"/>
                  </a:lnTo>
                  <a:lnTo>
                    <a:pt x="625245" y="645415"/>
                  </a:lnTo>
                  <a:lnTo>
                    <a:pt x="645440" y="625207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62199" y="5132070"/>
              <a:ext cx="695960" cy="669925"/>
            </a:xfrm>
            <a:custGeom>
              <a:avLst/>
              <a:gdLst/>
              <a:ahLst/>
              <a:cxnLst/>
              <a:rect l="l" t="t" r="r" b="b"/>
              <a:pathLst>
                <a:path w="695960" h="669925">
                  <a:moveTo>
                    <a:pt x="71784" y="49033"/>
                  </a:moveTo>
                  <a:lnTo>
                    <a:pt x="51931" y="69693"/>
                  </a:lnTo>
                  <a:lnTo>
                    <a:pt x="675894" y="669429"/>
                  </a:lnTo>
                  <a:lnTo>
                    <a:pt x="695706" y="648830"/>
                  </a:lnTo>
                  <a:lnTo>
                    <a:pt x="71784" y="49033"/>
                  </a:lnTo>
                  <a:close/>
                </a:path>
                <a:path w="695960" h="669925">
                  <a:moveTo>
                    <a:pt x="0" y="0"/>
                  </a:moveTo>
                  <a:lnTo>
                    <a:pt x="32131" y="90296"/>
                  </a:lnTo>
                  <a:lnTo>
                    <a:pt x="51931" y="69693"/>
                  </a:lnTo>
                  <a:lnTo>
                    <a:pt x="41656" y="59816"/>
                  </a:lnTo>
                  <a:lnTo>
                    <a:pt x="61468" y="39115"/>
                  </a:lnTo>
                  <a:lnTo>
                    <a:pt x="81315" y="39115"/>
                  </a:lnTo>
                  <a:lnTo>
                    <a:pt x="91567" y="28447"/>
                  </a:lnTo>
                  <a:lnTo>
                    <a:pt x="0" y="0"/>
                  </a:lnTo>
                  <a:close/>
                </a:path>
                <a:path w="695960" h="669925">
                  <a:moveTo>
                    <a:pt x="61468" y="39115"/>
                  </a:moveTo>
                  <a:lnTo>
                    <a:pt x="41656" y="59816"/>
                  </a:lnTo>
                  <a:lnTo>
                    <a:pt x="51931" y="69693"/>
                  </a:lnTo>
                  <a:lnTo>
                    <a:pt x="71784" y="49033"/>
                  </a:lnTo>
                  <a:lnTo>
                    <a:pt x="61468" y="39115"/>
                  </a:lnTo>
                  <a:close/>
                </a:path>
                <a:path w="695960" h="669925">
                  <a:moveTo>
                    <a:pt x="81315" y="39115"/>
                  </a:moveTo>
                  <a:lnTo>
                    <a:pt x="61468" y="39115"/>
                  </a:lnTo>
                  <a:lnTo>
                    <a:pt x="71784" y="49033"/>
                  </a:lnTo>
                  <a:lnTo>
                    <a:pt x="81315" y="39115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669794" y="4064889"/>
            <a:ext cx="293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(5)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905125" y="4029836"/>
            <a:ext cx="885825" cy="704215"/>
            <a:chOff x="2905125" y="4029836"/>
            <a:chExt cx="885825" cy="704215"/>
          </a:xfrm>
        </p:grpSpPr>
        <p:sp>
          <p:nvSpPr>
            <p:cNvPr id="24" name="object 24"/>
            <p:cNvSpPr/>
            <p:nvPr/>
          </p:nvSpPr>
          <p:spPr>
            <a:xfrm>
              <a:off x="2905125" y="4029836"/>
              <a:ext cx="620395" cy="695325"/>
            </a:xfrm>
            <a:custGeom>
              <a:avLst/>
              <a:gdLst/>
              <a:ahLst/>
              <a:cxnLst/>
              <a:rect l="l" t="t" r="r" b="b"/>
              <a:pathLst>
                <a:path w="620395" h="695325">
                  <a:moveTo>
                    <a:pt x="552640" y="640738"/>
                  </a:moveTo>
                  <a:lnTo>
                    <a:pt x="531240" y="659764"/>
                  </a:lnTo>
                  <a:lnTo>
                    <a:pt x="620267" y="695325"/>
                  </a:lnTo>
                  <a:lnTo>
                    <a:pt x="608453" y="651382"/>
                  </a:lnTo>
                  <a:lnTo>
                    <a:pt x="562101" y="651382"/>
                  </a:lnTo>
                  <a:lnTo>
                    <a:pt x="552640" y="640738"/>
                  </a:lnTo>
                  <a:close/>
                </a:path>
                <a:path w="620395" h="695325">
                  <a:moveTo>
                    <a:pt x="574023" y="621726"/>
                  </a:moveTo>
                  <a:lnTo>
                    <a:pt x="552640" y="640738"/>
                  </a:lnTo>
                  <a:lnTo>
                    <a:pt x="562101" y="651382"/>
                  </a:lnTo>
                  <a:lnTo>
                    <a:pt x="583564" y="632460"/>
                  </a:lnTo>
                  <a:lnTo>
                    <a:pt x="574023" y="621726"/>
                  </a:lnTo>
                  <a:close/>
                </a:path>
                <a:path w="620395" h="695325">
                  <a:moveTo>
                    <a:pt x="595376" y="602742"/>
                  </a:moveTo>
                  <a:lnTo>
                    <a:pt x="574023" y="621726"/>
                  </a:lnTo>
                  <a:lnTo>
                    <a:pt x="583564" y="632460"/>
                  </a:lnTo>
                  <a:lnTo>
                    <a:pt x="562101" y="651382"/>
                  </a:lnTo>
                  <a:lnTo>
                    <a:pt x="608453" y="651382"/>
                  </a:lnTo>
                  <a:lnTo>
                    <a:pt x="595376" y="602742"/>
                  </a:lnTo>
                  <a:close/>
                </a:path>
                <a:path w="620395" h="695325">
                  <a:moveTo>
                    <a:pt x="21336" y="0"/>
                  </a:moveTo>
                  <a:lnTo>
                    <a:pt x="0" y="19050"/>
                  </a:lnTo>
                  <a:lnTo>
                    <a:pt x="552640" y="640738"/>
                  </a:lnTo>
                  <a:lnTo>
                    <a:pt x="574023" y="621726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94050" y="4052696"/>
              <a:ext cx="596900" cy="681355"/>
            </a:xfrm>
            <a:custGeom>
              <a:avLst/>
              <a:gdLst/>
              <a:ahLst/>
              <a:cxnLst/>
              <a:rect l="l" t="t" r="r" b="b"/>
              <a:pathLst>
                <a:path w="596900" h="681354">
                  <a:moveTo>
                    <a:pt x="67155" y="55194"/>
                  </a:moveTo>
                  <a:lnTo>
                    <a:pt x="45584" y="74011"/>
                  </a:lnTo>
                  <a:lnTo>
                    <a:pt x="575055" y="681101"/>
                  </a:lnTo>
                  <a:lnTo>
                    <a:pt x="596646" y="662304"/>
                  </a:lnTo>
                  <a:lnTo>
                    <a:pt x="67155" y="55194"/>
                  </a:lnTo>
                  <a:close/>
                </a:path>
                <a:path w="596900" h="681354">
                  <a:moveTo>
                    <a:pt x="0" y="0"/>
                  </a:moveTo>
                  <a:lnTo>
                    <a:pt x="24002" y="92836"/>
                  </a:lnTo>
                  <a:lnTo>
                    <a:pt x="45584" y="74011"/>
                  </a:lnTo>
                  <a:lnTo>
                    <a:pt x="36194" y="63245"/>
                  </a:lnTo>
                  <a:lnTo>
                    <a:pt x="57785" y="44450"/>
                  </a:lnTo>
                  <a:lnTo>
                    <a:pt x="79473" y="44450"/>
                  </a:lnTo>
                  <a:lnTo>
                    <a:pt x="88646" y="36448"/>
                  </a:lnTo>
                  <a:lnTo>
                    <a:pt x="0" y="0"/>
                  </a:lnTo>
                  <a:close/>
                </a:path>
                <a:path w="596900" h="681354">
                  <a:moveTo>
                    <a:pt x="57785" y="44450"/>
                  </a:moveTo>
                  <a:lnTo>
                    <a:pt x="36194" y="63245"/>
                  </a:lnTo>
                  <a:lnTo>
                    <a:pt x="45584" y="74011"/>
                  </a:lnTo>
                  <a:lnTo>
                    <a:pt x="67155" y="55194"/>
                  </a:lnTo>
                  <a:lnTo>
                    <a:pt x="57785" y="44450"/>
                  </a:lnTo>
                  <a:close/>
                </a:path>
                <a:path w="596900" h="681354">
                  <a:moveTo>
                    <a:pt x="79473" y="44450"/>
                  </a:moveTo>
                  <a:lnTo>
                    <a:pt x="57785" y="44450"/>
                  </a:lnTo>
                  <a:lnTo>
                    <a:pt x="67155" y="55194"/>
                  </a:lnTo>
                  <a:lnTo>
                    <a:pt x="79473" y="4445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200525" y="2845130"/>
            <a:ext cx="292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(6)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47637" y="2509837"/>
            <a:ext cx="5876925" cy="3667125"/>
            <a:chOff x="147637" y="2509837"/>
            <a:chExt cx="5876925" cy="3667125"/>
          </a:xfrm>
        </p:grpSpPr>
        <p:sp>
          <p:nvSpPr>
            <p:cNvPr id="28" name="object 28"/>
            <p:cNvSpPr/>
            <p:nvPr/>
          </p:nvSpPr>
          <p:spPr>
            <a:xfrm>
              <a:off x="4639564" y="2884170"/>
              <a:ext cx="923290" cy="697230"/>
            </a:xfrm>
            <a:custGeom>
              <a:avLst/>
              <a:gdLst/>
              <a:ahLst/>
              <a:cxnLst/>
              <a:rect l="l" t="t" r="r" b="b"/>
              <a:pathLst>
                <a:path w="923289" h="697229">
                  <a:moveTo>
                    <a:pt x="845850" y="657184"/>
                  </a:moveTo>
                  <a:lnTo>
                    <a:pt x="828675" y="680084"/>
                  </a:lnTo>
                  <a:lnTo>
                    <a:pt x="923036" y="697229"/>
                  </a:lnTo>
                  <a:lnTo>
                    <a:pt x="907264" y="665733"/>
                  </a:lnTo>
                  <a:lnTo>
                    <a:pt x="857250" y="665733"/>
                  </a:lnTo>
                  <a:lnTo>
                    <a:pt x="845850" y="657184"/>
                  </a:lnTo>
                  <a:close/>
                </a:path>
                <a:path w="923289" h="697229">
                  <a:moveTo>
                    <a:pt x="862995" y="634324"/>
                  </a:moveTo>
                  <a:lnTo>
                    <a:pt x="845850" y="657184"/>
                  </a:lnTo>
                  <a:lnTo>
                    <a:pt x="857250" y="665733"/>
                  </a:lnTo>
                  <a:lnTo>
                    <a:pt x="874395" y="642874"/>
                  </a:lnTo>
                  <a:lnTo>
                    <a:pt x="862995" y="634324"/>
                  </a:lnTo>
                  <a:close/>
                </a:path>
                <a:path w="923289" h="697229">
                  <a:moveTo>
                    <a:pt x="880110" y="611504"/>
                  </a:moveTo>
                  <a:lnTo>
                    <a:pt x="862995" y="634324"/>
                  </a:lnTo>
                  <a:lnTo>
                    <a:pt x="874395" y="642874"/>
                  </a:lnTo>
                  <a:lnTo>
                    <a:pt x="857250" y="665733"/>
                  </a:lnTo>
                  <a:lnTo>
                    <a:pt x="907264" y="665733"/>
                  </a:lnTo>
                  <a:lnTo>
                    <a:pt x="880110" y="611504"/>
                  </a:lnTo>
                  <a:close/>
                </a:path>
                <a:path w="923289" h="697229">
                  <a:moveTo>
                    <a:pt x="17145" y="0"/>
                  </a:moveTo>
                  <a:lnTo>
                    <a:pt x="0" y="22859"/>
                  </a:lnTo>
                  <a:lnTo>
                    <a:pt x="845850" y="657184"/>
                  </a:lnTo>
                  <a:lnTo>
                    <a:pt x="862995" y="634324"/>
                  </a:lnTo>
                  <a:lnTo>
                    <a:pt x="171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49571" y="2895600"/>
              <a:ext cx="1002030" cy="683895"/>
            </a:xfrm>
            <a:custGeom>
              <a:avLst/>
              <a:gdLst/>
              <a:ahLst/>
              <a:cxnLst/>
              <a:rect l="l" t="t" r="r" b="b"/>
              <a:pathLst>
                <a:path w="1002029" h="683895">
                  <a:moveTo>
                    <a:pt x="78985" y="36165"/>
                  </a:moveTo>
                  <a:lnTo>
                    <a:pt x="63021" y="59815"/>
                  </a:lnTo>
                  <a:lnTo>
                    <a:pt x="986027" y="683387"/>
                  </a:lnTo>
                  <a:lnTo>
                    <a:pt x="1002029" y="659638"/>
                  </a:lnTo>
                  <a:lnTo>
                    <a:pt x="78985" y="36165"/>
                  </a:lnTo>
                  <a:close/>
                </a:path>
                <a:path w="1002029" h="683895">
                  <a:moveTo>
                    <a:pt x="0" y="0"/>
                  </a:moveTo>
                  <a:lnTo>
                    <a:pt x="46989" y="83565"/>
                  </a:lnTo>
                  <a:lnTo>
                    <a:pt x="63021" y="59815"/>
                  </a:lnTo>
                  <a:lnTo>
                    <a:pt x="51180" y="51815"/>
                  </a:lnTo>
                  <a:lnTo>
                    <a:pt x="67182" y="28194"/>
                  </a:lnTo>
                  <a:lnTo>
                    <a:pt x="84366" y="28194"/>
                  </a:lnTo>
                  <a:lnTo>
                    <a:pt x="94995" y="12446"/>
                  </a:lnTo>
                  <a:lnTo>
                    <a:pt x="0" y="0"/>
                  </a:lnTo>
                  <a:close/>
                </a:path>
                <a:path w="1002029" h="683895">
                  <a:moveTo>
                    <a:pt x="67182" y="28194"/>
                  </a:moveTo>
                  <a:lnTo>
                    <a:pt x="51180" y="51815"/>
                  </a:lnTo>
                  <a:lnTo>
                    <a:pt x="63021" y="59815"/>
                  </a:lnTo>
                  <a:lnTo>
                    <a:pt x="78985" y="36165"/>
                  </a:lnTo>
                  <a:lnTo>
                    <a:pt x="67182" y="28194"/>
                  </a:lnTo>
                  <a:close/>
                </a:path>
                <a:path w="1002029" h="683895">
                  <a:moveTo>
                    <a:pt x="84366" y="28194"/>
                  </a:moveTo>
                  <a:lnTo>
                    <a:pt x="67182" y="28194"/>
                  </a:lnTo>
                  <a:lnTo>
                    <a:pt x="78985" y="36165"/>
                  </a:lnTo>
                  <a:lnTo>
                    <a:pt x="84366" y="28194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2400" y="2514600"/>
              <a:ext cx="5867400" cy="3657600"/>
            </a:xfrm>
            <a:custGeom>
              <a:avLst/>
              <a:gdLst/>
              <a:ahLst/>
              <a:cxnLst/>
              <a:rect l="l" t="t" r="r" b="b"/>
              <a:pathLst>
                <a:path w="5867400" h="3657600">
                  <a:moveTo>
                    <a:pt x="2895600" y="381000"/>
                  </a:moveTo>
                  <a:lnTo>
                    <a:pt x="5867400" y="381000"/>
                  </a:lnTo>
                  <a:lnTo>
                    <a:pt x="5867400" y="0"/>
                  </a:lnTo>
                  <a:lnTo>
                    <a:pt x="2895600" y="0"/>
                  </a:lnTo>
                  <a:lnTo>
                    <a:pt x="2895600" y="381000"/>
                  </a:lnTo>
                  <a:close/>
                </a:path>
                <a:path w="5867400" h="3657600">
                  <a:moveTo>
                    <a:pt x="1752600" y="1524000"/>
                  </a:moveTo>
                  <a:lnTo>
                    <a:pt x="3505200" y="1524000"/>
                  </a:lnTo>
                  <a:lnTo>
                    <a:pt x="3505200" y="1066800"/>
                  </a:lnTo>
                  <a:lnTo>
                    <a:pt x="1752600" y="1066800"/>
                  </a:lnTo>
                  <a:lnTo>
                    <a:pt x="1752600" y="1524000"/>
                  </a:lnTo>
                  <a:close/>
                </a:path>
                <a:path w="5867400" h="3657600">
                  <a:moveTo>
                    <a:pt x="914400" y="2590800"/>
                  </a:moveTo>
                  <a:lnTo>
                    <a:pt x="2590800" y="2590800"/>
                  </a:lnTo>
                  <a:lnTo>
                    <a:pt x="2590800" y="2209800"/>
                  </a:lnTo>
                  <a:lnTo>
                    <a:pt x="914400" y="2209800"/>
                  </a:lnTo>
                  <a:lnTo>
                    <a:pt x="914400" y="2590800"/>
                  </a:lnTo>
                  <a:close/>
                </a:path>
                <a:path w="5867400" h="3657600">
                  <a:moveTo>
                    <a:pt x="2667000" y="2590800"/>
                  </a:moveTo>
                  <a:lnTo>
                    <a:pt x="4343400" y="2590800"/>
                  </a:lnTo>
                  <a:lnTo>
                    <a:pt x="4343400" y="2209800"/>
                  </a:lnTo>
                  <a:lnTo>
                    <a:pt x="2667000" y="2209800"/>
                  </a:lnTo>
                  <a:lnTo>
                    <a:pt x="2667000" y="2590800"/>
                  </a:lnTo>
                  <a:close/>
                </a:path>
                <a:path w="5867400" h="3657600">
                  <a:moveTo>
                    <a:pt x="0" y="3657600"/>
                  </a:moveTo>
                  <a:lnTo>
                    <a:pt x="1676400" y="3657600"/>
                  </a:lnTo>
                  <a:lnTo>
                    <a:pt x="1676400" y="3276600"/>
                  </a:lnTo>
                  <a:lnTo>
                    <a:pt x="0" y="3276600"/>
                  </a:lnTo>
                  <a:lnTo>
                    <a:pt x="0" y="3657600"/>
                  </a:lnTo>
                  <a:close/>
                </a:path>
                <a:path w="5867400" h="3657600">
                  <a:moveTo>
                    <a:pt x="2133600" y="3657600"/>
                  </a:moveTo>
                  <a:lnTo>
                    <a:pt x="3810000" y="3657600"/>
                  </a:lnTo>
                  <a:lnTo>
                    <a:pt x="3810000" y="3276600"/>
                  </a:lnTo>
                  <a:lnTo>
                    <a:pt x="2133600" y="3276600"/>
                  </a:lnTo>
                  <a:lnTo>
                    <a:pt x="2133600" y="3657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108828" y="3988689"/>
            <a:ext cx="29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(7)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181600" y="4030726"/>
            <a:ext cx="614045" cy="699770"/>
            <a:chOff x="5181600" y="4030726"/>
            <a:chExt cx="614045" cy="699770"/>
          </a:xfrm>
        </p:grpSpPr>
        <p:sp>
          <p:nvSpPr>
            <p:cNvPr id="33" name="object 33"/>
            <p:cNvSpPr/>
            <p:nvPr/>
          </p:nvSpPr>
          <p:spPr>
            <a:xfrm>
              <a:off x="5181600" y="4030726"/>
              <a:ext cx="469265" cy="694055"/>
            </a:xfrm>
            <a:custGeom>
              <a:avLst/>
              <a:gdLst/>
              <a:ahLst/>
              <a:cxnLst/>
              <a:rect l="l" t="t" r="r" b="b"/>
              <a:pathLst>
                <a:path w="469264" h="694054">
                  <a:moveTo>
                    <a:pt x="11937" y="598551"/>
                  </a:moveTo>
                  <a:lnTo>
                    <a:pt x="0" y="693674"/>
                  </a:lnTo>
                  <a:lnTo>
                    <a:pt x="83185" y="646176"/>
                  </a:lnTo>
                  <a:lnTo>
                    <a:pt x="77105" y="642112"/>
                  </a:lnTo>
                  <a:lnTo>
                    <a:pt x="51562" y="642112"/>
                  </a:lnTo>
                  <a:lnTo>
                    <a:pt x="27686" y="626363"/>
                  </a:lnTo>
                  <a:lnTo>
                    <a:pt x="35657" y="614406"/>
                  </a:lnTo>
                  <a:lnTo>
                    <a:pt x="11937" y="598551"/>
                  </a:lnTo>
                  <a:close/>
                </a:path>
                <a:path w="469264" h="694054">
                  <a:moveTo>
                    <a:pt x="35657" y="614406"/>
                  </a:moveTo>
                  <a:lnTo>
                    <a:pt x="27686" y="626363"/>
                  </a:lnTo>
                  <a:lnTo>
                    <a:pt x="51562" y="642112"/>
                  </a:lnTo>
                  <a:lnTo>
                    <a:pt x="59436" y="630301"/>
                  </a:lnTo>
                  <a:lnTo>
                    <a:pt x="35657" y="614406"/>
                  </a:lnTo>
                  <a:close/>
                </a:path>
                <a:path w="469264" h="694054">
                  <a:moveTo>
                    <a:pt x="59436" y="630301"/>
                  </a:moveTo>
                  <a:lnTo>
                    <a:pt x="51562" y="642112"/>
                  </a:lnTo>
                  <a:lnTo>
                    <a:pt x="77105" y="642112"/>
                  </a:lnTo>
                  <a:lnTo>
                    <a:pt x="59436" y="630301"/>
                  </a:lnTo>
                  <a:close/>
                </a:path>
                <a:path w="469264" h="694054">
                  <a:moveTo>
                    <a:pt x="445262" y="0"/>
                  </a:moveTo>
                  <a:lnTo>
                    <a:pt x="35657" y="614406"/>
                  </a:lnTo>
                  <a:lnTo>
                    <a:pt x="59436" y="630301"/>
                  </a:lnTo>
                  <a:lnTo>
                    <a:pt x="469138" y="15748"/>
                  </a:lnTo>
                  <a:lnTo>
                    <a:pt x="4452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73318" y="4038600"/>
              <a:ext cx="322580" cy="692150"/>
            </a:xfrm>
            <a:custGeom>
              <a:avLst/>
              <a:gdLst/>
              <a:ahLst/>
              <a:cxnLst/>
              <a:rect l="l" t="t" r="r" b="b"/>
              <a:pathLst>
                <a:path w="322579" h="692150">
                  <a:moveTo>
                    <a:pt x="270001" y="72578"/>
                  </a:moveTo>
                  <a:lnTo>
                    <a:pt x="0" y="679957"/>
                  </a:lnTo>
                  <a:lnTo>
                    <a:pt x="26161" y="691642"/>
                  </a:lnTo>
                  <a:lnTo>
                    <a:pt x="296084" y="84160"/>
                  </a:lnTo>
                  <a:lnTo>
                    <a:pt x="270001" y="72578"/>
                  </a:lnTo>
                  <a:close/>
                </a:path>
                <a:path w="322579" h="692150">
                  <a:moveTo>
                    <a:pt x="320561" y="59436"/>
                  </a:moveTo>
                  <a:lnTo>
                    <a:pt x="275843" y="59436"/>
                  </a:lnTo>
                  <a:lnTo>
                    <a:pt x="301878" y="71119"/>
                  </a:lnTo>
                  <a:lnTo>
                    <a:pt x="296084" y="84160"/>
                  </a:lnTo>
                  <a:lnTo>
                    <a:pt x="322198" y="95757"/>
                  </a:lnTo>
                  <a:lnTo>
                    <a:pt x="320629" y="60960"/>
                  </a:lnTo>
                  <a:lnTo>
                    <a:pt x="320561" y="59436"/>
                  </a:lnTo>
                  <a:close/>
                </a:path>
                <a:path w="322579" h="692150">
                  <a:moveTo>
                    <a:pt x="275843" y="59436"/>
                  </a:moveTo>
                  <a:lnTo>
                    <a:pt x="270001" y="72578"/>
                  </a:lnTo>
                  <a:lnTo>
                    <a:pt x="296084" y="84160"/>
                  </a:lnTo>
                  <a:lnTo>
                    <a:pt x="301878" y="71119"/>
                  </a:lnTo>
                  <a:lnTo>
                    <a:pt x="275843" y="59436"/>
                  </a:lnTo>
                  <a:close/>
                </a:path>
                <a:path w="322579" h="692150">
                  <a:moveTo>
                    <a:pt x="317880" y="0"/>
                  </a:moveTo>
                  <a:lnTo>
                    <a:pt x="243839" y="60960"/>
                  </a:lnTo>
                  <a:lnTo>
                    <a:pt x="270001" y="72578"/>
                  </a:lnTo>
                  <a:lnTo>
                    <a:pt x="275843" y="59436"/>
                  </a:lnTo>
                  <a:lnTo>
                    <a:pt x="320561" y="59436"/>
                  </a:lnTo>
                  <a:lnTo>
                    <a:pt x="31788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947028" y="4064889"/>
            <a:ext cx="29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(8)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567237" y="3576637"/>
            <a:ext cx="3514725" cy="1533525"/>
            <a:chOff x="4567237" y="3576637"/>
            <a:chExt cx="3514725" cy="1533525"/>
          </a:xfrm>
        </p:grpSpPr>
        <p:sp>
          <p:nvSpPr>
            <p:cNvPr id="37" name="object 37"/>
            <p:cNvSpPr/>
            <p:nvPr/>
          </p:nvSpPr>
          <p:spPr>
            <a:xfrm>
              <a:off x="6163183" y="4027551"/>
              <a:ext cx="847725" cy="697230"/>
            </a:xfrm>
            <a:custGeom>
              <a:avLst/>
              <a:gdLst/>
              <a:ahLst/>
              <a:cxnLst/>
              <a:rect l="l" t="t" r="r" b="b"/>
              <a:pathLst>
                <a:path w="847725" h="697229">
                  <a:moveTo>
                    <a:pt x="771795" y="653658"/>
                  </a:moveTo>
                  <a:lnTo>
                    <a:pt x="753744" y="675767"/>
                  </a:lnTo>
                  <a:lnTo>
                    <a:pt x="847216" y="696849"/>
                  </a:lnTo>
                  <a:lnTo>
                    <a:pt x="831895" y="662686"/>
                  </a:lnTo>
                  <a:lnTo>
                    <a:pt x="782827" y="662686"/>
                  </a:lnTo>
                  <a:lnTo>
                    <a:pt x="771795" y="653658"/>
                  </a:lnTo>
                  <a:close/>
                </a:path>
                <a:path w="847725" h="697229">
                  <a:moveTo>
                    <a:pt x="789884" y="631502"/>
                  </a:moveTo>
                  <a:lnTo>
                    <a:pt x="771795" y="653658"/>
                  </a:lnTo>
                  <a:lnTo>
                    <a:pt x="782827" y="662686"/>
                  </a:lnTo>
                  <a:lnTo>
                    <a:pt x="800988" y="640588"/>
                  </a:lnTo>
                  <a:lnTo>
                    <a:pt x="789884" y="631502"/>
                  </a:lnTo>
                  <a:close/>
                </a:path>
                <a:path w="847725" h="697229">
                  <a:moveTo>
                    <a:pt x="807973" y="609346"/>
                  </a:moveTo>
                  <a:lnTo>
                    <a:pt x="789884" y="631502"/>
                  </a:lnTo>
                  <a:lnTo>
                    <a:pt x="800988" y="640588"/>
                  </a:lnTo>
                  <a:lnTo>
                    <a:pt x="782827" y="662686"/>
                  </a:lnTo>
                  <a:lnTo>
                    <a:pt x="831895" y="662686"/>
                  </a:lnTo>
                  <a:lnTo>
                    <a:pt x="807973" y="609346"/>
                  </a:lnTo>
                  <a:close/>
                </a:path>
                <a:path w="847725" h="697229">
                  <a:moveTo>
                    <a:pt x="18033" y="0"/>
                  </a:moveTo>
                  <a:lnTo>
                    <a:pt x="0" y="22098"/>
                  </a:lnTo>
                  <a:lnTo>
                    <a:pt x="771795" y="653658"/>
                  </a:lnTo>
                  <a:lnTo>
                    <a:pt x="789884" y="631502"/>
                  </a:lnTo>
                  <a:lnTo>
                    <a:pt x="180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82714" y="4056126"/>
              <a:ext cx="841375" cy="679450"/>
            </a:xfrm>
            <a:custGeom>
              <a:avLst/>
              <a:gdLst/>
              <a:ahLst/>
              <a:cxnLst/>
              <a:rect l="l" t="t" r="r" b="b"/>
              <a:pathLst>
                <a:path w="841375" h="679450">
                  <a:moveTo>
                    <a:pt x="75768" y="42459"/>
                  </a:moveTo>
                  <a:lnTo>
                    <a:pt x="57867" y="64815"/>
                  </a:lnTo>
                  <a:lnTo>
                    <a:pt x="823594" y="679450"/>
                  </a:lnTo>
                  <a:lnTo>
                    <a:pt x="841375" y="657098"/>
                  </a:lnTo>
                  <a:lnTo>
                    <a:pt x="75768" y="42459"/>
                  </a:lnTo>
                  <a:close/>
                </a:path>
                <a:path w="841375" h="679450">
                  <a:moveTo>
                    <a:pt x="0" y="0"/>
                  </a:moveTo>
                  <a:lnTo>
                    <a:pt x="40005" y="87122"/>
                  </a:lnTo>
                  <a:lnTo>
                    <a:pt x="57867" y="64815"/>
                  </a:lnTo>
                  <a:lnTo>
                    <a:pt x="46736" y="55880"/>
                  </a:lnTo>
                  <a:lnTo>
                    <a:pt x="64642" y="33528"/>
                  </a:lnTo>
                  <a:lnTo>
                    <a:pt x="82920" y="33528"/>
                  </a:lnTo>
                  <a:lnTo>
                    <a:pt x="93599" y="20193"/>
                  </a:lnTo>
                  <a:lnTo>
                    <a:pt x="0" y="0"/>
                  </a:lnTo>
                  <a:close/>
                </a:path>
                <a:path w="841375" h="679450">
                  <a:moveTo>
                    <a:pt x="64642" y="33528"/>
                  </a:moveTo>
                  <a:lnTo>
                    <a:pt x="46736" y="55880"/>
                  </a:lnTo>
                  <a:lnTo>
                    <a:pt x="57867" y="64815"/>
                  </a:lnTo>
                  <a:lnTo>
                    <a:pt x="75768" y="42459"/>
                  </a:lnTo>
                  <a:lnTo>
                    <a:pt x="64642" y="33528"/>
                  </a:lnTo>
                  <a:close/>
                </a:path>
                <a:path w="841375" h="679450">
                  <a:moveTo>
                    <a:pt x="82920" y="33528"/>
                  </a:moveTo>
                  <a:lnTo>
                    <a:pt x="64642" y="33528"/>
                  </a:lnTo>
                  <a:lnTo>
                    <a:pt x="75768" y="42459"/>
                  </a:lnTo>
                  <a:lnTo>
                    <a:pt x="82920" y="33528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72000" y="3581400"/>
              <a:ext cx="3505200" cy="1524000"/>
            </a:xfrm>
            <a:custGeom>
              <a:avLst/>
              <a:gdLst/>
              <a:ahLst/>
              <a:cxnLst/>
              <a:rect l="l" t="t" r="r" b="b"/>
              <a:pathLst>
                <a:path w="3505200" h="1524000">
                  <a:moveTo>
                    <a:pt x="381000" y="457200"/>
                  </a:moveTo>
                  <a:lnTo>
                    <a:pt x="2133600" y="457200"/>
                  </a:lnTo>
                  <a:lnTo>
                    <a:pt x="2133600" y="0"/>
                  </a:lnTo>
                  <a:lnTo>
                    <a:pt x="381000" y="0"/>
                  </a:lnTo>
                  <a:lnTo>
                    <a:pt x="381000" y="457200"/>
                  </a:lnTo>
                  <a:close/>
                </a:path>
                <a:path w="3505200" h="1524000">
                  <a:moveTo>
                    <a:pt x="0" y="1524000"/>
                  </a:moveTo>
                  <a:lnTo>
                    <a:pt x="1676400" y="1524000"/>
                  </a:lnTo>
                  <a:lnTo>
                    <a:pt x="1676400" y="1143000"/>
                  </a:lnTo>
                  <a:lnTo>
                    <a:pt x="0" y="1143000"/>
                  </a:lnTo>
                  <a:lnTo>
                    <a:pt x="0" y="1524000"/>
                  </a:lnTo>
                  <a:close/>
                </a:path>
                <a:path w="3505200" h="1524000">
                  <a:moveTo>
                    <a:pt x="1828800" y="1524000"/>
                  </a:moveTo>
                  <a:lnTo>
                    <a:pt x="3505200" y="1524000"/>
                  </a:lnTo>
                  <a:lnTo>
                    <a:pt x="3505200" y="1143000"/>
                  </a:lnTo>
                  <a:lnTo>
                    <a:pt x="1828800" y="1143000"/>
                  </a:lnTo>
                  <a:lnTo>
                    <a:pt x="1828800" y="1524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5">
            <a:extLst>
              <a:ext uri="{FF2B5EF4-FFF2-40B4-BE49-F238E27FC236}">
                <a16:creationId xmlns:a16="http://schemas.microsoft.com/office/drawing/2014/main" id="{B563F44D-AF34-073A-D811-C56CC8B7B4A6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" y="0"/>
            <a:ext cx="7076694" cy="9624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0164" y="72593"/>
            <a:ext cx="6503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Finding</a:t>
            </a:r>
            <a:r>
              <a:rPr spc="-25" dirty="0"/>
              <a:t> </a:t>
            </a:r>
            <a:r>
              <a:rPr dirty="0"/>
              <a:t>Maximum</a:t>
            </a:r>
            <a:r>
              <a:rPr spc="-4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Minimum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78975" y="479805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ax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8465" y="1618750"/>
          <a:ext cx="8459465" cy="586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59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93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21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3370">
                <a:tc>
                  <a:txBody>
                    <a:bodyPr/>
                    <a:lstStyle/>
                    <a:p>
                      <a:pPr marR="97790" algn="ctr">
                        <a:lnSpc>
                          <a:spcPts val="219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Index: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0" dirty="0">
                          <a:solidFill>
                            <a:srgbClr val="2C892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0" dirty="0">
                          <a:solidFill>
                            <a:srgbClr val="2C892C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0" dirty="0">
                          <a:solidFill>
                            <a:srgbClr val="2C892C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0" dirty="0">
                          <a:solidFill>
                            <a:srgbClr val="2C892C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0" dirty="0">
                          <a:solidFill>
                            <a:srgbClr val="2C892C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0" dirty="0">
                          <a:solidFill>
                            <a:srgbClr val="2C892C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0" dirty="0">
                          <a:solidFill>
                            <a:srgbClr val="2C892C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0" dirty="0">
                          <a:solidFill>
                            <a:srgbClr val="2C892C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0" dirty="0">
                          <a:solidFill>
                            <a:srgbClr val="2C892C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R="85090" algn="ctr">
                        <a:lnSpc>
                          <a:spcPts val="221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Array: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2210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22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0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221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2210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15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0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60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0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2210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31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10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47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048000" y="2514600"/>
            <a:ext cx="297180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2800"/>
              </a:lnSpc>
            </a:pPr>
            <a:r>
              <a:rPr sz="2400" dirty="0">
                <a:latin typeface="Times New Roman"/>
                <a:cs typeface="Times New Roman"/>
              </a:rPr>
              <a:t>Rmaxmin(1,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9,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60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,</a:t>
            </a:r>
            <a:r>
              <a:rPr sz="2400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u="sng" spc="-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-</a:t>
            </a:r>
            <a:r>
              <a:rPr sz="2400" u="sng" spc="-2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8</a:t>
            </a:r>
            <a:r>
              <a:rPr sz="24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5000" y="3581400"/>
            <a:ext cx="1752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60"/>
              </a:spcBef>
            </a:pPr>
            <a:r>
              <a:rPr sz="2400" dirty="0">
                <a:latin typeface="Times New Roman"/>
                <a:cs typeface="Times New Roman"/>
              </a:rPr>
              <a:t>1, 5, </a:t>
            </a:r>
            <a:r>
              <a:rPr sz="2400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22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, </a:t>
            </a:r>
            <a:r>
              <a:rPr sz="2400" u="sng" spc="-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-</a:t>
            </a:r>
            <a:r>
              <a:rPr sz="2400" u="sng" spc="-5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3000" y="3581400"/>
            <a:ext cx="1752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60"/>
              </a:spcBef>
            </a:pPr>
            <a:r>
              <a:rPr sz="2400" dirty="0">
                <a:latin typeface="Times New Roman"/>
                <a:cs typeface="Times New Roman"/>
              </a:rPr>
              <a:t>6, 9, </a:t>
            </a:r>
            <a:r>
              <a:rPr sz="2400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60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, </a:t>
            </a:r>
            <a:r>
              <a:rPr sz="2400" u="sng" spc="-2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17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6800" y="4724400"/>
            <a:ext cx="167640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685"/>
              </a:lnSpc>
              <a:tabLst>
                <a:tab pos="850265" algn="l"/>
              </a:tabLst>
            </a:pPr>
            <a:r>
              <a:rPr sz="2400" dirty="0">
                <a:latin typeface="Times New Roman"/>
                <a:cs typeface="Times New Roman"/>
              </a:rPr>
              <a:t>1, </a:t>
            </a:r>
            <a:r>
              <a:rPr sz="2400" spc="-25" dirty="0">
                <a:latin typeface="Times New Roman"/>
                <a:cs typeface="Times New Roman"/>
              </a:rPr>
              <a:t>3,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22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, </a:t>
            </a:r>
            <a:r>
              <a:rPr sz="2400" u="sng" spc="-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-</a:t>
            </a:r>
            <a:r>
              <a:rPr sz="2400" u="sng" spc="-5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9400" y="4724400"/>
            <a:ext cx="167640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2685"/>
              </a:lnSpc>
              <a:tabLst>
                <a:tab pos="800100" algn="l"/>
              </a:tabLst>
            </a:pPr>
            <a:r>
              <a:rPr sz="2400" dirty="0">
                <a:latin typeface="Times New Roman"/>
                <a:cs typeface="Times New Roman"/>
              </a:rPr>
              <a:t>4, </a:t>
            </a:r>
            <a:r>
              <a:rPr sz="2400" spc="-25" dirty="0">
                <a:latin typeface="Times New Roman"/>
                <a:cs typeface="Times New Roman"/>
              </a:rPr>
              <a:t>5,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15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, </a:t>
            </a:r>
            <a:r>
              <a:rPr sz="2400" u="sng" spc="-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-</a:t>
            </a:r>
            <a:r>
              <a:rPr sz="2400" u="sng" spc="-5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8</a:t>
            </a:r>
            <a:r>
              <a:rPr sz="2400" u="sng" spc="60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00" y="4724400"/>
            <a:ext cx="167640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2230">
              <a:lnSpc>
                <a:spcPts val="2685"/>
              </a:lnSpc>
            </a:pPr>
            <a:r>
              <a:rPr sz="2400" dirty="0">
                <a:latin typeface="Times New Roman"/>
                <a:cs typeface="Times New Roman"/>
              </a:rPr>
              <a:t>6, 7,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60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, </a:t>
            </a:r>
            <a:r>
              <a:rPr sz="2400" u="sng" spc="-2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17</a:t>
            </a:r>
            <a:r>
              <a:rPr sz="2400" u="sng" spc="60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0800" y="4724400"/>
            <a:ext cx="167640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065">
              <a:lnSpc>
                <a:spcPts val="2685"/>
              </a:lnSpc>
            </a:pPr>
            <a:r>
              <a:rPr sz="2400" dirty="0">
                <a:latin typeface="Times New Roman"/>
                <a:cs typeface="Times New Roman"/>
              </a:rPr>
              <a:t>8, 9,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47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, </a:t>
            </a:r>
            <a:r>
              <a:rPr sz="2400" u="sng" spc="-2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31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400" y="5791200"/>
            <a:ext cx="167640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45"/>
              </a:spcBef>
            </a:pPr>
            <a:r>
              <a:rPr sz="2400" dirty="0">
                <a:latin typeface="Times New Roman"/>
                <a:cs typeface="Times New Roman"/>
              </a:rPr>
              <a:t>1, 2, </a:t>
            </a:r>
            <a:r>
              <a:rPr sz="2400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22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, </a:t>
            </a:r>
            <a:r>
              <a:rPr sz="2400" u="sng" spc="-2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13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6000" y="5791200"/>
            <a:ext cx="167640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45"/>
              </a:spcBef>
            </a:pPr>
            <a:r>
              <a:rPr sz="2400" dirty="0">
                <a:latin typeface="Times New Roman"/>
                <a:cs typeface="Times New Roman"/>
              </a:rPr>
              <a:t>3, 3, </a:t>
            </a:r>
            <a:r>
              <a:rPr sz="2400" u="sng" spc="-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-</a:t>
            </a:r>
            <a:r>
              <a:rPr sz="2400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, </a:t>
            </a:r>
            <a:r>
              <a:rPr sz="2400" u="sng" spc="-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-</a:t>
            </a:r>
            <a:r>
              <a:rPr sz="2400" u="sng" spc="-5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45994" y="2693034"/>
            <a:ext cx="293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362200" y="2882900"/>
            <a:ext cx="1600200" cy="696595"/>
            <a:chOff x="2362200" y="2882900"/>
            <a:chExt cx="1600200" cy="696595"/>
          </a:xfrm>
        </p:grpSpPr>
        <p:sp>
          <p:nvSpPr>
            <p:cNvPr id="17" name="object 17"/>
            <p:cNvSpPr/>
            <p:nvPr/>
          </p:nvSpPr>
          <p:spPr>
            <a:xfrm>
              <a:off x="2362200" y="2882900"/>
              <a:ext cx="1288415" cy="684530"/>
            </a:xfrm>
            <a:custGeom>
              <a:avLst/>
              <a:gdLst/>
              <a:ahLst/>
              <a:cxnLst/>
              <a:rect l="l" t="t" r="r" b="b"/>
              <a:pathLst>
                <a:path w="1288414" h="684529">
                  <a:moveTo>
                    <a:pt x="56006" y="606678"/>
                  </a:moveTo>
                  <a:lnTo>
                    <a:pt x="0" y="684402"/>
                  </a:lnTo>
                  <a:lnTo>
                    <a:pt x="95885" y="682498"/>
                  </a:lnTo>
                  <a:lnTo>
                    <a:pt x="86065" y="663828"/>
                  </a:lnTo>
                  <a:lnTo>
                    <a:pt x="69850" y="663828"/>
                  </a:lnTo>
                  <a:lnTo>
                    <a:pt x="56642" y="638555"/>
                  </a:lnTo>
                  <a:lnTo>
                    <a:pt x="69286" y="631927"/>
                  </a:lnTo>
                  <a:lnTo>
                    <a:pt x="56006" y="606678"/>
                  </a:lnTo>
                  <a:close/>
                </a:path>
                <a:path w="1288414" h="684529">
                  <a:moveTo>
                    <a:pt x="69286" y="631927"/>
                  </a:moveTo>
                  <a:lnTo>
                    <a:pt x="56642" y="638555"/>
                  </a:lnTo>
                  <a:lnTo>
                    <a:pt x="69850" y="663828"/>
                  </a:lnTo>
                  <a:lnTo>
                    <a:pt x="82561" y="657166"/>
                  </a:lnTo>
                  <a:lnTo>
                    <a:pt x="69286" y="631927"/>
                  </a:lnTo>
                  <a:close/>
                </a:path>
                <a:path w="1288414" h="684529">
                  <a:moveTo>
                    <a:pt x="82561" y="657166"/>
                  </a:moveTo>
                  <a:lnTo>
                    <a:pt x="69850" y="663828"/>
                  </a:lnTo>
                  <a:lnTo>
                    <a:pt x="86065" y="663828"/>
                  </a:lnTo>
                  <a:lnTo>
                    <a:pt x="82561" y="657166"/>
                  </a:lnTo>
                  <a:close/>
                </a:path>
                <a:path w="1288414" h="684529">
                  <a:moveTo>
                    <a:pt x="1274699" y="0"/>
                  </a:moveTo>
                  <a:lnTo>
                    <a:pt x="69286" y="631927"/>
                  </a:lnTo>
                  <a:lnTo>
                    <a:pt x="82561" y="657166"/>
                  </a:lnTo>
                  <a:lnTo>
                    <a:pt x="1287907" y="25400"/>
                  </a:lnTo>
                  <a:lnTo>
                    <a:pt x="12746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73755" y="2895600"/>
              <a:ext cx="1089025" cy="683895"/>
            </a:xfrm>
            <a:custGeom>
              <a:avLst/>
              <a:gdLst/>
              <a:ahLst/>
              <a:cxnLst/>
              <a:rect l="l" t="t" r="r" b="b"/>
              <a:pathLst>
                <a:path w="1089025" h="683895">
                  <a:moveTo>
                    <a:pt x="1008293" y="33076"/>
                  </a:moveTo>
                  <a:lnTo>
                    <a:pt x="0" y="659511"/>
                  </a:lnTo>
                  <a:lnTo>
                    <a:pt x="15112" y="683767"/>
                  </a:lnTo>
                  <a:lnTo>
                    <a:pt x="1023376" y="57352"/>
                  </a:lnTo>
                  <a:lnTo>
                    <a:pt x="1008293" y="33076"/>
                  </a:lnTo>
                  <a:close/>
                </a:path>
                <a:path w="1089025" h="683895">
                  <a:moveTo>
                    <a:pt x="1072962" y="25526"/>
                  </a:moveTo>
                  <a:lnTo>
                    <a:pt x="1020444" y="25526"/>
                  </a:lnTo>
                  <a:lnTo>
                    <a:pt x="1035557" y="49784"/>
                  </a:lnTo>
                  <a:lnTo>
                    <a:pt x="1023376" y="57352"/>
                  </a:lnTo>
                  <a:lnTo>
                    <a:pt x="1038479" y="81661"/>
                  </a:lnTo>
                  <a:lnTo>
                    <a:pt x="1072962" y="25526"/>
                  </a:lnTo>
                  <a:close/>
                </a:path>
                <a:path w="1089025" h="683895">
                  <a:moveTo>
                    <a:pt x="1020444" y="25526"/>
                  </a:moveTo>
                  <a:lnTo>
                    <a:pt x="1008293" y="33076"/>
                  </a:lnTo>
                  <a:lnTo>
                    <a:pt x="1023376" y="57352"/>
                  </a:lnTo>
                  <a:lnTo>
                    <a:pt x="1035557" y="49784"/>
                  </a:lnTo>
                  <a:lnTo>
                    <a:pt x="1020444" y="25526"/>
                  </a:lnTo>
                  <a:close/>
                </a:path>
                <a:path w="1089025" h="683895">
                  <a:moveTo>
                    <a:pt x="1088644" y="0"/>
                  </a:moveTo>
                  <a:lnTo>
                    <a:pt x="993267" y="8889"/>
                  </a:lnTo>
                  <a:lnTo>
                    <a:pt x="1008293" y="33076"/>
                  </a:lnTo>
                  <a:lnTo>
                    <a:pt x="1020444" y="25526"/>
                  </a:lnTo>
                  <a:lnTo>
                    <a:pt x="1072962" y="25526"/>
                  </a:lnTo>
                  <a:lnTo>
                    <a:pt x="1088644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600200" y="4038600"/>
            <a:ext cx="1066800" cy="695960"/>
            <a:chOff x="1600200" y="4038600"/>
            <a:chExt cx="1066800" cy="695960"/>
          </a:xfrm>
        </p:grpSpPr>
        <p:sp>
          <p:nvSpPr>
            <p:cNvPr id="20" name="object 20"/>
            <p:cNvSpPr/>
            <p:nvPr/>
          </p:nvSpPr>
          <p:spPr>
            <a:xfrm>
              <a:off x="1600200" y="4042029"/>
              <a:ext cx="771525" cy="682625"/>
            </a:xfrm>
            <a:custGeom>
              <a:avLst/>
              <a:gdLst/>
              <a:ahLst/>
              <a:cxnLst/>
              <a:rect l="l" t="t" r="r" b="b"/>
              <a:pathLst>
                <a:path w="771525" h="682625">
                  <a:moveTo>
                    <a:pt x="35941" y="593471"/>
                  </a:moveTo>
                  <a:lnTo>
                    <a:pt x="0" y="682371"/>
                  </a:lnTo>
                  <a:lnTo>
                    <a:pt x="92710" y="657860"/>
                  </a:lnTo>
                  <a:lnTo>
                    <a:pt x="82072" y="645795"/>
                  </a:lnTo>
                  <a:lnTo>
                    <a:pt x="62992" y="645795"/>
                  </a:lnTo>
                  <a:lnTo>
                    <a:pt x="44195" y="624459"/>
                  </a:lnTo>
                  <a:lnTo>
                    <a:pt x="54924" y="615002"/>
                  </a:lnTo>
                  <a:lnTo>
                    <a:pt x="35941" y="593471"/>
                  </a:lnTo>
                  <a:close/>
                </a:path>
                <a:path w="771525" h="682625">
                  <a:moveTo>
                    <a:pt x="54924" y="615002"/>
                  </a:moveTo>
                  <a:lnTo>
                    <a:pt x="44195" y="624459"/>
                  </a:lnTo>
                  <a:lnTo>
                    <a:pt x="62992" y="645795"/>
                  </a:lnTo>
                  <a:lnTo>
                    <a:pt x="73728" y="636330"/>
                  </a:lnTo>
                  <a:lnTo>
                    <a:pt x="54924" y="615002"/>
                  </a:lnTo>
                  <a:close/>
                </a:path>
                <a:path w="771525" h="682625">
                  <a:moveTo>
                    <a:pt x="73728" y="636330"/>
                  </a:moveTo>
                  <a:lnTo>
                    <a:pt x="62992" y="645795"/>
                  </a:lnTo>
                  <a:lnTo>
                    <a:pt x="82072" y="645795"/>
                  </a:lnTo>
                  <a:lnTo>
                    <a:pt x="73728" y="636330"/>
                  </a:lnTo>
                  <a:close/>
                </a:path>
                <a:path w="771525" h="682625">
                  <a:moveTo>
                    <a:pt x="752601" y="0"/>
                  </a:moveTo>
                  <a:lnTo>
                    <a:pt x="54924" y="615002"/>
                  </a:lnTo>
                  <a:lnTo>
                    <a:pt x="73728" y="636330"/>
                  </a:lnTo>
                  <a:lnTo>
                    <a:pt x="771398" y="21336"/>
                  </a:lnTo>
                  <a:lnTo>
                    <a:pt x="752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64816" y="4038600"/>
              <a:ext cx="702310" cy="695960"/>
            </a:xfrm>
            <a:custGeom>
              <a:avLst/>
              <a:gdLst/>
              <a:ahLst/>
              <a:cxnLst/>
              <a:rect l="l" t="t" r="r" b="b"/>
              <a:pathLst>
                <a:path w="702310" h="695960">
                  <a:moveTo>
                    <a:pt x="631228" y="50161"/>
                  </a:moveTo>
                  <a:lnTo>
                    <a:pt x="0" y="675639"/>
                  </a:lnTo>
                  <a:lnTo>
                    <a:pt x="20065" y="695960"/>
                  </a:lnTo>
                  <a:lnTo>
                    <a:pt x="651377" y="70522"/>
                  </a:lnTo>
                  <a:lnTo>
                    <a:pt x="631228" y="50161"/>
                  </a:lnTo>
                  <a:close/>
                </a:path>
                <a:path w="702310" h="695960">
                  <a:moveTo>
                    <a:pt x="688599" y="40131"/>
                  </a:moveTo>
                  <a:lnTo>
                    <a:pt x="641350" y="40131"/>
                  </a:lnTo>
                  <a:lnTo>
                    <a:pt x="661543" y="60451"/>
                  </a:lnTo>
                  <a:lnTo>
                    <a:pt x="651377" y="70522"/>
                  </a:lnTo>
                  <a:lnTo>
                    <a:pt x="671449" y="90805"/>
                  </a:lnTo>
                  <a:lnTo>
                    <a:pt x="688599" y="40131"/>
                  </a:lnTo>
                  <a:close/>
                </a:path>
                <a:path w="702310" h="695960">
                  <a:moveTo>
                    <a:pt x="641350" y="40131"/>
                  </a:moveTo>
                  <a:lnTo>
                    <a:pt x="631228" y="50161"/>
                  </a:lnTo>
                  <a:lnTo>
                    <a:pt x="651377" y="70522"/>
                  </a:lnTo>
                  <a:lnTo>
                    <a:pt x="661543" y="60451"/>
                  </a:lnTo>
                  <a:lnTo>
                    <a:pt x="641350" y="40131"/>
                  </a:lnTo>
                  <a:close/>
                </a:path>
                <a:path w="702310" h="695960">
                  <a:moveTo>
                    <a:pt x="702182" y="0"/>
                  </a:moveTo>
                  <a:lnTo>
                    <a:pt x="611124" y="29844"/>
                  </a:lnTo>
                  <a:lnTo>
                    <a:pt x="631228" y="50161"/>
                  </a:lnTo>
                  <a:lnTo>
                    <a:pt x="641350" y="40131"/>
                  </a:lnTo>
                  <a:lnTo>
                    <a:pt x="688599" y="40131"/>
                  </a:lnTo>
                  <a:lnTo>
                    <a:pt x="702182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85800" y="5095240"/>
            <a:ext cx="1005840" cy="706120"/>
            <a:chOff x="685800" y="5095240"/>
            <a:chExt cx="1005840" cy="706120"/>
          </a:xfrm>
        </p:grpSpPr>
        <p:sp>
          <p:nvSpPr>
            <p:cNvPr id="23" name="object 23"/>
            <p:cNvSpPr/>
            <p:nvPr/>
          </p:nvSpPr>
          <p:spPr>
            <a:xfrm>
              <a:off x="685800" y="5095240"/>
              <a:ext cx="695960" cy="695960"/>
            </a:xfrm>
            <a:custGeom>
              <a:avLst/>
              <a:gdLst/>
              <a:ahLst/>
              <a:cxnLst/>
              <a:rect l="l" t="t" r="r" b="b"/>
              <a:pathLst>
                <a:path w="695960" h="695960">
                  <a:moveTo>
                    <a:pt x="30302" y="605028"/>
                  </a:moveTo>
                  <a:lnTo>
                    <a:pt x="0" y="695960"/>
                  </a:lnTo>
                  <a:lnTo>
                    <a:pt x="90919" y="665645"/>
                  </a:lnTo>
                  <a:lnTo>
                    <a:pt x="80822" y="655548"/>
                  </a:lnTo>
                  <a:lnTo>
                    <a:pt x="60617" y="655548"/>
                  </a:lnTo>
                  <a:lnTo>
                    <a:pt x="40411" y="635342"/>
                  </a:lnTo>
                  <a:lnTo>
                    <a:pt x="50513" y="625239"/>
                  </a:lnTo>
                  <a:lnTo>
                    <a:pt x="30302" y="605028"/>
                  </a:lnTo>
                  <a:close/>
                </a:path>
                <a:path w="695960" h="695960">
                  <a:moveTo>
                    <a:pt x="50513" y="625239"/>
                  </a:moveTo>
                  <a:lnTo>
                    <a:pt x="40411" y="635342"/>
                  </a:lnTo>
                  <a:lnTo>
                    <a:pt x="60617" y="655548"/>
                  </a:lnTo>
                  <a:lnTo>
                    <a:pt x="70720" y="645446"/>
                  </a:lnTo>
                  <a:lnTo>
                    <a:pt x="50513" y="625239"/>
                  </a:lnTo>
                  <a:close/>
                </a:path>
                <a:path w="695960" h="695960">
                  <a:moveTo>
                    <a:pt x="70720" y="645446"/>
                  </a:moveTo>
                  <a:lnTo>
                    <a:pt x="60617" y="655548"/>
                  </a:lnTo>
                  <a:lnTo>
                    <a:pt x="80822" y="655548"/>
                  </a:lnTo>
                  <a:lnTo>
                    <a:pt x="70720" y="645446"/>
                  </a:lnTo>
                  <a:close/>
                </a:path>
                <a:path w="695960" h="695960">
                  <a:moveTo>
                    <a:pt x="675640" y="0"/>
                  </a:moveTo>
                  <a:lnTo>
                    <a:pt x="50513" y="625239"/>
                  </a:lnTo>
                  <a:lnTo>
                    <a:pt x="70720" y="645446"/>
                  </a:lnTo>
                  <a:lnTo>
                    <a:pt x="695960" y="20320"/>
                  </a:lnTo>
                  <a:lnTo>
                    <a:pt x="6756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9469" y="5105400"/>
              <a:ext cx="702310" cy="695960"/>
            </a:xfrm>
            <a:custGeom>
              <a:avLst/>
              <a:gdLst/>
              <a:ahLst/>
              <a:cxnLst/>
              <a:rect l="l" t="t" r="r" b="b"/>
              <a:pathLst>
                <a:path w="702310" h="695960">
                  <a:moveTo>
                    <a:pt x="631277" y="50223"/>
                  </a:moveTo>
                  <a:lnTo>
                    <a:pt x="0" y="675652"/>
                  </a:lnTo>
                  <a:lnTo>
                    <a:pt x="20116" y="695947"/>
                  </a:lnTo>
                  <a:lnTo>
                    <a:pt x="651365" y="70522"/>
                  </a:lnTo>
                  <a:lnTo>
                    <a:pt x="631277" y="50223"/>
                  </a:lnTo>
                  <a:close/>
                </a:path>
                <a:path w="702310" h="695960">
                  <a:moveTo>
                    <a:pt x="688587" y="40131"/>
                  </a:moveTo>
                  <a:lnTo>
                    <a:pt x="641464" y="40131"/>
                  </a:lnTo>
                  <a:lnTo>
                    <a:pt x="661530" y="60451"/>
                  </a:lnTo>
                  <a:lnTo>
                    <a:pt x="651365" y="70522"/>
                  </a:lnTo>
                  <a:lnTo>
                    <a:pt x="671436" y="90805"/>
                  </a:lnTo>
                  <a:lnTo>
                    <a:pt x="688587" y="40131"/>
                  </a:lnTo>
                  <a:close/>
                </a:path>
                <a:path w="702310" h="695960">
                  <a:moveTo>
                    <a:pt x="641464" y="40131"/>
                  </a:moveTo>
                  <a:lnTo>
                    <a:pt x="631277" y="50223"/>
                  </a:lnTo>
                  <a:lnTo>
                    <a:pt x="651365" y="70522"/>
                  </a:lnTo>
                  <a:lnTo>
                    <a:pt x="661530" y="60451"/>
                  </a:lnTo>
                  <a:lnTo>
                    <a:pt x="641464" y="40131"/>
                  </a:lnTo>
                  <a:close/>
                </a:path>
                <a:path w="702310" h="695960">
                  <a:moveTo>
                    <a:pt x="702170" y="0"/>
                  </a:moveTo>
                  <a:lnTo>
                    <a:pt x="611111" y="29844"/>
                  </a:lnTo>
                  <a:lnTo>
                    <a:pt x="631277" y="50223"/>
                  </a:lnTo>
                  <a:lnTo>
                    <a:pt x="641464" y="40131"/>
                  </a:lnTo>
                  <a:lnTo>
                    <a:pt x="688587" y="40131"/>
                  </a:lnTo>
                  <a:lnTo>
                    <a:pt x="70217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35940" y="5132070"/>
            <a:ext cx="151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900" algn="l"/>
              </a:tabLst>
            </a:pPr>
            <a:r>
              <a:rPr sz="1800" b="1" spc="-25" dirty="0">
                <a:latin typeface="Times New Roman"/>
                <a:cs typeface="Times New Roman"/>
              </a:rPr>
              <a:t>(3)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25" dirty="0">
                <a:latin typeface="Times New Roman"/>
                <a:cs typeface="Times New Roman"/>
              </a:rPr>
              <a:t>(4)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047239" y="5095240"/>
            <a:ext cx="1010919" cy="706755"/>
            <a:chOff x="2047239" y="5095240"/>
            <a:chExt cx="1010919" cy="706755"/>
          </a:xfrm>
        </p:grpSpPr>
        <p:sp>
          <p:nvSpPr>
            <p:cNvPr id="27" name="object 27"/>
            <p:cNvSpPr/>
            <p:nvPr/>
          </p:nvSpPr>
          <p:spPr>
            <a:xfrm>
              <a:off x="2047239" y="5095240"/>
              <a:ext cx="695960" cy="695960"/>
            </a:xfrm>
            <a:custGeom>
              <a:avLst/>
              <a:gdLst/>
              <a:ahLst/>
              <a:cxnLst/>
              <a:rect l="l" t="t" r="r" b="b"/>
              <a:pathLst>
                <a:path w="695960" h="695960">
                  <a:moveTo>
                    <a:pt x="625245" y="645415"/>
                  </a:moveTo>
                  <a:lnTo>
                    <a:pt x="605028" y="665645"/>
                  </a:lnTo>
                  <a:lnTo>
                    <a:pt x="695960" y="695960"/>
                  </a:lnTo>
                  <a:lnTo>
                    <a:pt x="682470" y="655548"/>
                  </a:lnTo>
                  <a:lnTo>
                    <a:pt x="635381" y="655548"/>
                  </a:lnTo>
                  <a:lnTo>
                    <a:pt x="625245" y="645415"/>
                  </a:lnTo>
                  <a:close/>
                </a:path>
                <a:path w="695960" h="695960">
                  <a:moveTo>
                    <a:pt x="645440" y="625207"/>
                  </a:moveTo>
                  <a:lnTo>
                    <a:pt x="625245" y="645415"/>
                  </a:lnTo>
                  <a:lnTo>
                    <a:pt x="635381" y="655548"/>
                  </a:lnTo>
                  <a:lnTo>
                    <a:pt x="655574" y="635342"/>
                  </a:lnTo>
                  <a:lnTo>
                    <a:pt x="645440" y="625207"/>
                  </a:lnTo>
                  <a:close/>
                </a:path>
                <a:path w="695960" h="695960">
                  <a:moveTo>
                    <a:pt x="665607" y="605028"/>
                  </a:moveTo>
                  <a:lnTo>
                    <a:pt x="645440" y="625207"/>
                  </a:lnTo>
                  <a:lnTo>
                    <a:pt x="655574" y="635342"/>
                  </a:lnTo>
                  <a:lnTo>
                    <a:pt x="635381" y="655548"/>
                  </a:lnTo>
                  <a:lnTo>
                    <a:pt x="682470" y="655548"/>
                  </a:lnTo>
                  <a:lnTo>
                    <a:pt x="665607" y="605028"/>
                  </a:lnTo>
                  <a:close/>
                </a:path>
                <a:path w="695960" h="695960">
                  <a:moveTo>
                    <a:pt x="20320" y="0"/>
                  </a:moveTo>
                  <a:lnTo>
                    <a:pt x="0" y="20320"/>
                  </a:lnTo>
                  <a:lnTo>
                    <a:pt x="625245" y="645415"/>
                  </a:lnTo>
                  <a:lnTo>
                    <a:pt x="645440" y="625207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62199" y="5132070"/>
              <a:ext cx="695960" cy="669925"/>
            </a:xfrm>
            <a:custGeom>
              <a:avLst/>
              <a:gdLst/>
              <a:ahLst/>
              <a:cxnLst/>
              <a:rect l="l" t="t" r="r" b="b"/>
              <a:pathLst>
                <a:path w="695960" h="669925">
                  <a:moveTo>
                    <a:pt x="71784" y="49033"/>
                  </a:moveTo>
                  <a:lnTo>
                    <a:pt x="51931" y="69693"/>
                  </a:lnTo>
                  <a:lnTo>
                    <a:pt x="675894" y="669429"/>
                  </a:lnTo>
                  <a:lnTo>
                    <a:pt x="695706" y="648830"/>
                  </a:lnTo>
                  <a:lnTo>
                    <a:pt x="71784" y="49033"/>
                  </a:lnTo>
                  <a:close/>
                </a:path>
                <a:path w="695960" h="669925">
                  <a:moveTo>
                    <a:pt x="0" y="0"/>
                  </a:moveTo>
                  <a:lnTo>
                    <a:pt x="32131" y="90296"/>
                  </a:lnTo>
                  <a:lnTo>
                    <a:pt x="51931" y="69693"/>
                  </a:lnTo>
                  <a:lnTo>
                    <a:pt x="41656" y="59816"/>
                  </a:lnTo>
                  <a:lnTo>
                    <a:pt x="61468" y="39115"/>
                  </a:lnTo>
                  <a:lnTo>
                    <a:pt x="81315" y="39115"/>
                  </a:lnTo>
                  <a:lnTo>
                    <a:pt x="91567" y="28447"/>
                  </a:lnTo>
                  <a:lnTo>
                    <a:pt x="0" y="0"/>
                  </a:lnTo>
                  <a:close/>
                </a:path>
                <a:path w="695960" h="669925">
                  <a:moveTo>
                    <a:pt x="61468" y="39115"/>
                  </a:moveTo>
                  <a:lnTo>
                    <a:pt x="41656" y="59816"/>
                  </a:lnTo>
                  <a:lnTo>
                    <a:pt x="51931" y="69693"/>
                  </a:lnTo>
                  <a:lnTo>
                    <a:pt x="71784" y="49033"/>
                  </a:lnTo>
                  <a:lnTo>
                    <a:pt x="61468" y="39115"/>
                  </a:lnTo>
                  <a:close/>
                </a:path>
                <a:path w="695960" h="669925">
                  <a:moveTo>
                    <a:pt x="81315" y="39115"/>
                  </a:moveTo>
                  <a:lnTo>
                    <a:pt x="61468" y="39115"/>
                  </a:lnTo>
                  <a:lnTo>
                    <a:pt x="71784" y="49033"/>
                  </a:lnTo>
                  <a:lnTo>
                    <a:pt x="81315" y="39115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755394" y="4064889"/>
            <a:ext cx="1207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1800" b="1" spc="-25" dirty="0">
                <a:latin typeface="Times New Roman"/>
                <a:cs typeface="Times New Roman"/>
              </a:rPr>
              <a:t>(2)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25" dirty="0">
                <a:latin typeface="Times New Roman"/>
                <a:cs typeface="Times New Roman"/>
              </a:rPr>
              <a:t>(5)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905125" y="4029836"/>
            <a:ext cx="885825" cy="704215"/>
            <a:chOff x="2905125" y="4029836"/>
            <a:chExt cx="885825" cy="704215"/>
          </a:xfrm>
        </p:grpSpPr>
        <p:sp>
          <p:nvSpPr>
            <p:cNvPr id="31" name="object 31"/>
            <p:cNvSpPr/>
            <p:nvPr/>
          </p:nvSpPr>
          <p:spPr>
            <a:xfrm>
              <a:off x="2905125" y="4029836"/>
              <a:ext cx="620395" cy="695325"/>
            </a:xfrm>
            <a:custGeom>
              <a:avLst/>
              <a:gdLst/>
              <a:ahLst/>
              <a:cxnLst/>
              <a:rect l="l" t="t" r="r" b="b"/>
              <a:pathLst>
                <a:path w="620395" h="695325">
                  <a:moveTo>
                    <a:pt x="552640" y="640738"/>
                  </a:moveTo>
                  <a:lnTo>
                    <a:pt x="531240" y="659764"/>
                  </a:lnTo>
                  <a:lnTo>
                    <a:pt x="620267" y="695325"/>
                  </a:lnTo>
                  <a:lnTo>
                    <a:pt x="608453" y="651382"/>
                  </a:lnTo>
                  <a:lnTo>
                    <a:pt x="562101" y="651382"/>
                  </a:lnTo>
                  <a:lnTo>
                    <a:pt x="552640" y="640738"/>
                  </a:lnTo>
                  <a:close/>
                </a:path>
                <a:path w="620395" h="695325">
                  <a:moveTo>
                    <a:pt x="574023" y="621726"/>
                  </a:moveTo>
                  <a:lnTo>
                    <a:pt x="552640" y="640738"/>
                  </a:lnTo>
                  <a:lnTo>
                    <a:pt x="562101" y="651382"/>
                  </a:lnTo>
                  <a:lnTo>
                    <a:pt x="583564" y="632460"/>
                  </a:lnTo>
                  <a:lnTo>
                    <a:pt x="574023" y="621726"/>
                  </a:lnTo>
                  <a:close/>
                </a:path>
                <a:path w="620395" h="695325">
                  <a:moveTo>
                    <a:pt x="595376" y="602742"/>
                  </a:moveTo>
                  <a:lnTo>
                    <a:pt x="574023" y="621726"/>
                  </a:lnTo>
                  <a:lnTo>
                    <a:pt x="583564" y="632460"/>
                  </a:lnTo>
                  <a:lnTo>
                    <a:pt x="562101" y="651382"/>
                  </a:lnTo>
                  <a:lnTo>
                    <a:pt x="608453" y="651382"/>
                  </a:lnTo>
                  <a:lnTo>
                    <a:pt x="595376" y="602742"/>
                  </a:lnTo>
                  <a:close/>
                </a:path>
                <a:path w="620395" h="695325">
                  <a:moveTo>
                    <a:pt x="21336" y="0"/>
                  </a:moveTo>
                  <a:lnTo>
                    <a:pt x="0" y="19050"/>
                  </a:lnTo>
                  <a:lnTo>
                    <a:pt x="552640" y="640738"/>
                  </a:lnTo>
                  <a:lnTo>
                    <a:pt x="574023" y="621726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94050" y="4052696"/>
              <a:ext cx="596900" cy="681355"/>
            </a:xfrm>
            <a:custGeom>
              <a:avLst/>
              <a:gdLst/>
              <a:ahLst/>
              <a:cxnLst/>
              <a:rect l="l" t="t" r="r" b="b"/>
              <a:pathLst>
                <a:path w="596900" h="681354">
                  <a:moveTo>
                    <a:pt x="67155" y="55194"/>
                  </a:moveTo>
                  <a:lnTo>
                    <a:pt x="45584" y="74011"/>
                  </a:lnTo>
                  <a:lnTo>
                    <a:pt x="575055" y="681101"/>
                  </a:lnTo>
                  <a:lnTo>
                    <a:pt x="596646" y="662304"/>
                  </a:lnTo>
                  <a:lnTo>
                    <a:pt x="67155" y="55194"/>
                  </a:lnTo>
                  <a:close/>
                </a:path>
                <a:path w="596900" h="681354">
                  <a:moveTo>
                    <a:pt x="0" y="0"/>
                  </a:moveTo>
                  <a:lnTo>
                    <a:pt x="24002" y="92836"/>
                  </a:lnTo>
                  <a:lnTo>
                    <a:pt x="45584" y="74011"/>
                  </a:lnTo>
                  <a:lnTo>
                    <a:pt x="36194" y="63245"/>
                  </a:lnTo>
                  <a:lnTo>
                    <a:pt x="57785" y="44450"/>
                  </a:lnTo>
                  <a:lnTo>
                    <a:pt x="79473" y="44450"/>
                  </a:lnTo>
                  <a:lnTo>
                    <a:pt x="88646" y="36448"/>
                  </a:lnTo>
                  <a:lnTo>
                    <a:pt x="0" y="0"/>
                  </a:lnTo>
                  <a:close/>
                </a:path>
                <a:path w="596900" h="681354">
                  <a:moveTo>
                    <a:pt x="57785" y="44450"/>
                  </a:moveTo>
                  <a:lnTo>
                    <a:pt x="36194" y="63245"/>
                  </a:lnTo>
                  <a:lnTo>
                    <a:pt x="45584" y="74011"/>
                  </a:lnTo>
                  <a:lnTo>
                    <a:pt x="67155" y="55194"/>
                  </a:lnTo>
                  <a:lnTo>
                    <a:pt x="57785" y="44450"/>
                  </a:lnTo>
                  <a:close/>
                </a:path>
                <a:path w="596900" h="681354">
                  <a:moveTo>
                    <a:pt x="79473" y="44450"/>
                  </a:moveTo>
                  <a:lnTo>
                    <a:pt x="57785" y="44450"/>
                  </a:lnTo>
                  <a:lnTo>
                    <a:pt x="67155" y="55194"/>
                  </a:lnTo>
                  <a:lnTo>
                    <a:pt x="79473" y="4445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200525" y="2845130"/>
            <a:ext cx="292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(6)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639564" y="2884170"/>
            <a:ext cx="1312545" cy="697230"/>
            <a:chOff x="4639564" y="2884170"/>
            <a:chExt cx="1312545" cy="697230"/>
          </a:xfrm>
        </p:grpSpPr>
        <p:sp>
          <p:nvSpPr>
            <p:cNvPr id="35" name="object 35"/>
            <p:cNvSpPr/>
            <p:nvPr/>
          </p:nvSpPr>
          <p:spPr>
            <a:xfrm>
              <a:off x="4639564" y="2884170"/>
              <a:ext cx="923290" cy="697230"/>
            </a:xfrm>
            <a:custGeom>
              <a:avLst/>
              <a:gdLst/>
              <a:ahLst/>
              <a:cxnLst/>
              <a:rect l="l" t="t" r="r" b="b"/>
              <a:pathLst>
                <a:path w="923289" h="697229">
                  <a:moveTo>
                    <a:pt x="845850" y="657184"/>
                  </a:moveTo>
                  <a:lnTo>
                    <a:pt x="828675" y="680084"/>
                  </a:lnTo>
                  <a:lnTo>
                    <a:pt x="923036" y="697229"/>
                  </a:lnTo>
                  <a:lnTo>
                    <a:pt x="907264" y="665733"/>
                  </a:lnTo>
                  <a:lnTo>
                    <a:pt x="857250" y="665733"/>
                  </a:lnTo>
                  <a:lnTo>
                    <a:pt x="845850" y="657184"/>
                  </a:lnTo>
                  <a:close/>
                </a:path>
                <a:path w="923289" h="697229">
                  <a:moveTo>
                    <a:pt x="862995" y="634324"/>
                  </a:moveTo>
                  <a:lnTo>
                    <a:pt x="845850" y="657184"/>
                  </a:lnTo>
                  <a:lnTo>
                    <a:pt x="857250" y="665733"/>
                  </a:lnTo>
                  <a:lnTo>
                    <a:pt x="874395" y="642874"/>
                  </a:lnTo>
                  <a:lnTo>
                    <a:pt x="862995" y="634324"/>
                  </a:lnTo>
                  <a:close/>
                </a:path>
                <a:path w="923289" h="697229">
                  <a:moveTo>
                    <a:pt x="880110" y="611504"/>
                  </a:moveTo>
                  <a:lnTo>
                    <a:pt x="862995" y="634324"/>
                  </a:lnTo>
                  <a:lnTo>
                    <a:pt x="874395" y="642874"/>
                  </a:lnTo>
                  <a:lnTo>
                    <a:pt x="857250" y="665733"/>
                  </a:lnTo>
                  <a:lnTo>
                    <a:pt x="907264" y="665733"/>
                  </a:lnTo>
                  <a:lnTo>
                    <a:pt x="880110" y="611504"/>
                  </a:lnTo>
                  <a:close/>
                </a:path>
                <a:path w="923289" h="697229">
                  <a:moveTo>
                    <a:pt x="17145" y="0"/>
                  </a:moveTo>
                  <a:lnTo>
                    <a:pt x="0" y="22859"/>
                  </a:lnTo>
                  <a:lnTo>
                    <a:pt x="845850" y="657184"/>
                  </a:lnTo>
                  <a:lnTo>
                    <a:pt x="862995" y="634324"/>
                  </a:lnTo>
                  <a:lnTo>
                    <a:pt x="171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49571" y="2895600"/>
              <a:ext cx="1002030" cy="683895"/>
            </a:xfrm>
            <a:custGeom>
              <a:avLst/>
              <a:gdLst/>
              <a:ahLst/>
              <a:cxnLst/>
              <a:rect l="l" t="t" r="r" b="b"/>
              <a:pathLst>
                <a:path w="1002029" h="683895">
                  <a:moveTo>
                    <a:pt x="78985" y="36165"/>
                  </a:moveTo>
                  <a:lnTo>
                    <a:pt x="63021" y="59815"/>
                  </a:lnTo>
                  <a:lnTo>
                    <a:pt x="986027" y="683387"/>
                  </a:lnTo>
                  <a:lnTo>
                    <a:pt x="1002029" y="659638"/>
                  </a:lnTo>
                  <a:lnTo>
                    <a:pt x="78985" y="36165"/>
                  </a:lnTo>
                  <a:close/>
                </a:path>
                <a:path w="1002029" h="683895">
                  <a:moveTo>
                    <a:pt x="0" y="0"/>
                  </a:moveTo>
                  <a:lnTo>
                    <a:pt x="46989" y="83565"/>
                  </a:lnTo>
                  <a:lnTo>
                    <a:pt x="63021" y="59815"/>
                  </a:lnTo>
                  <a:lnTo>
                    <a:pt x="51180" y="51815"/>
                  </a:lnTo>
                  <a:lnTo>
                    <a:pt x="67182" y="28194"/>
                  </a:lnTo>
                  <a:lnTo>
                    <a:pt x="84366" y="28194"/>
                  </a:lnTo>
                  <a:lnTo>
                    <a:pt x="94995" y="12446"/>
                  </a:lnTo>
                  <a:lnTo>
                    <a:pt x="0" y="0"/>
                  </a:lnTo>
                  <a:close/>
                </a:path>
                <a:path w="1002029" h="683895">
                  <a:moveTo>
                    <a:pt x="67182" y="28194"/>
                  </a:moveTo>
                  <a:lnTo>
                    <a:pt x="51180" y="51815"/>
                  </a:lnTo>
                  <a:lnTo>
                    <a:pt x="63021" y="59815"/>
                  </a:lnTo>
                  <a:lnTo>
                    <a:pt x="78985" y="36165"/>
                  </a:lnTo>
                  <a:lnTo>
                    <a:pt x="67182" y="28194"/>
                  </a:lnTo>
                  <a:close/>
                </a:path>
                <a:path w="1002029" h="683895">
                  <a:moveTo>
                    <a:pt x="84366" y="28194"/>
                  </a:moveTo>
                  <a:lnTo>
                    <a:pt x="67182" y="28194"/>
                  </a:lnTo>
                  <a:lnTo>
                    <a:pt x="78985" y="36165"/>
                  </a:lnTo>
                  <a:lnTo>
                    <a:pt x="84366" y="28194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108828" y="3988689"/>
            <a:ext cx="29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(7)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181600" y="4030726"/>
            <a:ext cx="614045" cy="699770"/>
            <a:chOff x="5181600" y="4030726"/>
            <a:chExt cx="614045" cy="699770"/>
          </a:xfrm>
        </p:grpSpPr>
        <p:sp>
          <p:nvSpPr>
            <p:cNvPr id="39" name="object 39"/>
            <p:cNvSpPr/>
            <p:nvPr/>
          </p:nvSpPr>
          <p:spPr>
            <a:xfrm>
              <a:off x="5181600" y="4030726"/>
              <a:ext cx="469265" cy="694055"/>
            </a:xfrm>
            <a:custGeom>
              <a:avLst/>
              <a:gdLst/>
              <a:ahLst/>
              <a:cxnLst/>
              <a:rect l="l" t="t" r="r" b="b"/>
              <a:pathLst>
                <a:path w="469264" h="694054">
                  <a:moveTo>
                    <a:pt x="11937" y="598551"/>
                  </a:moveTo>
                  <a:lnTo>
                    <a:pt x="0" y="693674"/>
                  </a:lnTo>
                  <a:lnTo>
                    <a:pt x="83185" y="646176"/>
                  </a:lnTo>
                  <a:lnTo>
                    <a:pt x="77105" y="642112"/>
                  </a:lnTo>
                  <a:lnTo>
                    <a:pt x="51562" y="642112"/>
                  </a:lnTo>
                  <a:lnTo>
                    <a:pt x="27686" y="626363"/>
                  </a:lnTo>
                  <a:lnTo>
                    <a:pt x="35657" y="614406"/>
                  </a:lnTo>
                  <a:lnTo>
                    <a:pt x="11937" y="598551"/>
                  </a:lnTo>
                  <a:close/>
                </a:path>
                <a:path w="469264" h="694054">
                  <a:moveTo>
                    <a:pt x="35657" y="614406"/>
                  </a:moveTo>
                  <a:lnTo>
                    <a:pt x="27686" y="626363"/>
                  </a:lnTo>
                  <a:lnTo>
                    <a:pt x="51562" y="642112"/>
                  </a:lnTo>
                  <a:lnTo>
                    <a:pt x="59436" y="630301"/>
                  </a:lnTo>
                  <a:lnTo>
                    <a:pt x="35657" y="614406"/>
                  </a:lnTo>
                  <a:close/>
                </a:path>
                <a:path w="469264" h="694054">
                  <a:moveTo>
                    <a:pt x="59436" y="630301"/>
                  </a:moveTo>
                  <a:lnTo>
                    <a:pt x="51562" y="642112"/>
                  </a:lnTo>
                  <a:lnTo>
                    <a:pt x="77105" y="642112"/>
                  </a:lnTo>
                  <a:lnTo>
                    <a:pt x="59436" y="630301"/>
                  </a:lnTo>
                  <a:close/>
                </a:path>
                <a:path w="469264" h="694054">
                  <a:moveTo>
                    <a:pt x="445262" y="0"/>
                  </a:moveTo>
                  <a:lnTo>
                    <a:pt x="35657" y="614406"/>
                  </a:lnTo>
                  <a:lnTo>
                    <a:pt x="59436" y="630301"/>
                  </a:lnTo>
                  <a:lnTo>
                    <a:pt x="469138" y="15748"/>
                  </a:lnTo>
                  <a:lnTo>
                    <a:pt x="4452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73318" y="4038600"/>
              <a:ext cx="322580" cy="692150"/>
            </a:xfrm>
            <a:custGeom>
              <a:avLst/>
              <a:gdLst/>
              <a:ahLst/>
              <a:cxnLst/>
              <a:rect l="l" t="t" r="r" b="b"/>
              <a:pathLst>
                <a:path w="322579" h="692150">
                  <a:moveTo>
                    <a:pt x="270001" y="72578"/>
                  </a:moveTo>
                  <a:lnTo>
                    <a:pt x="0" y="679957"/>
                  </a:lnTo>
                  <a:lnTo>
                    <a:pt x="26161" y="691642"/>
                  </a:lnTo>
                  <a:lnTo>
                    <a:pt x="296084" y="84160"/>
                  </a:lnTo>
                  <a:lnTo>
                    <a:pt x="270001" y="72578"/>
                  </a:lnTo>
                  <a:close/>
                </a:path>
                <a:path w="322579" h="692150">
                  <a:moveTo>
                    <a:pt x="320561" y="59436"/>
                  </a:moveTo>
                  <a:lnTo>
                    <a:pt x="275843" y="59436"/>
                  </a:lnTo>
                  <a:lnTo>
                    <a:pt x="301878" y="71119"/>
                  </a:lnTo>
                  <a:lnTo>
                    <a:pt x="296084" y="84160"/>
                  </a:lnTo>
                  <a:lnTo>
                    <a:pt x="322198" y="95757"/>
                  </a:lnTo>
                  <a:lnTo>
                    <a:pt x="320629" y="60960"/>
                  </a:lnTo>
                  <a:lnTo>
                    <a:pt x="320561" y="59436"/>
                  </a:lnTo>
                  <a:close/>
                </a:path>
                <a:path w="322579" h="692150">
                  <a:moveTo>
                    <a:pt x="275843" y="59436"/>
                  </a:moveTo>
                  <a:lnTo>
                    <a:pt x="270001" y="72578"/>
                  </a:lnTo>
                  <a:lnTo>
                    <a:pt x="296084" y="84160"/>
                  </a:lnTo>
                  <a:lnTo>
                    <a:pt x="301878" y="71119"/>
                  </a:lnTo>
                  <a:lnTo>
                    <a:pt x="275843" y="59436"/>
                  </a:lnTo>
                  <a:close/>
                </a:path>
                <a:path w="322579" h="692150">
                  <a:moveTo>
                    <a:pt x="317880" y="0"/>
                  </a:moveTo>
                  <a:lnTo>
                    <a:pt x="243839" y="60960"/>
                  </a:lnTo>
                  <a:lnTo>
                    <a:pt x="270001" y="72578"/>
                  </a:lnTo>
                  <a:lnTo>
                    <a:pt x="275843" y="59436"/>
                  </a:lnTo>
                  <a:lnTo>
                    <a:pt x="320561" y="59436"/>
                  </a:lnTo>
                  <a:lnTo>
                    <a:pt x="31788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947028" y="4064889"/>
            <a:ext cx="29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(8)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163183" y="4027551"/>
            <a:ext cx="1161415" cy="708025"/>
            <a:chOff x="6163183" y="4027551"/>
            <a:chExt cx="1161415" cy="708025"/>
          </a:xfrm>
        </p:grpSpPr>
        <p:sp>
          <p:nvSpPr>
            <p:cNvPr id="43" name="object 43"/>
            <p:cNvSpPr/>
            <p:nvPr/>
          </p:nvSpPr>
          <p:spPr>
            <a:xfrm>
              <a:off x="6163183" y="4027551"/>
              <a:ext cx="847725" cy="697230"/>
            </a:xfrm>
            <a:custGeom>
              <a:avLst/>
              <a:gdLst/>
              <a:ahLst/>
              <a:cxnLst/>
              <a:rect l="l" t="t" r="r" b="b"/>
              <a:pathLst>
                <a:path w="847725" h="697229">
                  <a:moveTo>
                    <a:pt x="771795" y="653658"/>
                  </a:moveTo>
                  <a:lnTo>
                    <a:pt x="753744" y="675767"/>
                  </a:lnTo>
                  <a:lnTo>
                    <a:pt x="847216" y="696849"/>
                  </a:lnTo>
                  <a:lnTo>
                    <a:pt x="831895" y="662686"/>
                  </a:lnTo>
                  <a:lnTo>
                    <a:pt x="782827" y="662686"/>
                  </a:lnTo>
                  <a:lnTo>
                    <a:pt x="771795" y="653658"/>
                  </a:lnTo>
                  <a:close/>
                </a:path>
                <a:path w="847725" h="697229">
                  <a:moveTo>
                    <a:pt x="789884" y="631502"/>
                  </a:moveTo>
                  <a:lnTo>
                    <a:pt x="771795" y="653658"/>
                  </a:lnTo>
                  <a:lnTo>
                    <a:pt x="782827" y="662686"/>
                  </a:lnTo>
                  <a:lnTo>
                    <a:pt x="800988" y="640588"/>
                  </a:lnTo>
                  <a:lnTo>
                    <a:pt x="789884" y="631502"/>
                  </a:lnTo>
                  <a:close/>
                </a:path>
                <a:path w="847725" h="697229">
                  <a:moveTo>
                    <a:pt x="807973" y="609346"/>
                  </a:moveTo>
                  <a:lnTo>
                    <a:pt x="789884" y="631502"/>
                  </a:lnTo>
                  <a:lnTo>
                    <a:pt x="800988" y="640588"/>
                  </a:lnTo>
                  <a:lnTo>
                    <a:pt x="782827" y="662686"/>
                  </a:lnTo>
                  <a:lnTo>
                    <a:pt x="831895" y="662686"/>
                  </a:lnTo>
                  <a:lnTo>
                    <a:pt x="807973" y="609346"/>
                  </a:lnTo>
                  <a:close/>
                </a:path>
                <a:path w="847725" h="697229">
                  <a:moveTo>
                    <a:pt x="18033" y="0"/>
                  </a:moveTo>
                  <a:lnTo>
                    <a:pt x="0" y="22098"/>
                  </a:lnTo>
                  <a:lnTo>
                    <a:pt x="771795" y="653658"/>
                  </a:lnTo>
                  <a:lnTo>
                    <a:pt x="789884" y="631502"/>
                  </a:lnTo>
                  <a:lnTo>
                    <a:pt x="180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82715" y="4056126"/>
              <a:ext cx="841375" cy="679450"/>
            </a:xfrm>
            <a:custGeom>
              <a:avLst/>
              <a:gdLst/>
              <a:ahLst/>
              <a:cxnLst/>
              <a:rect l="l" t="t" r="r" b="b"/>
              <a:pathLst>
                <a:path w="841375" h="679450">
                  <a:moveTo>
                    <a:pt x="75768" y="42459"/>
                  </a:moveTo>
                  <a:lnTo>
                    <a:pt x="57867" y="64815"/>
                  </a:lnTo>
                  <a:lnTo>
                    <a:pt x="823594" y="679450"/>
                  </a:lnTo>
                  <a:lnTo>
                    <a:pt x="841375" y="657098"/>
                  </a:lnTo>
                  <a:lnTo>
                    <a:pt x="75768" y="42459"/>
                  </a:lnTo>
                  <a:close/>
                </a:path>
                <a:path w="841375" h="679450">
                  <a:moveTo>
                    <a:pt x="0" y="0"/>
                  </a:moveTo>
                  <a:lnTo>
                    <a:pt x="40005" y="87122"/>
                  </a:lnTo>
                  <a:lnTo>
                    <a:pt x="57867" y="64815"/>
                  </a:lnTo>
                  <a:lnTo>
                    <a:pt x="46736" y="55880"/>
                  </a:lnTo>
                  <a:lnTo>
                    <a:pt x="64642" y="33528"/>
                  </a:lnTo>
                  <a:lnTo>
                    <a:pt x="82920" y="33528"/>
                  </a:lnTo>
                  <a:lnTo>
                    <a:pt x="93599" y="20193"/>
                  </a:lnTo>
                  <a:lnTo>
                    <a:pt x="0" y="0"/>
                  </a:lnTo>
                  <a:close/>
                </a:path>
                <a:path w="841375" h="679450">
                  <a:moveTo>
                    <a:pt x="64642" y="33528"/>
                  </a:moveTo>
                  <a:lnTo>
                    <a:pt x="46736" y="55880"/>
                  </a:lnTo>
                  <a:lnTo>
                    <a:pt x="57867" y="64815"/>
                  </a:lnTo>
                  <a:lnTo>
                    <a:pt x="75768" y="42459"/>
                  </a:lnTo>
                  <a:lnTo>
                    <a:pt x="64642" y="33528"/>
                  </a:lnTo>
                  <a:close/>
                </a:path>
                <a:path w="841375" h="679450">
                  <a:moveTo>
                    <a:pt x="82920" y="33528"/>
                  </a:moveTo>
                  <a:lnTo>
                    <a:pt x="64642" y="33528"/>
                  </a:lnTo>
                  <a:lnTo>
                    <a:pt x="75768" y="42459"/>
                  </a:lnTo>
                  <a:lnTo>
                    <a:pt x="82920" y="33528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5">
            <a:extLst>
              <a:ext uri="{FF2B5EF4-FFF2-40B4-BE49-F238E27FC236}">
                <a16:creationId xmlns:a16="http://schemas.microsoft.com/office/drawing/2014/main" id="{99625A6A-3344-352A-58C2-253DD6E65788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8511" y="0"/>
            <a:ext cx="7076694" cy="9624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Finding</a:t>
            </a:r>
            <a:r>
              <a:rPr spc="-25" dirty="0"/>
              <a:t> </a:t>
            </a:r>
            <a:r>
              <a:rPr dirty="0"/>
              <a:t>Maximum</a:t>
            </a:r>
            <a:r>
              <a:rPr spc="-4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Minimum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4339" y="1189177"/>
            <a:ext cx="66408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recurrence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worst-</a:t>
            </a:r>
            <a:r>
              <a:rPr sz="2400" dirty="0">
                <a:latin typeface="Times New Roman"/>
                <a:cs typeface="Times New Roman"/>
              </a:rPr>
              <a:t>case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running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339" y="1922779"/>
            <a:ext cx="799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7644" y="1922779"/>
            <a:ext cx="1861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Symbol"/>
                <a:cs typeface="Symbol"/>
              </a:rPr>
              <a:t></a:t>
            </a:r>
            <a:r>
              <a:rPr sz="2400" spc="-20" dirty="0"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2T(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/2)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ymbol"/>
                <a:cs typeface="Symbol"/>
              </a:rPr>
              <a:t></a:t>
            </a:r>
            <a:r>
              <a:rPr sz="2400" spc="-20" dirty="0"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22779" y="1922779"/>
            <a:ext cx="94106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 marR="5080" indent="-234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0" dirty="0">
                <a:latin typeface="Times New Roman"/>
                <a:cs typeface="Times New Roman"/>
              </a:rPr>
              <a:t>1 </a:t>
            </a: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&gt; </a:t>
            </a:r>
            <a:r>
              <a:rPr sz="2400" spc="-5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339" y="3018790"/>
            <a:ext cx="1619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equivalently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339" y="3750005"/>
            <a:ext cx="7994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7644" y="3750005"/>
            <a:ext cx="141732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z="2400" i="1" spc="-5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/2)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5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2165" y="3750005"/>
            <a:ext cx="925194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4339" y="5213426"/>
            <a:ext cx="411987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By solving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recurrence,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get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400" spc="-3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spc="7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400" spc="7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34142CA6-C183-641C-586D-CB93150F203F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62660"/>
            <a:chOff x="0" y="0"/>
            <a:chExt cx="9144000" cy="962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0279" y="0"/>
              <a:ext cx="1870710" cy="9624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2820" y="0"/>
              <a:ext cx="750570" cy="9624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5220" y="0"/>
              <a:ext cx="1361694" cy="96240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8744" y="0"/>
              <a:ext cx="750570" cy="9624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1144" y="0"/>
              <a:ext cx="2350770" cy="96240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39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Divide-and-Conquer</a:t>
            </a: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2290" y="1228344"/>
            <a:ext cx="271272" cy="28041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9490" y="1929333"/>
            <a:ext cx="234696" cy="24109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9490" y="2901950"/>
            <a:ext cx="234696" cy="24079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9490" y="3572890"/>
            <a:ext cx="234696" cy="24079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72490" y="1162304"/>
            <a:ext cx="4544695" cy="461962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869950">
              <a:lnSpc>
                <a:spcPts val="2380"/>
              </a:lnSpc>
              <a:spcBef>
                <a:spcPts val="390"/>
              </a:spcBef>
            </a:pPr>
            <a:r>
              <a:rPr sz="2200" spc="-10" dirty="0">
                <a:solidFill>
                  <a:srgbClr val="CC0000"/>
                </a:solidFill>
                <a:latin typeface="Times New Roman"/>
                <a:cs typeface="Times New Roman"/>
              </a:rPr>
              <a:t>Divide-and-</a:t>
            </a:r>
            <a:r>
              <a:rPr sz="2200" dirty="0">
                <a:solidFill>
                  <a:srgbClr val="CC0000"/>
                </a:solidFill>
                <a:latin typeface="Times New Roman"/>
                <a:cs typeface="Times New Roman"/>
              </a:rPr>
              <a:t>Conquer</a:t>
            </a:r>
            <a:r>
              <a:rPr sz="2200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general </a:t>
            </a:r>
            <a:r>
              <a:rPr sz="2200" dirty="0">
                <a:latin typeface="Times New Roman"/>
                <a:cs typeface="Times New Roman"/>
              </a:rPr>
              <a:t>algorithm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design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paradigm:</a:t>
            </a:r>
            <a:endParaRPr sz="2200">
              <a:latin typeface="Times New Roman"/>
              <a:cs typeface="Times New Roman"/>
            </a:endParaRPr>
          </a:p>
          <a:p>
            <a:pPr marL="413384" marR="26670">
              <a:lnSpc>
                <a:spcPts val="2380"/>
              </a:lnSpc>
              <a:spcBef>
                <a:spcPts val="520"/>
              </a:spcBef>
            </a:pPr>
            <a:r>
              <a:rPr sz="2200" dirty="0">
                <a:solidFill>
                  <a:srgbClr val="CC0000"/>
                </a:solidFill>
                <a:latin typeface="Times New Roman"/>
                <a:cs typeface="Times New Roman"/>
              </a:rPr>
              <a:t>Divide</a:t>
            </a:r>
            <a:r>
              <a:rPr sz="2200" spc="-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problem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into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number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of </a:t>
            </a:r>
            <a:r>
              <a:rPr sz="2200" dirty="0">
                <a:latin typeface="Times New Roman"/>
                <a:cs typeface="Times New Roman"/>
              </a:rPr>
              <a:t>subproblems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smaller </a:t>
            </a:r>
            <a:r>
              <a:rPr sz="2200" dirty="0">
                <a:latin typeface="Times New Roman"/>
                <a:cs typeface="Times New Roman"/>
              </a:rPr>
              <a:t>instances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same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problem</a:t>
            </a:r>
            <a:endParaRPr sz="2200">
              <a:latin typeface="Times New Roman"/>
              <a:cs typeface="Times New Roman"/>
            </a:endParaRPr>
          </a:p>
          <a:p>
            <a:pPr marL="413384" marR="12700">
              <a:lnSpc>
                <a:spcPts val="2380"/>
              </a:lnSpc>
              <a:spcBef>
                <a:spcPts val="520"/>
              </a:spcBef>
            </a:pPr>
            <a:r>
              <a:rPr sz="2200" dirty="0">
                <a:solidFill>
                  <a:srgbClr val="CC0000"/>
                </a:solidFill>
                <a:latin typeface="Times New Roman"/>
                <a:cs typeface="Times New Roman"/>
              </a:rPr>
              <a:t>Conquer</a:t>
            </a:r>
            <a:r>
              <a:rPr sz="2200" spc="-6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subproblems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solving </a:t>
            </a:r>
            <a:r>
              <a:rPr sz="2200" dirty="0">
                <a:latin typeface="Times New Roman"/>
                <a:cs typeface="Times New Roman"/>
              </a:rPr>
              <a:t>them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recursively</a:t>
            </a:r>
            <a:endParaRPr sz="2200">
              <a:latin typeface="Times New Roman"/>
              <a:cs typeface="Times New Roman"/>
            </a:endParaRPr>
          </a:p>
          <a:p>
            <a:pPr marL="413384" marR="5080">
              <a:lnSpc>
                <a:spcPts val="2380"/>
              </a:lnSpc>
              <a:spcBef>
                <a:spcPts val="520"/>
              </a:spcBef>
            </a:pPr>
            <a:r>
              <a:rPr sz="2200" dirty="0">
                <a:solidFill>
                  <a:srgbClr val="CC0000"/>
                </a:solidFill>
                <a:latin typeface="Times New Roman"/>
                <a:cs typeface="Times New Roman"/>
              </a:rPr>
              <a:t>Combine</a:t>
            </a:r>
            <a:r>
              <a:rPr sz="2200" spc="-3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solutions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subproblems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into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solution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original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problem</a:t>
            </a:r>
            <a:endParaRPr sz="2200">
              <a:latin typeface="Times New Roman"/>
              <a:cs typeface="Times New Roman"/>
            </a:endParaRPr>
          </a:p>
          <a:p>
            <a:pPr marL="12700" marR="647700">
              <a:lnSpc>
                <a:spcPts val="2380"/>
              </a:lnSpc>
              <a:spcBef>
                <a:spcPts val="515"/>
              </a:spcBef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base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case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recursion</a:t>
            </a:r>
            <a:r>
              <a:rPr sz="2200" spc="-25" dirty="0">
                <a:latin typeface="Times New Roman"/>
                <a:cs typeface="Times New Roman"/>
              </a:rPr>
              <a:t> are </a:t>
            </a:r>
            <a:r>
              <a:rPr sz="2200" dirty="0">
                <a:latin typeface="Times New Roman"/>
                <a:cs typeface="Times New Roman"/>
              </a:rPr>
              <a:t>subproblems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constant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size</a:t>
            </a:r>
            <a:endParaRPr sz="2200">
              <a:latin typeface="Times New Roman"/>
              <a:cs typeface="Times New Roman"/>
            </a:endParaRPr>
          </a:p>
          <a:p>
            <a:pPr marL="12700" marR="99695">
              <a:lnSpc>
                <a:spcPts val="2380"/>
              </a:lnSpc>
              <a:spcBef>
                <a:spcPts val="525"/>
              </a:spcBef>
            </a:pPr>
            <a:r>
              <a:rPr sz="2200" dirty="0">
                <a:latin typeface="Times New Roman"/>
                <a:cs typeface="Times New Roman"/>
              </a:rPr>
              <a:t>Analysis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done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using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recurrence equations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2290" y="4514722"/>
            <a:ext cx="271272" cy="28041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2290" y="5185536"/>
            <a:ext cx="271272" cy="280416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5526151" y="2276475"/>
            <a:ext cx="3448050" cy="1695450"/>
            <a:chOff x="5526151" y="2276475"/>
            <a:chExt cx="3448050" cy="1695450"/>
          </a:xfrm>
        </p:grpSpPr>
        <p:sp>
          <p:nvSpPr>
            <p:cNvPr id="17" name="object 17"/>
            <p:cNvSpPr/>
            <p:nvPr/>
          </p:nvSpPr>
          <p:spPr>
            <a:xfrm>
              <a:off x="7062343" y="2286000"/>
              <a:ext cx="430530" cy="438150"/>
            </a:xfrm>
            <a:custGeom>
              <a:avLst/>
              <a:gdLst/>
              <a:ahLst/>
              <a:cxnLst/>
              <a:rect l="l" t="t" r="r" b="b"/>
              <a:pathLst>
                <a:path w="430529" h="438150">
                  <a:moveTo>
                    <a:pt x="215010" y="0"/>
                  </a:moveTo>
                  <a:lnTo>
                    <a:pt x="165711" y="5776"/>
                  </a:lnTo>
                  <a:lnTo>
                    <a:pt x="120455" y="22232"/>
                  </a:lnTo>
                  <a:lnTo>
                    <a:pt x="80533" y="48055"/>
                  </a:lnTo>
                  <a:lnTo>
                    <a:pt x="47236" y="81937"/>
                  </a:lnTo>
                  <a:lnTo>
                    <a:pt x="21854" y="122566"/>
                  </a:lnTo>
                  <a:lnTo>
                    <a:pt x="5678" y="168630"/>
                  </a:lnTo>
                  <a:lnTo>
                    <a:pt x="0" y="218821"/>
                  </a:lnTo>
                  <a:lnTo>
                    <a:pt x="5678" y="268971"/>
                  </a:lnTo>
                  <a:lnTo>
                    <a:pt x="21854" y="315020"/>
                  </a:lnTo>
                  <a:lnTo>
                    <a:pt x="47236" y="355651"/>
                  </a:lnTo>
                  <a:lnTo>
                    <a:pt x="80533" y="389546"/>
                  </a:lnTo>
                  <a:lnTo>
                    <a:pt x="120455" y="415387"/>
                  </a:lnTo>
                  <a:lnTo>
                    <a:pt x="165711" y="431858"/>
                  </a:lnTo>
                  <a:lnTo>
                    <a:pt x="215010" y="437641"/>
                  </a:lnTo>
                  <a:lnTo>
                    <a:pt x="264317" y="431858"/>
                  </a:lnTo>
                  <a:lnTo>
                    <a:pt x="309591" y="415387"/>
                  </a:lnTo>
                  <a:lnTo>
                    <a:pt x="349538" y="389546"/>
                  </a:lnTo>
                  <a:lnTo>
                    <a:pt x="382862" y="355651"/>
                  </a:lnTo>
                  <a:lnTo>
                    <a:pt x="408269" y="315020"/>
                  </a:lnTo>
                  <a:lnTo>
                    <a:pt x="424463" y="268971"/>
                  </a:lnTo>
                  <a:lnTo>
                    <a:pt x="430149" y="218821"/>
                  </a:lnTo>
                  <a:lnTo>
                    <a:pt x="424463" y="168630"/>
                  </a:lnTo>
                  <a:lnTo>
                    <a:pt x="408269" y="122566"/>
                  </a:lnTo>
                  <a:lnTo>
                    <a:pt x="382862" y="81937"/>
                  </a:lnTo>
                  <a:lnTo>
                    <a:pt x="349538" y="48055"/>
                  </a:lnTo>
                  <a:lnTo>
                    <a:pt x="309591" y="22232"/>
                  </a:lnTo>
                  <a:lnTo>
                    <a:pt x="264317" y="5776"/>
                  </a:lnTo>
                  <a:lnTo>
                    <a:pt x="21501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91124" y="2286000"/>
              <a:ext cx="1801495" cy="1350010"/>
            </a:xfrm>
            <a:custGeom>
              <a:avLst/>
              <a:gdLst/>
              <a:ahLst/>
              <a:cxnLst/>
              <a:rect l="l" t="t" r="r" b="b"/>
              <a:pathLst>
                <a:path w="1801495" h="1350010">
                  <a:moveTo>
                    <a:pt x="1371219" y="218821"/>
                  </a:moveTo>
                  <a:lnTo>
                    <a:pt x="1376897" y="168630"/>
                  </a:lnTo>
                  <a:lnTo>
                    <a:pt x="1393073" y="122566"/>
                  </a:lnTo>
                  <a:lnTo>
                    <a:pt x="1418455" y="81937"/>
                  </a:lnTo>
                  <a:lnTo>
                    <a:pt x="1451752" y="48055"/>
                  </a:lnTo>
                  <a:lnTo>
                    <a:pt x="1491674" y="22232"/>
                  </a:lnTo>
                  <a:lnTo>
                    <a:pt x="1536930" y="5776"/>
                  </a:lnTo>
                  <a:lnTo>
                    <a:pt x="1586229" y="0"/>
                  </a:lnTo>
                  <a:lnTo>
                    <a:pt x="1635536" y="5776"/>
                  </a:lnTo>
                  <a:lnTo>
                    <a:pt x="1680810" y="22232"/>
                  </a:lnTo>
                  <a:lnTo>
                    <a:pt x="1720757" y="48055"/>
                  </a:lnTo>
                  <a:lnTo>
                    <a:pt x="1754081" y="81937"/>
                  </a:lnTo>
                  <a:lnTo>
                    <a:pt x="1779488" y="122566"/>
                  </a:lnTo>
                  <a:lnTo>
                    <a:pt x="1795682" y="168630"/>
                  </a:lnTo>
                  <a:lnTo>
                    <a:pt x="1801368" y="218821"/>
                  </a:lnTo>
                  <a:lnTo>
                    <a:pt x="1795682" y="268971"/>
                  </a:lnTo>
                  <a:lnTo>
                    <a:pt x="1779488" y="315020"/>
                  </a:lnTo>
                  <a:lnTo>
                    <a:pt x="1754081" y="355651"/>
                  </a:lnTo>
                  <a:lnTo>
                    <a:pt x="1720757" y="389546"/>
                  </a:lnTo>
                  <a:lnTo>
                    <a:pt x="1680810" y="415387"/>
                  </a:lnTo>
                  <a:lnTo>
                    <a:pt x="1635536" y="431858"/>
                  </a:lnTo>
                  <a:lnTo>
                    <a:pt x="1586229" y="437641"/>
                  </a:lnTo>
                  <a:lnTo>
                    <a:pt x="1536930" y="431858"/>
                  </a:lnTo>
                  <a:lnTo>
                    <a:pt x="1491674" y="415387"/>
                  </a:lnTo>
                  <a:lnTo>
                    <a:pt x="1451752" y="389546"/>
                  </a:lnTo>
                  <a:lnTo>
                    <a:pt x="1418455" y="355651"/>
                  </a:lnTo>
                  <a:lnTo>
                    <a:pt x="1393073" y="315020"/>
                  </a:lnTo>
                  <a:lnTo>
                    <a:pt x="1376897" y="268971"/>
                  </a:lnTo>
                  <a:lnTo>
                    <a:pt x="1371219" y="218821"/>
                  </a:lnTo>
                  <a:close/>
                </a:path>
                <a:path w="1801495" h="1350010">
                  <a:moveTo>
                    <a:pt x="543178" y="764286"/>
                  </a:moveTo>
                  <a:lnTo>
                    <a:pt x="1433829" y="386207"/>
                  </a:lnTo>
                </a:path>
                <a:path w="1801495" h="1350010">
                  <a:moveTo>
                    <a:pt x="1573149" y="700532"/>
                  </a:moveTo>
                  <a:lnTo>
                    <a:pt x="1587246" y="449961"/>
                  </a:lnTo>
                </a:path>
                <a:path w="1801495" h="1350010">
                  <a:moveTo>
                    <a:pt x="387730" y="1349756"/>
                  </a:moveTo>
                  <a:lnTo>
                    <a:pt x="391795" y="1162812"/>
                  </a:lnTo>
                </a:path>
                <a:path w="1801495" h="1350010">
                  <a:moveTo>
                    <a:pt x="0" y="1349756"/>
                  </a:moveTo>
                  <a:lnTo>
                    <a:pt x="238251" y="109905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66765" y="2998851"/>
              <a:ext cx="430530" cy="438150"/>
            </a:xfrm>
            <a:custGeom>
              <a:avLst/>
              <a:gdLst/>
              <a:ahLst/>
              <a:cxnLst/>
              <a:rect l="l" t="t" r="r" b="b"/>
              <a:pathLst>
                <a:path w="430529" h="438150">
                  <a:moveTo>
                    <a:pt x="215137" y="0"/>
                  </a:moveTo>
                  <a:lnTo>
                    <a:pt x="165791" y="5783"/>
                  </a:lnTo>
                  <a:lnTo>
                    <a:pt x="120501" y="22254"/>
                  </a:lnTo>
                  <a:lnTo>
                    <a:pt x="80557" y="48095"/>
                  </a:lnTo>
                  <a:lnTo>
                    <a:pt x="47246" y="81990"/>
                  </a:lnTo>
                  <a:lnTo>
                    <a:pt x="21857" y="122621"/>
                  </a:lnTo>
                  <a:lnTo>
                    <a:pt x="5679" y="168670"/>
                  </a:lnTo>
                  <a:lnTo>
                    <a:pt x="0" y="218821"/>
                  </a:lnTo>
                  <a:lnTo>
                    <a:pt x="5679" y="269011"/>
                  </a:lnTo>
                  <a:lnTo>
                    <a:pt x="21857" y="315075"/>
                  </a:lnTo>
                  <a:lnTo>
                    <a:pt x="47246" y="355704"/>
                  </a:lnTo>
                  <a:lnTo>
                    <a:pt x="80557" y="389586"/>
                  </a:lnTo>
                  <a:lnTo>
                    <a:pt x="120501" y="415409"/>
                  </a:lnTo>
                  <a:lnTo>
                    <a:pt x="165791" y="431865"/>
                  </a:lnTo>
                  <a:lnTo>
                    <a:pt x="215137" y="437641"/>
                  </a:lnTo>
                  <a:lnTo>
                    <a:pt x="264437" y="431865"/>
                  </a:lnTo>
                  <a:lnTo>
                    <a:pt x="309693" y="415409"/>
                  </a:lnTo>
                  <a:lnTo>
                    <a:pt x="349615" y="389586"/>
                  </a:lnTo>
                  <a:lnTo>
                    <a:pt x="382912" y="355704"/>
                  </a:lnTo>
                  <a:lnTo>
                    <a:pt x="408294" y="315075"/>
                  </a:lnTo>
                  <a:lnTo>
                    <a:pt x="424470" y="269011"/>
                  </a:lnTo>
                  <a:lnTo>
                    <a:pt x="430149" y="218821"/>
                  </a:lnTo>
                  <a:lnTo>
                    <a:pt x="424470" y="168670"/>
                  </a:lnTo>
                  <a:lnTo>
                    <a:pt x="408294" y="122621"/>
                  </a:lnTo>
                  <a:lnTo>
                    <a:pt x="382912" y="81990"/>
                  </a:lnTo>
                  <a:lnTo>
                    <a:pt x="349615" y="48095"/>
                  </a:lnTo>
                  <a:lnTo>
                    <a:pt x="309693" y="22254"/>
                  </a:lnTo>
                  <a:lnTo>
                    <a:pt x="264437" y="5783"/>
                  </a:lnTo>
                  <a:lnTo>
                    <a:pt x="215137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66765" y="2998851"/>
              <a:ext cx="430530" cy="438150"/>
            </a:xfrm>
            <a:custGeom>
              <a:avLst/>
              <a:gdLst/>
              <a:ahLst/>
              <a:cxnLst/>
              <a:rect l="l" t="t" r="r" b="b"/>
              <a:pathLst>
                <a:path w="430529" h="438150">
                  <a:moveTo>
                    <a:pt x="0" y="218821"/>
                  </a:moveTo>
                  <a:lnTo>
                    <a:pt x="5679" y="168670"/>
                  </a:lnTo>
                  <a:lnTo>
                    <a:pt x="21857" y="122621"/>
                  </a:lnTo>
                  <a:lnTo>
                    <a:pt x="47246" y="81990"/>
                  </a:lnTo>
                  <a:lnTo>
                    <a:pt x="80557" y="48095"/>
                  </a:lnTo>
                  <a:lnTo>
                    <a:pt x="120501" y="22254"/>
                  </a:lnTo>
                  <a:lnTo>
                    <a:pt x="165791" y="5783"/>
                  </a:lnTo>
                  <a:lnTo>
                    <a:pt x="215137" y="0"/>
                  </a:lnTo>
                  <a:lnTo>
                    <a:pt x="264437" y="5783"/>
                  </a:lnTo>
                  <a:lnTo>
                    <a:pt x="309693" y="22254"/>
                  </a:lnTo>
                  <a:lnTo>
                    <a:pt x="349615" y="48095"/>
                  </a:lnTo>
                  <a:lnTo>
                    <a:pt x="382912" y="81990"/>
                  </a:lnTo>
                  <a:lnTo>
                    <a:pt x="408294" y="122621"/>
                  </a:lnTo>
                  <a:lnTo>
                    <a:pt x="424470" y="168670"/>
                  </a:lnTo>
                  <a:lnTo>
                    <a:pt x="430149" y="218821"/>
                  </a:lnTo>
                  <a:lnTo>
                    <a:pt x="424470" y="269011"/>
                  </a:lnTo>
                  <a:lnTo>
                    <a:pt x="408294" y="315075"/>
                  </a:lnTo>
                  <a:lnTo>
                    <a:pt x="382912" y="355704"/>
                  </a:lnTo>
                  <a:lnTo>
                    <a:pt x="349615" y="389586"/>
                  </a:lnTo>
                  <a:lnTo>
                    <a:pt x="309693" y="415409"/>
                  </a:lnTo>
                  <a:lnTo>
                    <a:pt x="264437" y="431865"/>
                  </a:lnTo>
                  <a:lnTo>
                    <a:pt x="215137" y="437641"/>
                  </a:lnTo>
                  <a:lnTo>
                    <a:pt x="165791" y="431865"/>
                  </a:lnTo>
                  <a:lnTo>
                    <a:pt x="120501" y="415409"/>
                  </a:lnTo>
                  <a:lnTo>
                    <a:pt x="80557" y="389586"/>
                  </a:lnTo>
                  <a:lnTo>
                    <a:pt x="47246" y="355704"/>
                  </a:lnTo>
                  <a:lnTo>
                    <a:pt x="21857" y="315075"/>
                  </a:lnTo>
                  <a:lnTo>
                    <a:pt x="5679" y="269011"/>
                  </a:lnTo>
                  <a:lnTo>
                    <a:pt x="0" y="21882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23407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308978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308978" y="314325"/>
                  </a:lnTo>
                  <a:lnTo>
                    <a:pt x="30897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23407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0" y="314325"/>
                  </a:moveTo>
                  <a:lnTo>
                    <a:pt x="308978" y="314325"/>
                  </a:lnTo>
                  <a:lnTo>
                    <a:pt x="308978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35676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308978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308978" y="314325"/>
                  </a:lnTo>
                  <a:lnTo>
                    <a:pt x="30897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35676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0" y="314325"/>
                  </a:moveTo>
                  <a:lnTo>
                    <a:pt x="308978" y="314325"/>
                  </a:lnTo>
                  <a:lnTo>
                    <a:pt x="308978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11138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308978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308978" y="314325"/>
                  </a:lnTo>
                  <a:lnTo>
                    <a:pt x="30897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11138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0" y="314325"/>
                  </a:moveTo>
                  <a:lnTo>
                    <a:pt x="308978" y="314325"/>
                  </a:lnTo>
                  <a:lnTo>
                    <a:pt x="308978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34303" y="3385058"/>
              <a:ext cx="1029969" cy="250825"/>
            </a:xfrm>
            <a:custGeom>
              <a:avLst/>
              <a:gdLst/>
              <a:ahLst/>
              <a:cxnLst/>
              <a:rect l="l" t="t" r="r" b="b"/>
              <a:pathLst>
                <a:path w="1029970" h="250825">
                  <a:moveTo>
                    <a:pt x="232283" y="250697"/>
                  </a:moveTo>
                  <a:lnTo>
                    <a:pt x="0" y="0"/>
                  </a:lnTo>
                </a:path>
                <a:path w="1029970" h="250825">
                  <a:moveTo>
                    <a:pt x="1025905" y="250697"/>
                  </a:moveTo>
                  <a:lnTo>
                    <a:pt x="1029970" y="63753"/>
                  </a:lnTo>
                </a:path>
                <a:path w="1029970" h="250825">
                  <a:moveTo>
                    <a:pt x="638175" y="250697"/>
                  </a:moveTo>
                  <a:lnTo>
                    <a:pt x="87642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48119" y="2998851"/>
              <a:ext cx="430530" cy="438150"/>
            </a:xfrm>
            <a:custGeom>
              <a:avLst/>
              <a:gdLst/>
              <a:ahLst/>
              <a:cxnLst/>
              <a:rect l="l" t="t" r="r" b="b"/>
              <a:pathLst>
                <a:path w="430529" h="438150">
                  <a:moveTo>
                    <a:pt x="215137" y="0"/>
                  </a:moveTo>
                  <a:lnTo>
                    <a:pt x="165831" y="5783"/>
                  </a:lnTo>
                  <a:lnTo>
                    <a:pt x="120557" y="22254"/>
                  </a:lnTo>
                  <a:lnTo>
                    <a:pt x="80610" y="48095"/>
                  </a:lnTo>
                  <a:lnTo>
                    <a:pt x="47286" y="81990"/>
                  </a:lnTo>
                  <a:lnTo>
                    <a:pt x="21879" y="122621"/>
                  </a:lnTo>
                  <a:lnTo>
                    <a:pt x="5685" y="168670"/>
                  </a:lnTo>
                  <a:lnTo>
                    <a:pt x="0" y="218821"/>
                  </a:lnTo>
                  <a:lnTo>
                    <a:pt x="5685" y="269011"/>
                  </a:lnTo>
                  <a:lnTo>
                    <a:pt x="21879" y="315075"/>
                  </a:lnTo>
                  <a:lnTo>
                    <a:pt x="47286" y="355704"/>
                  </a:lnTo>
                  <a:lnTo>
                    <a:pt x="80610" y="389586"/>
                  </a:lnTo>
                  <a:lnTo>
                    <a:pt x="120557" y="415409"/>
                  </a:lnTo>
                  <a:lnTo>
                    <a:pt x="165831" y="431865"/>
                  </a:lnTo>
                  <a:lnTo>
                    <a:pt x="215137" y="437641"/>
                  </a:lnTo>
                  <a:lnTo>
                    <a:pt x="264437" y="431865"/>
                  </a:lnTo>
                  <a:lnTo>
                    <a:pt x="309693" y="415409"/>
                  </a:lnTo>
                  <a:lnTo>
                    <a:pt x="349615" y="389586"/>
                  </a:lnTo>
                  <a:lnTo>
                    <a:pt x="382912" y="355704"/>
                  </a:lnTo>
                  <a:lnTo>
                    <a:pt x="408294" y="315075"/>
                  </a:lnTo>
                  <a:lnTo>
                    <a:pt x="424470" y="269011"/>
                  </a:lnTo>
                  <a:lnTo>
                    <a:pt x="430149" y="218821"/>
                  </a:lnTo>
                  <a:lnTo>
                    <a:pt x="424470" y="168670"/>
                  </a:lnTo>
                  <a:lnTo>
                    <a:pt x="408294" y="122621"/>
                  </a:lnTo>
                  <a:lnTo>
                    <a:pt x="382912" y="81990"/>
                  </a:lnTo>
                  <a:lnTo>
                    <a:pt x="349615" y="48095"/>
                  </a:lnTo>
                  <a:lnTo>
                    <a:pt x="309693" y="22254"/>
                  </a:lnTo>
                  <a:lnTo>
                    <a:pt x="264437" y="5783"/>
                  </a:lnTo>
                  <a:lnTo>
                    <a:pt x="215137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48119" y="2998851"/>
              <a:ext cx="430530" cy="438150"/>
            </a:xfrm>
            <a:custGeom>
              <a:avLst/>
              <a:gdLst/>
              <a:ahLst/>
              <a:cxnLst/>
              <a:rect l="l" t="t" r="r" b="b"/>
              <a:pathLst>
                <a:path w="430529" h="438150">
                  <a:moveTo>
                    <a:pt x="0" y="218821"/>
                  </a:moveTo>
                  <a:lnTo>
                    <a:pt x="5685" y="168670"/>
                  </a:lnTo>
                  <a:lnTo>
                    <a:pt x="21879" y="122621"/>
                  </a:lnTo>
                  <a:lnTo>
                    <a:pt x="47286" y="81990"/>
                  </a:lnTo>
                  <a:lnTo>
                    <a:pt x="80610" y="48095"/>
                  </a:lnTo>
                  <a:lnTo>
                    <a:pt x="120557" y="22254"/>
                  </a:lnTo>
                  <a:lnTo>
                    <a:pt x="165831" y="5783"/>
                  </a:lnTo>
                  <a:lnTo>
                    <a:pt x="215137" y="0"/>
                  </a:lnTo>
                  <a:lnTo>
                    <a:pt x="264437" y="5783"/>
                  </a:lnTo>
                  <a:lnTo>
                    <a:pt x="309693" y="22254"/>
                  </a:lnTo>
                  <a:lnTo>
                    <a:pt x="349615" y="48095"/>
                  </a:lnTo>
                  <a:lnTo>
                    <a:pt x="382912" y="81990"/>
                  </a:lnTo>
                  <a:lnTo>
                    <a:pt x="408294" y="122621"/>
                  </a:lnTo>
                  <a:lnTo>
                    <a:pt x="424470" y="168670"/>
                  </a:lnTo>
                  <a:lnTo>
                    <a:pt x="430149" y="218821"/>
                  </a:lnTo>
                  <a:lnTo>
                    <a:pt x="424470" y="269011"/>
                  </a:lnTo>
                  <a:lnTo>
                    <a:pt x="408294" y="315075"/>
                  </a:lnTo>
                  <a:lnTo>
                    <a:pt x="382912" y="355704"/>
                  </a:lnTo>
                  <a:lnTo>
                    <a:pt x="349615" y="389586"/>
                  </a:lnTo>
                  <a:lnTo>
                    <a:pt x="309693" y="415409"/>
                  </a:lnTo>
                  <a:lnTo>
                    <a:pt x="264437" y="431865"/>
                  </a:lnTo>
                  <a:lnTo>
                    <a:pt x="215137" y="437641"/>
                  </a:lnTo>
                  <a:lnTo>
                    <a:pt x="165831" y="431865"/>
                  </a:lnTo>
                  <a:lnTo>
                    <a:pt x="120557" y="415409"/>
                  </a:lnTo>
                  <a:lnTo>
                    <a:pt x="80610" y="389586"/>
                  </a:lnTo>
                  <a:lnTo>
                    <a:pt x="47286" y="355704"/>
                  </a:lnTo>
                  <a:lnTo>
                    <a:pt x="21879" y="315075"/>
                  </a:lnTo>
                  <a:lnTo>
                    <a:pt x="5685" y="269011"/>
                  </a:lnTo>
                  <a:lnTo>
                    <a:pt x="0" y="21882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04761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308978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308978" y="314325"/>
                  </a:lnTo>
                  <a:lnTo>
                    <a:pt x="30897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04761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0" y="314325"/>
                  </a:moveTo>
                  <a:lnTo>
                    <a:pt x="308978" y="314325"/>
                  </a:lnTo>
                  <a:lnTo>
                    <a:pt x="308978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17030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308978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308978" y="314325"/>
                  </a:lnTo>
                  <a:lnTo>
                    <a:pt x="30897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17030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0" y="314325"/>
                  </a:moveTo>
                  <a:lnTo>
                    <a:pt x="308978" y="314325"/>
                  </a:lnTo>
                  <a:lnTo>
                    <a:pt x="308978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92492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308978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308978" y="314325"/>
                  </a:lnTo>
                  <a:lnTo>
                    <a:pt x="30897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492492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0" y="314325"/>
                  </a:moveTo>
                  <a:lnTo>
                    <a:pt x="308978" y="314325"/>
                  </a:lnTo>
                  <a:lnTo>
                    <a:pt x="308978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15657" y="3385058"/>
              <a:ext cx="1012190" cy="250825"/>
            </a:xfrm>
            <a:custGeom>
              <a:avLst/>
              <a:gdLst/>
              <a:ahLst/>
              <a:cxnLst/>
              <a:rect l="l" t="t" r="r" b="b"/>
              <a:pathLst>
                <a:path w="1012190" h="250825">
                  <a:moveTo>
                    <a:pt x="232283" y="250697"/>
                  </a:moveTo>
                  <a:lnTo>
                    <a:pt x="0" y="0"/>
                  </a:lnTo>
                </a:path>
                <a:path w="1012190" h="250825">
                  <a:moveTo>
                    <a:pt x="1007745" y="250697"/>
                  </a:moveTo>
                  <a:lnTo>
                    <a:pt x="1011809" y="63753"/>
                  </a:lnTo>
                </a:path>
                <a:path w="1012190" h="250825">
                  <a:moveTo>
                    <a:pt x="620014" y="250697"/>
                  </a:moveTo>
                  <a:lnTo>
                    <a:pt x="85826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211311" y="2998851"/>
              <a:ext cx="430530" cy="438150"/>
            </a:xfrm>
            <a:custGeom>
              <a:avLst/>
              <a:gdLst/>
              <a:ahLst/>
              <a:cxnLst/>
              <a:rect l="l" t="t" r="r" b="b"/>
              <a:pathLst>
                <a:path w="430529" h="438150">
                  <a:moveTo>
                    <a:pt x="215138" y="0"/>
                  </a:moveTo>
                  <a:lnTo>
                    <a:pt x="165831" y="5783"/>
                  </a:lnTo>
                  <a:lnTo>
                    <a:pt x="120557" y="22254"/>
                  </a:lnTo>
                  <a:lnTo>
                    <a:pt x="80610" y="48095"/>
                  </a:lnTo>
                  <a:lnTo>
                    <a:pt x="47286" y="81990"/>
                  </a:lnTo>
                  <a:lnTo>
                    <a:pt x="21879" y="122621"/>
                  </a:lnTo>
                  <a:lnTo>
                    <a:pt x="5685" y="168670"/>
                  </a:lnTo>
                  <a:lnTo>
                    <a:pt x="0" y="218821"/>
                  </a:lnTo>
                  <a:lnTo>
                    <a:pt x="5685" y="269011"/>
                  </a:lnTo>
                  <a:lnTo>
                    <a:pt x="21879" y="315075"/>
                  </a:lnTo>
                  <a:lnTo>
                    <a:pt x="47286" y="355704"/>
                  </a:lnTo>
                  <a:lnTo>
                    <a:pt x="80610" y="389586"/>
                  </a:lnTo>
                  <a:lnTo>
                    <a:pt x="120557" y="415409"/>
                  </a:lnTo>
                  <a:lnTo>
                    <a:pt x="165831" y="431865"/>
                  </a:lnTo>
                  <a:lnTo>
                    <a:pt x="215138" y="437641"/>
                  </a:lnTo>
                  <a:lnTo>
                    <a:pt x="264437" y="431865"/>
                  </a:lnTo>
                  <a:lnTo>
                    <a:pt x="309693" y="415409"/>
                  </a:lnTo>
                  <a:lnTo>
                    <a:pt x="349615" y="389586"/>
                  </a:lnTo>
                  <a:lnTo>
                    <a:pt x="382912" y="355704"/>
                  </a:lnTo>
                  <a:lnTo>
                    <a:pt x="408294" y="315075"/>
                  </a:lnTo>
                  <a:lnTo>
                    <a:pt x="424470" y="269011"/>
                  </a:lnTo>
                  <a:lnTo>
                    <a:pt x="430149" y="218821"/>
                  </a:lnTo>
                  <a:lnTo>
                    <a:pt x="424470" y="168670"/>
                  </a:lnTo>
                  <a:lnTo>
                    <a:pt x="408294" y="122621"/>
                  </a:lnTo>
                  <a:lnTo>
                    <a:pt x="382912" y="81990"/>
                  </a:lnTo>
                  <a:lnTo>
                    <a:pt x="349615" y="48095"/>
                  </a:lnTo>
                  <a:lnTo>
                    <a:pt x="309693" y="22254"/>
                  </a:lnTo>
                  <a:lnTo>
                    <a:pt x="264437" y="5783"/>
                  </a:lnTo>
                  <a:lnTo>
                    <a:pt x="215138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11311" y="2998851"/>
              <a:ext cx="430530" cy="438150"/>
            </a:xfrm>
            <a:custGeom>
              <a:avLst/>
              <a:gdLst/>
              <a:ahLst/>
              <a:cxnLst/>
              <a:rect l="l" t="t" r="r" b="b"/>
              <a:pathLst>
                <a:path w="430529" h="438150">
                  <a:moveTo>
                    <a:pt x="0" y="218821"/>
                  </a:moveTo>
                  <a:lnTo>
                    <a:pt x="5685" y="168670"/>
                  </a:lnTo>
                  <a:lnTo>
                    <a:pt x="21879" y="122621"/>
                  </a:lnTo>
                  <a:lnTo>
                    <a:pt x="47286" y="81990"/>
                  </a:lnTo>
                  <a:lnTo>
                    <a:pt x="80610" y="48095"/>
                  </a:lnTo>
                  <a:lnTo>
                    <a:pt x="120557" y="22254"/>
                  </a:lnTo>
                  <a:lnTo>
                    <a:pt x="165831" y="5783"/>
                  </a:lnTo>
                  <a:lnTo>
                    <a:pt x="215138" y="0"/>
                  </a:lnTo>
                  <a:lnTo>
                    <a:pt x="264437" y="5783"/>
                  </a:lnTo>
                  <a:lnTo>
                    <a:pt x="309693" y="22254"/>
                  </a:lnTo>
                  <a:lnTo>
                    <a:pt x="349615" y="48095"/>
                  </a:lnTo>
                  <a:lnTo>
                    <a:pt x="382912" y="81990"/>
                  </a:lnTo>
                  <a:lnTo>
                    <a:pt x="408294" y="122621"/>
                  </a:lnTo>
                  <a:lnTo>
                    <a:pt x="424470" y="168670"/>
                  </a:lnTo>
                  <a:lnTo>
                    <a:pt x="430149" y="218821"/>
                  </a:lnTo>
                  <a:lnTo>
                    <a:pt x="424470" y="269011"/>
                  </a:lnTo>
                  <a:lnTo>
                    <a:pt x="408294" y="315075"/>
                  </a:lnTo>
                  <a:lnTo>
                    <a:pt x="382912" y="355704"/>
                  </a:lnTo>
                  <a:lnTo>
                    <a:pt x="349615" y="389586"/>
                  </a:lnTo>
                  <a:lnTo>
                    <a:pt x="309693" y="415409"/>
                  </a:lnTo>
                  <a:lnTo>
                    <a:pt x="264437" y="431865"/>
                  </a:lnTo>
                  <a:lnTo>
                    <a:pt x="215138" y="437641"/>
                  </a:lnTo>
                  <a:lnTo>
                    <a:pt x="165831" y="431865"/>
                  </a:lnTo>
                  <a:lnTo>
                    <a:pt x="120557" y="415409"/>
                  </a:lnTo>
                  <a:lnTo>
                    <a:pt x="80610" y="389586"/>
                  </a:lnTo>
                  <a:lnTo>
                    <a:pt x="47286" y="355704"/>
                  </a:lnTo>
                  <a:lnTo>
                    <a:pt x="21879" y="315075"/>
                  </a:lnTo>
                  <a:lnTo>
                    <a:pt x="5685" y="269011"/>
                  </a:lnTo>
                  <a:lnTo>
                    <a:pt x="0" y="21882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267954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308978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308978" y="314325"/>
                  </a:lnTo>
                  <a:lnTo>
                    <a:pt x="30897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267954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0" y="314325"/>
                  </a:moveTo>
                  <a:lnTo>
                    <a:pt x="308978" y="314325"/>
                  </a:lnTo>
                  <a:lnTo>
                    <a:pt x="308978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880223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308978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308978" y="314325"/>
                  </a:lnTo>
                  <a:lnTo>
                    <a:pt x="30897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80223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0" y="314325"/>
                  </a:moveTo>
                  <a:lnTo>
                    <a:pt x="308978" y="314325"/>
                  </a:lnTo>
                  <a:lnTo>
                    <a:pt x="308978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655685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308978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308978" y="314325"/>
                  </a:lnTo>
                  <a:lnTo>
                    <a:pt x="30897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55685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0" y="314325"/>
                  </a:moveTo>
                  <a:lnTo>
                    <a:pt x="308978" y="314325"/>
                  </a:lnTo>
                  <a:lnTo>
                    <a:pt x="308978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429880" y="2672206"/>
              <a:ext cx="1381760" cy="963930"/>
            </a:xfrm>
            <a:custGeom>
              <a:avLst/>
              <a:gdLst/>
              <a:ahLst/>
              <a:cxnLst/>
              <a:rect l="l" t="t" r="r" b="b"/>
              <a:pathLst>
                <a:path w="1381759" h="963929">
                  <a:moveTo>
                    <a:pt x="1381252" y="963548"/>
                  </a:moveTo>
                  <a:lnTo>
                    <a:pt x="1148969" y="712851"/>
                  </a:lnTo>
                </a:path>
                <a:path w="1381759" h="963929">
                  <a:moveTo>
                    <a:pt x="0" y="0"/>
                  </a:moveTo>
                  <a:lnTo>
                    <a:pt x="844042" y="37807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5">
            <a:extLst>
              <a:ext uri="{FF2B5EF4-FFF2-40B4-BE49-F238E27FC236}">
                <a16:creationId xmlns:a16="http://schemas.microsoft.com/office/drawing/2014/main" id="{8BE3555A-2C4D-A848-AA35-52B8C24FA581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62660"/>
            <a:chOff x="0" y="0"/>
            <a:chExt cx="9144000" cy="962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0279" y="0"/>
              <a:ext cx="1870710" cy="9624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2820" y="0"/>
              <a:ext cx="750570" cy="9624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5220" y="0"/>
              <a:ext cx="1361694" cy="96240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8744" y="0"/>
              <a:ext cx="750570" cy="9624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1144" y="0"/>
              <a:ext cx="2350770" cy="96240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39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Divide-and-Conquer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556250" y="2355850"/>
            <a:ext cx="2298700" cy="850900"/>
            <a:chOff x="5556250" y="2355850"/>
            <a:chExt cx="2298700" cy="850900"/>
          </a:xfrm>
        </p:grpSpPr>
        <p:sp>
          <p:nvSpPr>
            <p:cNvPr id="10" name="object 10"/>
            <p:cNvSpPr/>
            <p:nvPr/>
          </p:nvSpPr>
          <p:spPr>
            <a:xfrm>
              <a:off x="5562600" y="23622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1143000" y="0"/>
                  </a:moveTo>
                  <a:lnTo>
                    <a:pt x="1075834" y="711"/>
                  </a:lnTo>
                  <a:lnTo>
                    <a:pt x="1009691" y="2818"/>
                  </a:lnTo>
                  <a:lnTo>
                    <a:pt x="944678" y="6283"/>
                  </a:lnTo>
                  <a:lnTo>
                    <a:pt x="880903" y="11065"/>
                  </a:lnTo>
                  <a:lnTo>
                    <a:pt x="818471" y="17126"/>
                  </a:lnTo>
                  <a:lnTo>
                    <a:pt x="757491" y="24426"/>
                  </a:lnTo>
                  <a:lnTo>
                    <a:pt x="698069" y="32926"/>
                  </a:lnTo>
                  <a:lnTo>
                    <a:pt x="640313" y="42587"/>
                  </a:lnTo>
                  <a:lnTo>
                    <a:pt x="584329" y="53369"/>
                  </a:lnTo>
                  <a:lnTo>
                    <a:pt x="530226" y="65234"/>
                  </a:lnTo>
                  <a:lnTo>
                    <a:pt x="478110" y="78141"/>
                  </a:lnTo>
                  <a:lnTo>
                    <a:pt x="428088" y="92053"/>
                  </a:lnTo>
                  <a:lnTo>
                    <a:pt x="380268" y="106928"/>
                  </a:lnTo>
                  <a:lnTo>
                    <a:pt x="334756" y="122729"/>
                  </a:lnTo>
                  <a:lnTo>
                    <a:pt x="291659" y="139416"/>
                  </a:lnTo>
                  <a:lnTo>
                    <a:pt x="251086" y="156949"/>
                  </a:lnTo>
                  <a:lnTo>
                    <a:pt x="213143" y="175290"/>
                  </a:lnTo>
                  <a:lnTo>
                    <a:pt x="177937" y="194399"/>
                  </a:lnTo>
                  <a:lnTo>
                    <a:pt x="116166" y="234764"/>
                  </a:lnTo>
                  <a:lnTo>
                    <a:pt x="66629" y="277731"/>
                  </a:lnTo>
                  <a:lnTo>
                    <a:pt x="30184" y="322985"/>
                  </a:lnTo>
                  <a:lnTo>
                    <a:pt x="7689" y="370213"/>
                  </a:lnTo>
                  <a:lnTo>
                    <a:pt x="0" y="419100"/>
                  </a:lnTo>
                  <a:lnTo>
                    <a:pt x="1940" y="443731"/>
                  </a:lnTo>
                  <a:lnTo>
                    <a:pt x="17139" y="491827"/>
                  </a:lnTo>
                  <a:lnTo>
                    <a:pt x="46716" y="538107"/>
                  </a:lnTo>
                  <a:lnTo>
                    <a:pt x="89814" y="582257"/>
                  </a:lnTo>
                  <a:lnTo>
                    <a:pt x="145576" y="623962"/>
                  </a:lnTo>
                  <a:lnTo>
                    <a:pt x="213143" y="662909"/>
                  </a:lnTo>
                  <a:lnTo>
                    <a:pt x="251086" y="681250"/>
                  </a:lnTo>
                  <a:lnTo>
                    <a:pt x="291659" y="698783"/>
                  </a:lnTo>
                  <a:lnTo>
                    <a:pt x="334756" y="715470"/>
                  </a:lnTo>
                  <a:lnTo>
                    <a:pt x="380268" y="731271"/>
                  </a:lnTo>
                  <a:lnTo>
                    <a:pt x="428088" y="746146"/>
                  </a:lnTo>
                  <a:lnTo>
                    <a:pt x="478110" y="760058"/>
                  </a:lnTo>
                  <a:lnTo>
                    <a:pt x="530226" y="772965"/>
                  </a:lnTo>
                  <a:lnTo>
                    <a:pt x="584329" y="784830"/>
                  </a:lnTo>
                  <a:lnTo>
                    <a:pt x="640313" y="795612"/>
                  </a:lnTo>
                  <a:lnTo>
                    <a:pt x="698069" y="805273"/>
                  </a:lnTo>
                  <a:lnTo>
                    <a:pt x="757491" y="813773"/>
                  </a:lnTo>
                  <a:lnTo>
                    <a:pt x="818471" y="821073"/>
                  </a:lnTo>
                  <a:lnTo>
                    <a:pt x="880903" y="827134"/>
                  </a:lnTo>
                  <a:lnTo>
                    <a:pt x="944678" y="831916"/>
                  </a:lnTo>
                  <a:lnTo>
                    <a:pt x="1009691" y="835381"/>
                  </a:lnTo>
                  <a:lnTo>
                    <a:pt x="1075834" y="837488"/>
                  </a:lnTo>
                  <a:lnTo>
                    <a:pt x="1143000" y="838200"/>
                  </a:lnTo>
                  <a:lnTo>
                    <a:pt x="1210165" y="837488"/>
                  </a:lnTo>
                  <a:lnTo>
                    <a:pt x="1276308" y="835381"/>
                  </a:lnTo>
                  <a:lnTo>
                    <a:pt x="1341321" y="831916"/>
                  </a:lnTo>
                  <a:lnTo>
                    <a:pt x="1405096" y="827134"/>
                  </a:lnTo>
                  <a:lnTo>
                    <a:pt x="1467528" y="821073"/>
                  </a:lnTo>
                  <a:lnTo>
                    <a:pt x="1528508" y="813773"/>
                  </a:lnTo>
                  <a:lnTo>
                    <a:pt x="1587930" y="805273"/>
                  </a:lnTo>
                  <a:lnTo>
                    <a:pt x="1645686" y="795612"/>
                  </a:lnTo>
                  <a:lnTo>
                    <a:pt x="1701670" y="784830"/>
                  </a:lnTo>
                  <a:lnTo>
                    <a:pt x="1755773" y="772965"/>
                  </a:lnTo>
                  <a:lnTo>
                    <a:pt x="1807889" y="760058"/>
                  </a:lnTo>
                  <a:lnTo>
                    <a:pt x="1857911" y="746146"/>
                  </a:lnTo>
                  <a:lnTo>
                    <a:pt x="1905731" y="731271"/>
                  </a:lnTo>
                  <a:lnTo>
                    <a:pt x="1951243" y="715470"/>
                  </a:lnTo>
                  <a:lnTo>
                    <a:pt x="1994340" y="698783"/>
                  </a:lnTo>
                  <a:lnTo>
                    <a:pt x="2034913" y="681250"/>
                  </a:lnTo>
                  <a:lnTo>
                    <a:pt x="2072856" y="662909"/>
                  </a:lnTo>
                  <a:lnTo>
                    <a:pt x="2108062" y="643800"/>
                  </a:lnTo>
                  <a:lnTo>
                    <a:pt x="2169833" y="603435"/>
                  </a:lnTo>
                  <a:lnTo>
                    <a:pt x="2219370" y="560468"/>
                  </a:lnTo>
                  <a:lnTo>
                    <a:pt x="2255815" y="515214"/>
                  </a:lnTo>
                  <a:lnTo>
                    <a:pt x="2278310" y="467986"/>
                  </a:lnTo>
                  <a:lnTo>
                    <a:pt x="2286000" y="419100"/>
                  </a:lnTo>
                  <a:lnTo>
                    <a:pt x="2284059" y="394468"/>
                  </a:lnTo>
                  <a:lnTo>
                    <a:pt x="2268860" y="346372"/>
                  </a:lnTo>
                  <a:lnTo>
                    <a:pt x="2239283" y="300092"/>
                  </a:lnTo>
                  <a:lnTo>
                    <a:pt x="2196185" y="255942"/>
                  </a:lnTo>
                  <a:lnTo>
                    <a:pt x="2140423" y="214237"/>
                  </a:lnTo>
                  <a:lnTo>
                    <a:pt x="2072856" y="175290"/>
                  </a:lnTo>
                  <a:lnTo>
                    <a:pt x="2034913" y="156949"/>
                  </a:lnTo>
                  <a:lnTo>
                    <a:pt x="1994340" y="139416"/>
                  </a:lnTo>
                  <a:lnTo>
                    <a:pt x="1951243" y="122729"/>
                  </a:lnTo>
                  <a:lnTo>
                    <a:pt x="1905731" y="106928"/>
                  </a:lnTo>
                  <a:lnTo>
                    <a:pt x="1857911" y="92053"/>
                  </a:lnTo>
                  <a:lnTo>
                    <a:pt x="1807889" y="78141"/>
                  </a:lnTo>
                  <a:lnTo>
                    <a:pt x="1755773" y="65234"/>
                  </a:lnTo>
                  <a:lnTo>
                    <a:pt x="1701670" y="53369"/>
                  </a:lnTo>
                  <a:lnTo>
                    <a:pt x="1645686" y="42587"/>
                  </a:lnTo>
                  <a:lnTo>
                    <a:pt x="1587930" y="32926"/>
                  </a:lnTo>
                  <a:lnTo>
                    <a:pt x="1528508" y="24426"/>
                  </a:lnTo>
                  <a:lnTo>
                    <a:pt x="1467528" y="17126"/>
                  </a:lnTo>
                  <a:lnTo>
                    <a:pt x="1405096" y="11065"/>
                  </a:lnTo>
                  <a:lnTo>
                    <a:pt x="1341321" y="6283"/>
                  </a:lnTo>
                  <a:lnTo>
                    <a:pt x="1276308" y="2818"/>
                  </a:lnTo>
                  <a:lnTo>
                    <a:pt x="1210165" y="711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62600" y="23622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0" y="419100"/>
                  </a:moveTo>
                  <a:lnTo>
                    <a:pt x="7689" y="370213"/>
                  </a:lnTo>
                  <a:lnTo>
                    <a:pt x="30184" y="322985"/>
                  </a:lnTo>
                  <a:lnTo>
                    <a:pt x="66629" y="277731"/>
                  </a:lnTo>
                  <a:lnTo>
                    <a:pt x="116166" y="234764"/>
                  </a:lnTo>
                  <a:lnTo>
                    <a:pt x="177937" y="194399"/>
                  </a:lnTo>
                  <a:lnTo>
                    <a:pt x="213143" y="175290"/>
                  </a:lnTo>
                  <a:lnTo>
                    <a:pt x="251086" y="156949"/>
                  </a:lnTo>
                  <a:lnTo>
                    <a:pt x="291659" y="139416"/>
                  </a:lnTo>
                  <a:lnTo>
                    <a:pt x="334756" y="122729"/>
                  </a:lnTo>
                  <a:lnTo>
                    <a:pt x="380268" y="106928"/>
                  </a:lnTo>
                  <a:lnTo>
                    <a:pt x="428088" y="92053"/>
                  </a:lnTo>
                  <a:lnTo>
                    <a:pt x="478110" y="78141"/>
                  </a:lnTo>
                  <a:lnTo>
                    <a:pt x="530226" y="65234"/>
                  </a:lnTo>
                  <a:lnTo>
                    <a:pt x="584329" y="53369"/>
                  </a:lnTo>
                  <a:lnTo>
                    <a:pt x="640313" y="42587"/>
                  </a:lnTo>
                  <a:lnTo>
                    <a:pt x="698069" y="32926"/>
                  </a:lnTo>
                  <a:lnTo>
                    <a:pt x="757491" y="24426"/>
                  </a:lnTo>
                  <a:lnTo>
                    <a:pt x="818471" y="17126"/>
                  </a:lnTo>
                  <a:lnTo>
                    <a:pt x="880903" y="11065"/>
                  </a:lnTo>
                  <a:lnTo>
                    <a:pt x="944678" y="6283"/>
                  </a:lnTo>
                  <a:lnTo>
                    <a:pt x="1009691" y="2818"/>
                  </a:lnTo>
                  <a:lnTo>
                    <a:pt x="1075834" y="711"/>
                  </a:lnTo>
                  <a:lnTo>
                    <a:pt x="1143000" y="0"/>
                  </a:lnTo>
                  <a:lnTo>
                    <a:pt x="1210165" y="711"/>
                  </a:lnTo>
                  <a:lnTo>
                    <a:pt x="1276308" y="2818"/>
                  </a:lnTo>
                  <a:lnTo>
                    <a:pt x="1341321" y="6283"/>
                  </a:lnTo>
                  <a:lnTo>
                    <a:pt x="1405096" y="11065"/>
                  </a:lnTo>
                  <a:lnTo>
                    <a:pt x="1467528" y="17126"/>
                  </a:lnTo>
                  <a:lnTo>
                    <a:pt x="1528508" y="24426"/>
                  </a:lnTo>
                  <a:lnTo>
                    <a:pt x="1587930" y="32926"/>
                  </a:lnTo>
                  <a:lnTo>
                    <a:pt x="1645686" y="42587"/>
                  </a:lnTo>
                  <a:lnTo>
                    <a:pt x="1701670" y="53369"/>
                  </a:lnTo>
                  <a:lnTo>
                    <a:pt x="1755773" y="65234"/>
                  </a:lnTo>
                  <a:lnTo>
                    <a:pt x="1807889" y="78141"/>
                  </a:lnTo>
                  <a:lnTo>
                    <a:pt x="1857911" y="92053"/>
                  </a:lnTo>
                  <a:lnTo>
                    <a:pt x="1905731" y="106928"/>
                  </a:lnTo>
                  <a:lnTo>
                    <a:pt x="1951243" y="122729"/>
                  </a:lnTo>
                  <a:lnTo>
                    <a:pt x="1994340" y="139416"/>
                  </a:lnTo>
                  <a:lnTo>
                    <a:pt x="2034913" y="156949"/>
                  </a:lnTo>
                  <a:lnTo>
                    <a:pt x="2072856" y="175290"/>
                  </a:lnTo>
                  <a:lnTo>
                    <a:pt x="2108062" y="194399"/>
                  </a:lnTo>
                  <a:lnTo>
                    <a:pt x="2169833" y="234764"/>
                  </a:lnTo>
                  <a:lnTo>
                    <a:pt x="2219370" y="277731"/>
                  </a:lnTo>
                  <a:lnTo>
                    <a:pt x="2255815" y="322985"/>
                  </a:lnTo>
                  <a:lnTo>
                    <a:pt x="2278310" y="370213"/>
                  </a:lnTo>
                  <a:lnTo>
                    <a:pt x="2286000" y="419100"/>
                  </a:lnTo>
                  <a:lnTo>
                    <a:pt x="2284059" y="443731"/>
                  </a:lnTo>
                  <a:lnTo>
                    <a:pt x="2268860" y="491827"/>
                  </a:lnTo>
                  <a:lnTo>
                    <a:pt x="2239283" y="538107"/>
                  </a:lnTo>
                  <a:lnTo>
                    <a:pt x="2196185" y="582257"/>
                  </a:lnTo>
                  <a:lnTo>
                    <a:pt x="2140423" y="623962"/>
                  </a:lnTo>
                  <a:lnTo>
                    <a:pt x="2072856" y="662909"/>
                  </a:lnTo>
                  <a:lnTo>
                    <a:pt x="2034913" y="681250"/>
                  </a:lnTo>
                  <a:lnTo>
                    <a:pt x="1994340" y="698783"/>
                  </a:lnTo>
                  <a:lnTo>
                    <a:pt x="1951243" y="715470"/>
                  </a:lnTo>
                  <a:lnTo>
                    <a:pt x="1905731" y="731271"/>
                  </a:lnTo>
                  <a:lnTo>
                    <a:pt x="1857911" y="746146"/>
                  </a:lnTo>
                  <a:lnTo>
                    <a:pt x="1807889" y="760058"/>
                  </a:lnTo>
                  <a:lnTo>
                    <a:pt x="1755773" y="772965"/>
                  </a:lnTo>
                  <a:lnTo>
                    <a:pt x="1701670" y="784830"/>
                  </a:lnTo>
                  <a:lnTo>
                    <a:pt x="1645686" y="795612"/>
                  </a:lnTo>
                  <a:lnTo>
                    <a:pt x="1587930" y="805273"/>
                  </a:lnTo>
                  <a:lnTo>
                    <a:pt x="1528508" y="813773"/>
                  </a:lnTo>
                  <a:lnTo>
                    <a:pt x="1467528" y="821073"/>
                  </a:lnTo>
                  <a:lnTo>
                    <a:pt x="1405096" y="827134"/>
                  </a:lnTo>
                  <a:lnTo>
                    <a:pt x="1341321" y="831916"/>
                  </a:lnTo>
                  <a:lnTo>
                    <a:pt x="1276308" y="835381"/>
                  </a:lnTo>
                  <a:lnTo>
                    <a:pt x="1210165" y="837488"/>
                  </a:lnTo>
                  <a:lnTo>
                    <a:pt x="1143000" y="838200"/>
                  </a:lnTo>
                  <a:lnTo>
                    <a:pt x="1075834" y="837488"/>
                  </a:lnTo>
                  <a:lnTo>
                    <a:pt x="1009691" y="835381"/>
                  </a:lnTo>
                  <a:lnTo>
                    <a:pt x="944678" y="831916"/>
                  </a:lnTo>
                  <a:lnTo>
                    <a:pt x="880903" y="827134"/>
                  </a:lnTo>
                  <a:lnTo>
                    <a:pt x="818471" y="821073"/>
                  </a:lnTo>
                  <a:lnTo>
                    <a:pt x="757491" y="813773"/>
                  </a:lnTo>
                  <a:lnTo>
                    <a:pt x="698069" y="805273"/>
                  </a:lnTo>
                  <a:lnTo>
                    <a:pt x="640313" y="795612"/>
                  </a:lnTo>
                  <a:lnTo>
                    <a:pt x="584329" y="784830"/>
                  </a:lnTo>
                  <a:lnTo>
                    <a:pt x="530226" y="772965"/>
                  </a:lnTo>
                  <a:lnTo>
                    <a:pt x="478110" y="760058"/>
                  </a:lnTo>
                  <a:lnTo>
                    <a:pt x="428088" y="746146"/>
                  </a:lnTo>
                  <a:lnTo>
                    <a:pt x="380268" y="731271"/>
                  </a:lnTo>
                  <a:lnTo>
                    <a:pt x="334756" y="715470"/>
                  </a:lnTo>
                  <a:lnTo>
                    <a:pt x="291659" y="698783"/>
                  </a:lnTo>
                  <a:lnTo>
                    <a:pt x="251086" y="681250"/>
                  </a:lnTo>
                  <a:lnTo>
                    <a:pt x="213143" y="662909"/>
                  </a:lnTo>
                  <a:lnTo>
                    <a:pt x="177937" y="643800"/>
                  </a:lnTo>
                  <a:lnTo>
                    <a:pt x="116166" y="603435"/>
                  </a:lnTo>
                  <a:lnTo>
                    <a:pt x="66629" y="560468"/>
                  </a:lnTo>
                  <a:lnTo>
                    <a:pt x="30184" y="515214"/>
                  </a:lnTo>
                  <a:lnTo>
                    <a:pt x="7689" y="467986"/>
                  </a:lnTo>
                  <a:lnTo>
                    <a:pt x="0" y="4191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013830" y="2479675"/>
            <a:ext cx="1330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 marR="5080" indent="-18796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subproblem</a:t>
            </a:r>
            <a:r>
              <a:rPr sz="1800" b="1" spc="-7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EDEBE0"/>
                </a:solidFill>
                <a:latin typeface="Calibri"/>
                <a:cs typeface="Calibri"/>
              </a:rPr>
              <a:t>2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of</a:t>
            </a:r>
            <a:r>
              <a:rPr sz="1800" b="1" spc="-2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size</a:t>
            </a:r>
            <a:r>
              <a:rPr sz="1800" b="1" spc="-3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i="1" spc="-25" dirty="0">
                <a:solidFill>
                  <a:srgbClr val="EDEBE0"/>
                </a:solidFill>
                <a:latin typeface="Calibri"/>
                <a:cs typeface="Calibri"/>
              </a:rPr>
              <a:t>n</a:t>
            </a:r>
            <a:r>
              <a:rPr sz="1800" b="1" spc="-25" dirty="0">
                <a:solidFill>
                  <a:srgbClr val="EDEBE0"/>
                </a:solidFill>
                <a:latin typeface="Calibri"/>
                <a:cs typeface="Calibri"/>
              </a:rPr>
              <a:t>/2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12850" y="2355850"/>
            <a:ext cx="2298700" cy="850900"/>
            <a:chOff x="1212850" y="2355850"/>
            <a:chExt cx="2298700" cy="850900"/>
          </a:xfrm>
        </p:grpSpPr>
        <p:sp>
          <p:nvSpPr>
            <p:cNvPr id="14" name="object 14"/>
            <p:cNvSpPr/>
            <p:nvPr/>
          </p:nvSpPr>
          <p:spPr>
            <a:xfrm>
              <a:off x="1219200" y="23622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1143000" y="0"/>
                  </a:moveTo>
                  <a:lnTo>
                    <a:pt x="1075834" y="711"/>
                  </a:lnTo>
                  <a:lnTo>
                    <a:pt x="1009691" y="2818"/>
                  </a:lnTo>
                  <a:lnTo>
                    <a:pt x="944678" y="6283"/>
                  </a:lnTo>
                  <a:lnTo>
                    <a:pt x="880903" y="11065"/>
                  </a:lnTo>
                  <a:lnTo>
                    <a:pt x="818471" y="17126"/>
                  </a:lnTo>
                  <a:lnTo>
                    <a:pt x="757491" y="24426"/>
                  </a:lnTo>
                  <a:lnTo>
                    <a:pt x="698069" y="32926"/>
                  </a:lnTo>
                  <a:lnTo>
                    <a:pt x="640313" y="42587"/>
                  </a:lnTo>
                  <a:lnTo>
                    <a:pt x="584329" y="53369"/>
                  </a:lnTo>
                  <a:lnTo>
                    <a:pt x="530226" y="65234"/>
                  </a:lnTo>
                  <a:lnTo>
                    <a:pt x="478110" y="78141"/>
                  </a:lnTo>
                  <a:lnTo>
                    <a:pt x="428088" y="92053"/>
                  </a:lnTo>
                  <a:lnTo>
                    <a:pt x="380268" y="106928"/>
                  </a:lnTo>
                  <a:lnTo>
                    <a:pt x="334756" y="122729"/>
                  </a:lnTo>
                  <a:lnTo>
                    <a:pt x="291659" y="139416"/>
                  </a:lnTo>
                  <a:lnTo>
                    <a:pt x="251086" y="156949"/>
                  </a:lnTo>
                  <a:lnTo>
                    <a:pt x="213143" y="175290"/>
                  </a:lnTo>
                  <a:lnTo>
                    <a:pt x="177937" y="194399"/>
                  </a:lnTo>
                  <a:lnTo>
                    <a:pt x="116166" y="234764"/>
                  </a:lnTo>
                  <a:lnTo>
                    <a:pt x="66629" y="277731"/>
                  </a:lnTo>
                  <a:lnTo>
                    <a:pt x="30184" y="322985"/>
                  </a:lnTo>
                  <a:lnTo>
                    <a:pt x="7689" y="370213"/>
                  </a:lnTo>
                  <a:lnTo>
                    <a:pt x="0" y="419100"/>
                  </a:lnTo>
                  <a:lnTo>
                    <a:pt x="1940" y="443731"/>
                  </a:lnTo>
                  <a:lnTo>
                    <a:pt x="17139" y="491827"/>
                  </a:lnTo>
                  <a:lnTo>
                    <a:pt x="46716" y="538107"/>
                  </a:lnTo>
                  <a:lnTo>
                    <a:pt x="89814" y="582257"/>
                  </a:lnTo>
                  <a:lnTo>
                    <a:pt x="145576" y="623962"/>
                  </a:lnTo>
                  <a:lnTo>
                    <a:pt x="213143" y="662909"/>
                  </a:lnTo>
                  <a:lnTo>
                    <a:pt x="251086" y="681250"/>
                  </a:lnTo>
                  <a:lnTo>
                    <a:pt x="291659" y="698783"/>
                  </a:lnTo>
                  <a:lnTo>
                    <a:pt x="334756" y="715470"/>
                  </a:lnTo>
                  <a:lnTo>
                    <a:pt x="380268" y="731271"/>
                  </a:lnTo>
                  <a:lnTo>
                    <a:pt x="428088" y="746146"/>
                  </a:lnTo>
                  <a:lnTo>
                    <a:pt x="478110" y="760058"/>
                  </a:lnTo>
                  <a:lnTo>
                    <a:pt x="530226" y="772965"/>
                  </a:lnTo>
                  <a:lnTo>
                    <a:pt x="584329" y="784830"/>
                  </a:lnTo>
                  <a:lnTo>
                    <a:pt x="640313" y="795612"/>
                  </a:lnTo>
                  <a:lnTo>
                    <a:pt x="698069" y="805273"/>
                  </a:lnTo>
                  <a:lnTo>
                    <a:pt x="757491" y="813773"/>
                  </a:lnTo>
                  <a:lnTo>
                    <a:pt x="818471" y="821073"/>
                  </a:lnTo>
                  <a:lnTo>
                    <a:pt x="880903" y="827134"/>
                  </a:lnTo>
                  <a:lnTo>
                    <a:pt x="944678" y="831916"/>
                  </a:lnTo>
                  <a:lnTo>
                    <a:pt x="1009691" y="835381"/>
                  </a:lnTo>
                  <a:lnTo>
                    <a:pt x="1075834" y="837488"/>
                  </a:lnTo>
                  <a:lnTo>
                    <a:pt x="1143000" y="838200"/>
                  </a:lnTo>
                  <a:lnTo>
                    <a:pt x="1210165" y="837488"/>
                  </a:lnTo>
                  <a:lnTo>
                    <a:pt x="1276308" y="835381"/>
                  </a:lnTo>
                  <a:lnTo>
                    <a:pt x="1341321" y="831916"/>
                  </a:lnTo>
                  <a:lnTo>
                    <a:pt x="1405096" y="827134"/>
                  </a:lnTo>
                  <a:lnTo>
                    <a:pt x="1467528" y="821073"/>
                  </a:lnTo>
                  <a:lnTo>
                    <a:pt x="1528508" y="813773"/>
                  </a:lnTo>
                  <a:lnTo>
                    <a:pt x="1587930" y="805273"/>
                  </a:lnTo>
                  <a:lnTo>
                    <a:pt x="1645686" y="795612"/>
                  </a:lnTo>
                  <a:lnTo>
                    <a:pt x="1701670" y="784830"/>
                  </a:lnTo>
                  <a:lnTo>
                    <a:pt x="1755773" y="772965"/>
                  </a:lnTo>
                  <a:lnTo>
                    <a:pt x="1807889" y="760058"/>
                  </a:lnTo>
                  <a:lnTo>
                    <a:pt x="1857911" y="746146"/>
                  </a:lnTo>
                  <a:lnTo>
                    <a:pt x="1905731" y="731271"/>
                  </a:lnTo>
                  <a:lnTo>
                    <a:pt x="1951243" y="715470"/>
                  </a:lnTo>
                  <a:lnTo>
                    <a:pt x="1994340" y="698783"/>
                  </a:lnTo>
                  <a:lnTo>
                    <a:pt x="2034913" y="681250"/>
                  </a:lnTo>
                  <a:lnTo>
                    <a:pt x="2072856" y="662909"/>
                  </a:lnTo>
                  <a:lnTo>
                    <a:pt x="2108062" y="643800"/>
                  </a:lnTo>
                  <a:lnTo>
                    <a:pt x="2169833" y="603435"/>
                  </a:lnTo>
                  <a:lnTo>
                    <a:pt x="2219370" y="560468"/>
                  </a:lnTo>
                  <a:lnTo>
                    <a:pt x="2255815" y="515214"/>
                  </a:lnTo>
                  <a:lnTo>
                    <a:pt x="2278310" y="467986"/>
                  </a:lnTo>
                  <a:lnTo>
                    <a:pt x="2286000" y="419100"/>
                  </a:lnTo>
                  <a:lnTo>
                    <a:pt x="2284059" y="394468"/>
                  </a:lnTo>
                  <a:lnTo>
                    <a:pt x="2268860" y="346372"/>
                  </a:lnTo>
                  <a:lnTo>
                    <a:pt x="2239283" y="300092"/>
                  </a:lnTo>
                  <a:lnTo>
                    <a:pt x="2196185" y="255942"/>
                  </a:lnTo>
                  <a:lnTo>
                    <a:pt x="2140423" y="214237"/>
                  </a:lnTo>
                  <a:lnTo>
                    <a:pt x="2072856" y="175290"/>
                  </a:lnTo>
                  <a:lnTo>
                    <a:pt x="2034913" y="156949"/>
                  </a:lnTo>
                  <a:lnTo>
                    <a:pt x="1994340" y="139416"/>
                  </a:lnTo>
                  <a:lnTo>
                    <a:pt x="1951243" y="122729"/>
                  </a:lnTo>
                  <a:lnTo>
                    <a:pt x="1905731" y="106928"/>
                  </a:lnTo>
                  <a:lnTo>
                    <a:pt x="1857911" y="92053"/>
                  </a:lnTo>
                  <a:lnTo>
                    <a:pt x="1807889" y="78141"/>
                  </a:lnTo>
                  <a:lnTo>
                    <a:pt x="1755773" y="65234"/>
                  </a:lnTo>
                  <a:lnTo>
                    <a:pt x="1701670" y="53369"/>
                  </a:lnTo>
                  <a:lnTo>
                    <a:pt x="1645686" y="42587"/>
                  </a:lnTo>
                  <a:lnTo>
                    <a:pt x="1587930" y="32926"/>
                  </a:lnTo>
                  <a:lnTo>
                    <a:pt x="1528508" y="24426"/>
                  </a:lnTo>
                  <a:lnTo>
                    <a:pt x="1467528" y="17126"/>
                  </a:lnTo>
                  <a:lnTo>
                    <a:pt x="1405096" y="11065"/>
                  </a:lnTo>
                  <a:lnTo>
                    <a:pt x="1341321" y="6283"/>
                  </a:lnTo>
                  <a:lnTo>
                    <a:pt x="1276308" y="2818"/>
                  </a:lnTo>
                  <a:lnTo>
                    <a:pt x="1210165" y="711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9200" y="23622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0" y="419100"/>
                  </a:moveTo>
                  <a:lnTo>
                    <a:pt x="7689" y="370213"/>
                  </a:lnTo>
                  <a:lnTo>
                    <a:pt x="30184" y="322985"/>
                  </a:lnTo>
                  <a:lnTo>
                    <a:pt x="66629" y="277731"/>
                  </a:lnTo>
                  <a:lnTo>
                    <a:pt x="116166" y="234764"/>
                  </a:lnTo>
                  <a:lnTo>
                    <a:pt x="177937" y="194399"/>
                  </a:lnTo>
                  <a:lnTo>
                    <a:pt x="213143" y="175290"/>
                  </a:lnTo>
                  <a:lnTo>
                    <a:pt x="251086" y="156949"/>
                  </a:lnTo>
                  <a:lnTo>
                    <a:pt x="291659" y="139416"/>
                  </a:lnTo>
                  <a:lnTo>
                    <a:pt x="334756" y="122729"/>
                  </a:lnTo>
                  <a:lnTo>
                    <a:pt x="380268" y="106928"/>
                  </a:lnTo>
                  <a:lnTo>
                    <a:pt x="428088" y="92053"/>
                  </a:lnTo>
                  <a:lnTo>
                    <a:pt x="478110" y="78141"/>
                  </a:lnTo>
                  <a:lnTo>
                    <a:pt x="530226" y="65234"/>
                  </a:lnTo>
                  <a:lnTo>
                    <a:pt x="584329" y="53369"/>
                  </a:lnTo>
                  <a:lnTo>
                    <a:pt x="640313" y="42587"/>
                  </a:lnTo>
                  <a:lnTo>
                    <a:pt x="698069" y="32926"/>
                  </a:lnTo>
                  <a:lnTo>
                    <a:pt x="757491" y="24426"/>
                  </a:lnTo>
                  <a:lnTo>
                    <a:pt x="818471" y="17126"/>
                  </a:lnTo>
                  <a:lnTo>
                    <a:pt x="880903" y="11065"/>
                  </a:lnTo>
                  <a:lnTo>
                    <a:pt x="944678" y="6283"/>
                  </a:lnTo>
                  <a:lnTo>
                    <a:pt x="1009691" y="2818"/>
                  </a:lnTo>
                  <a:lnTo>
                    <a:pt x="1075834" y="711"/>
                  </a:lnTo>
                  <a:lnTo>
                    <a:pt x="1143000" y="0"/>
                  </a:lnTo>
                  <a:lnTo>
                    <a:pt x="1210165" y="711"/>
                  </a:lnTo>
                  <a:lnTo>
                    <a:pt x="1276308" y="2818"/>
                  </a:lnTo>
                  <a:lnTo>
                    <a:pt x="1341321" y="6283"/>
                  </a:lnTo>
                  <a:lnTo>
                    <a:pt x="1405096" y="11065"/>
                  </a:lnTo>
                  <a:lnTo>
                    <a:pt x="1467528" y="17126"/>
                  </a:lnTo>
                  <a:lnTo>
                    <a:pt x="1528508" y="24426"/>
                  </a:lnTo>
                  <a:lnTo>
                    <a:pt x="1587930" y="32926"/>
                  </a:lnTo>
                  <a:lnTo>
                    <a:pt x="1645686" y="42587"/>
                  </a:lnTo>
                  <a:lnTo>
                    <a:pt x="1701670" y="53369"/>
                  </a:lnTo>
                  <a:lnTo>
                    <a:pt x="1755773" y="65234"/>
                  </a:lnTo>
                  <a:lnTo>
                    <a:pt x="1807889" y="78141"/>
                  </a:lnTo>
                  <a:lnTo>
                    <a:pt x="1857911" y="92053"/>
                  </a:lnTo>
                  <a:lnTo>
                    <a:pt x="1905731" y="106928"/>
                  </a:lnTo>
                  <a:lnTo>
                    <a:pt x="1951243" y="122729"/>
                  </a:lnTo>
                  <a:lnTo>
                    <a:pt x="1994340" y="139416"/>
                  </a:lnTo>
                  <a:lnTo>
                    <a:pt x="2034913" y="156949"/>
                  </a:lnTo>
                  <a:lnTo>
                    <a:pt x="2072856" y="175290"/>
                  </a:lnTo>
                  <a:lnTo>
                    <a:pt x="2108062" y="194399"/>
                  </a:lnTo>
                  <a:lnTo>
                    <a:pt x="2169833" y="234764"/>
                  </a:lnTo>
                  <a:lnTo>
                    <a:pt x="2219370" y="277731"/>
                  </a:lnTo>
                  <a:lnTo>
                    <a:pt x="2255815" y="322985"/>
                  </a:lnTo>
                  <a:lnTo>
                    <a:pt x="2278310" y="370213"/>
                  </a:lnTo>
                  <a:lnTo>
                    <a:pt x="2286000" y="419100"/>
                  </a:lnTo>
                  <a:lnTo>
                    <a:pt x="2284059" y="443731"/>
                  </a:lnTo>
                  <a:lnTo>
                    <a:pt x="2268860" y="491827"/>
                  </a:lnTo>
                  <a:lnTo>
                    <a:pt x="2239283" y="538107"/>
                  </a:lnTo>
                  <a:lnTo>
                    <a:pt x="2196185" y="582257"/>
                  </a:lnTo>
                  <a:lnTo>
                    <a:pt x="2140423" y="623962"/>
                  </a:lnTo>
                  <a:lnTo>
                    <a:pt x="2072856" y="662909"/>
                  </a:lnTo>
                  <a:lnTo>
                    <a:pt x="2034913" y="681250"/>
                  </a:lnTo>
                  <a:lnTo>
                    <a:pt x="1994340" y="698783"/>
                  </a:lnTo>
                  <a:lnTo>
                    <a:pt x="1951243" y="715470"/>
                  </a:lnTo>
                  <a:lnTo>
                    <a:pt x="1905731" y="731271"/>
                  </a:lnTo>
                  <a:lnTo>
                    <a:pt x="1857911" y="746146"/>
                  </a:lnTo>
                  <a:lnTo>
                    <a:pt x="1807889" y="760058"/>
                  </a:lnTo>
                  <a:lnTo>
                    <a:pt x="1755773" y="772965"/>
                  </a:lnTo>
                  <a:lnTo>
                    <a:pt x="1701670" y="784830"/>
                  </a:lnTo>
                  <a:lnTo>
                    <a:pt x="1645686" y="795612"/>
                  </a:lnTo>
                  <a:lnTo>
                    <a:pt x="1587930" y="805273"/>
                  </a:lnTo>
                  <a:lnTo>
                    <a:pt x="1528508" y="813773"/>
                  </a:lnTo>
                  <a:lnTo>
                    <a:pt x="1467528" y="821073"/>
                  </a:lnTo>
                  <a:lnTo>
                    <a:pt x="1405096" y="827134"/>
                  </a:lnTo>
                  <a:lnTo>
                    <a:pt x="1341321" y="831916"/>
                  </a:lnTo>
                  <a:lnTo>
                    <a:pt x="1276308" y="835381"/>
                  </a:lnTo>
                  <a:lnTo>
                    <a:pt x="1210165" y="837488"/>
                  </a:lnTo>
                  <a:lnTo>
                    <a:pt x="1143000" y="838200"/>
                  </a:lnTo>
                  <a:lnTo>
                    <a:pt x="1075834" y="837488"/>
                  </a:lnTo>
                  <a:lnTo>
                    <a:pt x="1009691" y="835381"/>
                  </a:lnTo>
                  <a:lnTo>
                    <a:pt x="944678" y="831916"/>
                  </a:lnTo>
                  <a:lnTo>
                    <a:pt x="880903" y="827134"/>
                  </a:lnTo>
                  <a:lnTo>
                    <a:pt x="818471" y="821073"/>
                  </a:lnTo>
                  <a:lnTo>
                    <a:pt x="757491" y="813773"/>
                  </a:lnTo>
                  <a:lnTo>
                    <a:pt x="698069" y="805273"/>
                  </a:lnTo>
                  <a:lnTo>
                    <a:pt x="640313" y="795612"/>
                  </a:lnTo>
                  <a:lnTo>
                    <a:pt x="584329" y="784830"/>
                  </a:lnTo>
                  <a:lnTo>
                    <a:pt x="530226" y="772965"/>
                  </a:lnTo>
                  <a:lnTo>
                    <a:pt x="478110" y="760058"/>
                  </a:lnTo>
                  <a:lnTo>
                    <a:pt x="428088" y="746146"/>
                  </a:lnTo>
                  <a:lnTo>
                    <a:pt x="380268" y="731271"/>
                  </a:lnTo>
                  <a:lnTo>
                    <a:pt x="334756" y="715470"/>
                  </a:lnTo>
                  <a:lnTo>
                    <a:pt x="291659" y="698783"/>
                  </a:lnTo>
                  <a:lnTo>
                    <a:pt x="251086" y="681250"/>
                  </a:lnTo>
                  <a:lnTo>
                    <a:pt x="213143" y="662909"/>
                  </a:lnTo>
                  <a:lnTo>
                    <a:pt x="177937" y="643800"/>
                  </a:lnTo>
                  <a:lnTo>
                    <a:pt x="116166" y="603435"/>
                  </a:lnTo>
                  <a:lnTo>
                    <a:pt x="66629" y="560468"/>
                  </a:lnTo>
                  <a:lnTo>
                    <a:pt x="30184" y="515214"/>
                  </a:lnTo>
                  <a:lnTo>
                    <a:pt x="7689" y="467986"/>
                  </a:lnTo>
                  <a:lnTo>
                    <a:pt x="0" y="4191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69542" y="2479675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 marR="5080" indent="-18796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subproblem</a:t>
            </a:r>
            <a:r>
              <a:rPr sz="1800" b="1" spc="-4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EDEBE0"/>
                </a:solidFill>
                <a:latin typeface="Calibri"/>
                <a:cs typeface="Calibri"/>
              </a:rPr>
              <a:t>1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of</a:t>
            </a:r>
            <a:r>
              <a:rPr sz="1800" b="1" spc="-2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size</a:t>
            </a:r>
            <a:r>
              <a:rPr sz="1800" b="1" spc="-3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i="1" spc="-25" dirty="0">
                <a:solidFill>
                  <a:srgbClr val="EDEBE0"/>
                </a:solidFill>
                <a:latin typeface="Calibri"/>
                <a:cs typeface="Calibri"/>
              </a:rPr>
              <a:t>n</a:t>
            </a:r>
            <a:r>
              <a:rPr sz="1800" b="1" spc="-25" dirty="0">
                <a:solidFill>
                  <a:srgbClr val="EDEBE0"/>
                </a:solidFill>
                <a:latin typeface="Calibri"/>
                <a:cs typeface="Calibri"/>
              </a:rPr>
              <a:t>/2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19200" y="3657600"/>
            <a:ext cx="2286000" cy="685800"/>
          </a:xfrm>
          <a:prstGeom prst="rect">
            <a:avLst/>
          </a:prstGeom>
          <a:solidFill>
            <a:srgbClr val="4F81BC"/>
          </a:solidFill>
          <a:ln w="12700">
            <a:solidFill>
              <a:srgbClr val="FF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560070" marR="551815" indent="30480">
              <a:lnSpc>
                <a:spcPct val="100000"/>
              </a:lnSpc>
              <a:spcBef>
                <a:spcPts val="685"/>
              </a:spcBef>
            </a:pP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a</a:t>
            </a:r>
            <a:r>
              <a:rPr sz="1600" b="1" spc="-1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solution</a:t>
            </a:r>
            <a:r>
              <a:rPr sz="1600" b="1" spc="-2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EDEBE0"/>
                </a:solidFill>
                <a:latin typeface="Calibri"/>
                <a:cs typeface="Calibri"/>
              </a:rPr>
              <a:t>to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subproblem</a:t>
            </a:r>
            <a:r>
              <a:rPr sz="1600" b="1" spc="-9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EDEBE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422650" y="5403850"/>
            <a:ext cx="2527300" cy="698500"/>
            <a:chOff x="3422650" y="5403850"/>
            <a:chExt cx="2527300" cy="698500"/>
          </a:xfrm>
        </p:grpSpPr>
        <p:sp>
          <p:nvSpPr>
            <p:cNvPr id="19" name="object 19"/>
            <p:cNvSpPr/>
            <p:nvPr/>
          </p:nvSpPr>
          <p:spPr>
            <a:xfrm>
              <a:off x="3429000" y="5410200"/>
              <a:ext cx="2514600" cy="685800"/>
            </a:xfrm>
            <a:custGeom>
              <a:avLst/>
              <a:gdLst/>
              <a:ahLst/>
              <a:cxnLst/>
              <a:rect l="l" t="t" r="r" b="b"/>
              <a:pathLst>
                <a:path w="2514600" h="685800">
                  <a:moveTo>
                    <a:pt x="2514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514600" y="6858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29000" y="5410200"/>
              <a:ext cx="2514600" cy="685800"/>
            </a:xfrm>
            <a:custGeom>
              <a:avLst/>
              <a:gdLst/>
              <a:ahLst/>
              <a:cxnLst/>
              <a:rect l="l" t="t" r="r" b="b"/>
              <a:pathLst>
                <a:path w="2514600" h="685800">
                  <a:moveTo>
                    <a:pt x="0" y="685800"/>
                  </a:moveTo>
                  <a:lnTo>
                    <a:pt x="2514600" y="685800"/>
                  </a:lnTo>
                  <a:lnTo>
                    <a:pt x="25146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562600" y="3657600"/>
            <a:ext cx="2286000" cy="685800"/>
          </a:xfrm>
          <a:prstGeom prst="rect">
            <a:avLst/>
          </a:prstGeom>
          <a:solidFill>
            <a:srgbClr val="4F81BC"/>
          </a:solidFill>
          <a:ln w="12700">
            <a:solidFill>
              <a:srgbClr val="FF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560705" marR="548640" indent="30480">
              <a:lnSpc>
                <a:spcPct val="100000"/>
              </a:lnSpc>
              <a:spcBef>
                <a:spcPts val="685"/>
              </a:spcBef>
            </a:pP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a</a:t>
            </a:r>
            <a:r>
              <a:rPr sz="1600" b="1" spc="-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solution</a:t>
            </a:r>
            <a:r>
              <a:rPr sz="1600" b="1" spc="-1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EDEBE0"/>
                </a:solidFill>
                <a:latin typeface="Calibri"/>
                <a:cs typeface="Calibri"/>
              </a:rPr>
              <a:t>to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subproblem</a:t>
            </a:r>
            <a:r>
              <a:rPr sz="1600" b="1" spc="-2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EDEBE0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667000" y="1289050"/>
            <a:ext cx="3810000" cy="1110615"/>
            <a:chOff x="2667000" y="1289050"/>
            <a:chExt cx="3810000" cy="1110615"/>
          </a:xfrm>
        </p:grpSpPr>
        <p:sp>
          <p:nvSpPr>
            <p:cNvPr id="23" name="object 23"/>
            <p:cNvSpPr/>
            <p:nvPr/>
          </p:nvSpPr>
          <p:spPr>
            <a:xfrm>
              <a:off x="2667000" y="2044953"/>
              <a:ext cx="3810000" cy="354965"/>
            </a:xfrm>
            <a:custGeom>
              <a:avLst/>
              <a:gdLst/>
              <a:ahLst/>
              <a:cxnLst/>
              <a:rect l="l" t="t" r="r" b="b"/>
              <a:pathLst>
                <a:path w="3810000" h="354964">
                  <a:moveTo>
                    <a:pt x="1450467" y="24892"/>
                  </a:moveTo>
                  <a:lnTo>
                    <a:pt x="1445133" y="0"/>
                  </a:lnTo>
                  <a:lnTo>
                    <a:pt x="81826" y="287121"/>
                  </a:lnTo>
                  <a:lnTo>
                    <a:pt x="111252" y="228981"/>
                  </a:lnTo>
                  <a:lnTo>
                    <a:pt x="0" y="317246"/>
                  </a:lnTo>
                  <a:lnTo>
                    <a:pt x="137414" y="353187"/>
                  </a:lnTo>
                  <a:lnTo>
                    <a:pt x="89674" y="313944"/>
                  </a:lnTo>
                  <a:lnTo>
                    <a:pt x="87134" y="311861"/>
                  </a:lnTo>
                  <a:lnTo>
                    <a:pt x="1450467" y="24892"/>
                  </a:lnTo>
                  <a:close/>
                </a:path>
                <a:path w="3810000" h="354964">
                  <a:moveTo>
                    <a:pt x="3810000" y="317246"/>
                  </a:moveTo>
                  <a:lnTo>
                    <a:pt x="3806723" y="314706"/>
                  </a:lnTo>
                  <a:lnTo>
                    <a:pt x="3735273" y="259194"/>
                  </a:lnTo>
                  <a:lnTo>
                    <a:pt x="3735273" y="302196"/>
                  </a:lnTo>
                  <a:lnTo>
                    <a:pt x="3735235" y="302336"/>
                  </a:lnTo>
                  <a:lnTo>
                    <a:pt x="3729240" y="290576"/>
                  </a:lnTo>
                  <a:lnTo>
                    <a:pt x="3735273" y="302196"/>
                  </a:lnTo>
                  <a:lnTo>
                    <a:pt x="3735273" y="259194"/>
                  </a:lnTo>
                  <a:lnTo>
                    <a:pt x="3697859" y="230124"/>
                  </a:lnTo>
                  <a:lnTo>
                    <a:pt x="3727831" y="287845"/>
                  </a:lnTo>
                  <a:lnTo>
                    <a:pt x="2288540" y="0"/>
                  </a:lnTo>
                  <a:lnTo>
                    <a:pt x="2283460" y="24892"/>
                  </a:lnTo>
                  <a:lnTo>
                    <a:pt x="3722852" y="312724"/>
                  </a:lnTo>
                  <a:lnTo>
                    <a:pt x="3672967" y="354584"/>
                  </a:lnTo>
                  <a:lnTo>
                    <a:pt x="3810000" y="31724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29000" y="12954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1143000" y="0"/>
                  </a:moveTo>
                  <a:lnTo>
                    <a:pt x="1075834" y="711"/>
                  </a:lnTo>
                  <a:lnTo>
                    <a:pt x="1009691" y="2818"/>
                  </a:lnTo>
                  <a:lnTo>
                    <a:pt x="944678" y="6283"/>
                  </a:lnTo>
                  <a:lnTo>
                    <a:pt x="880903" y="11065"/>
                  </a:lnTo>
                  <a:lnTo>
                    <a:pt x="818471" y="17126"/>
                  </a:lnTo>
                  <a:lnTo>
                    <a:pt x="757491" y="24426"/>
                  </a:lnTo>
                  <a:lnTo>
                    <a:pt x="698069" y="32926"/>
                  </a:lnTo>
                  <a:lnTo>
                    <a:pt x="640313" y="42587"/>
                  </a:lnTo>
                  <a:lnTo>
                    <a:pt x="584329" y="53369"/>
                  </a:lnTo>
                  <a:lnTo>
                    <a:pt x="530226" y="65234"/>
                  </a:lnTo>
                  <a:lnTo>
                    <a:pt x="478110" y="78141"/>
                  </a:lnTo>
                  <a:lnTo>
                    <a:pt x="428088" y="92053"/>
                  </a:lnTo>
                  <a:lnTo>
                    <a:pt x="380268" y="106928"/>
                  </a:lnTo>
                  <a:lnTo>
                    <a:pt x="334756" y="122729"/>
                  </a:lnTo>
                  <a:lnTo>
                    <a:pt x="291659" y="139416"/>
                  </a:lnTo>
                  <a:lnTo>
                    <a:pt x="251086" y="156949"/>
                  </a:lnTo>
                  <a:lnTo>
                    <a:pt x="213143" y="175290"/>
                  </a:lnTo>
                  <a:lnTo>
                    <a:pt x="177937" y="194399"/>
                  </a:lnTo>
                  <a:lnTo>
                    <a:pt x="116166" y="234764"/>
                  </a:lnTo>
                  <a:lnTo>
                    <a:pt x="66629" y="277731"/>
                  </a:lnTo>
                  <a:lnTo>
                    <a:pt x="30184" y="322985"/>
                  </a:lnTo>
                  <a:lnTo>
                    <a:pt x="7689" y="370213"/>
                  </a:lnTo>
                  <a:lnTo>
                    <a:pt x="0" y="419100"/>
                  </a:lnTo>
                  <a:lnTo>
                    <a:pt x="1940" y="443731"/>
                  </a:lnTo>
                  <a:lnTo>
                    <a:pt x="17139" y="491827"/>
                  </a:lnTo>
                  <a:lnTo>
                    <a:pt x="46716" y="538107"/>
                  </a:lnTo>
                  <a:lnTo>
                    <a:pt x="89814" y="582257"/>
                  </a:lnTo>
                  <a:lnTo>
                    <a:pt x="145576" y="623962"/>
                  </a:lnTo>
                  <a:lnTo>
                    <a:pt x="213143" y="662909"/>
                  </a:lnTo>
                  <a:lnTo>
                    <a:pt x="251086" y="681250"/>
                  </a:lnTo>
                  <a:lnTo>
                    <a:pt x="291659" y="698783"/>
                  </a:lnTo>
                  <a:lnTo>
                    <a:pt x="334756" y="715470"/>
                  </a:lnTo>
                  <a:lnTo>
                    <a:pt x="380268" y="731271"/>
                  </a:lnTo>
                  <a:lnTo>
                    <a:pt x="428088" y="746146"/>
                  </a:lnTo>
                  <a:lnTo>
                    <a:pt x="478110" y="760058"/>
                  </a:lnTo>
                  <a:lnTo>
                    <a:pt x="530226" y="772965"/>
                  </a:lnTo>
                  <a:lnTo>
                    <a:pt x="584329" y="784830"/>
                  </a:lnTo>
                  <a:lnTo>
                    <a:pt x="640313" y="795612"/>
                  </a:lnTo>
                  <a:lnTo>
                    <a:pt x="698069" y="805273"/>
                  </a:lnTo>
                  <a:lnTo>
                    <a:pt x="757491" y="813773"/>
                  </a:lnTo>
                  <a:lnTo>
                    <a:pt x="818471" y="821073"/>
                  </a:lnTo>
                  <a:lnTo>
                    <a:pt x="880903" y="827134"/>
                  </a:lnTo>
                  <a:lnTo>
                    <a:pt x="944678" y="831916"/>
                  </a:lnTo>
                  <a:lnTo>
                    <a:pt x="1009691" y="835381"/>
                  </a:lnTo>
                  <a:lnTo>
                    <a:pt x="1075834" y="837488"/>
                  </a:lnTo>
                  <a:lnTo>
                    <a:pt x="1143000" y="838200"/>
                  </a:lnTo>
                  <a:lnTo>
                    <a:pt x="1210165" y="837488"/>
                  </a:lnTo>
                  <a:lnTo>
                    <a:pt x="1276308" y="835381"/>
                  </a:lnTo>
                  <a:lnTo>
                    <a:pt x="1341321" y="831916"/>
                  </a:lnTo>
                  <a:lnTo>
                    <a:pt x="1405096" y="827134"/>
                  </a:lnTo>
                  <a:lnTo>
                    <a:pt x="1467528" y="821073"/>
                  </a:lnTo>
                  <a:lnTo>
                    <a:pt x="1528508" y="813773"/>
                  </a:lnTo>
                  <a:lnTo>
                    <a:pt x="1587930" y="805273"/>
                  </a:lnTo>
                  <a:lnTo>
                    <a:pt x="1645686" y="795612"/>
                  </a:lnTo>
                  <a:lnTo>
                    <a:pt x="1701670" y="784830"/>
                  </a:lnTo>
                  <a:lnTo>
                    <a:pt x="1755773" y="772965"/>
                  </a:lnTo>
                  <a:lnTo>
                    <a:pt x="1807889" y="760058"/>
                  </a:lnTo>
                  <a:lnTo>
                    <a:pt x="1857911" y="746146"/>
                  </a:lnTo>
                  <a:lnTo>
                    <a:pt x="1905731" y="731271"/>
                  </a:lnTo>
                  <a:lnTo>
                    <a:pt x="1951243" y="715470"/>
                  </a:lnTo>
                  <a:lnTo>
                    <a:pt x="1994340" y="698783"/>
                  </a:lnTo>
                  <a:lnTo>
                    <a:pt x="2034913" y="681250"/>
                  </a:lnTo>
                  <a:lnTo>
                    <a:pt x="2072856" y="662909"/>
                  </a:lnTo>
                  <a:lnTo>
                    <a:pt x="2108062" y="643800"/>
                  </a:lnTo>
                  <a:lnTo>
                    <a:pt x="2169833" y="603435"/>
                  </a:lnTo>
                  <a:lnTo>
                    <a:pt x="2219370" y="560468"/>
                  </a:lnTo>
                  <a:lnTo>
                    <a:pt x="2255815" y="515214"/>
                  </a:lnTo>
                  <a:lnTo>
                    <a:pt x="2278310" y="467986"/>
                  </a:lnTo>
                  <a:lnTo>
                    <a:pt x="2286000" y="419100"/>
                  </a:lnTo>
                  <a:lnTo>
                    <a:pt x="2284059" y="394468"/>
                  </a:lnTo>
                  <a:lnTo>
                    <a:pt x="2268860" y="346372"/>
                  </a:lnTo>
                  <a:lnTo>
                    <a:pt x="2239283" y="300092"/>
                  </a:lnTo>
                  <a:lnTo>
                    <a:pt x="2196185" y="255942"/>
                  </a:lnTo>
                  <a:lnTo>
                    <a:pt x="2140423" y="214237"/>
                  </a:lnTo>
                  <a:lnTo>
                    <a:pt x="2072856" y="175290"/>
                  </a:lnTo>
                  <a:lnTo>
                    <a:pt x="2034913" y="156949"/>
                  </a:lnTo>
                  <a:lnTo>
                    <a:pt x="1994340" y="139416"/>
                  </a:lnTo>
                  <a:lnTo>
                    <a:pt x="1951243" y="122729"/>
                  </a:lnTo>
                  <a:lnTo>
                    <a:pt x="1905731" y="106928"/>
                  </a:lnTo>
                  <a:lnTo>
                    <a:pt x="1857911" y="92053"/>
                  </a:lnTo>
                  <a:lnTo>
                    <a:pt x="1807889" y="78141"/>
                  </a:lnTo>
                  <a:lnTo>
                    <a:pt x="1755773" y="65234"/>
                  </a:lnTo>
                  <a:lnTo>
                    <a:pt x="1701670" y="53369"/>
                  </a:lnTo>
                  <a:lnTo>
                    <a:pt x="1645686" y="42587"/>
                  </a:lnTo>
                  <a:lnTo>
                    <a:pt x="1587930" y="32926"/>
                  </a:lnTo>
                  <a:lnTo>
                    <a:pt x="1528508" y="24426"/>
                  </a:lnTo>
                  <a:lnTo>
                    <a:pt x="1467528" y="17126"/>
                  </a:lnTo>
                  <a:lnTo>
                    <a:pt x="1405096" y="11065"/>
                  </a:lnTo>
                  <a:lnTo>
                    <a:pt x="1341321" y="6283"/>
                  </a:lnTo>
                  <a:lnTo>
                    <a:pt x="1276308" y="2818"/>
                  </a:lnTo>
                  <a:lnTo>
                    <a:pt x="1210165" y="711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29000" y="12954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0" y="419100"/>
                  </a:moveTo>
                  <a:lnTo>
                    <a:pt x="7689" y="370213"/>
                  </a:lnTo>
                  <a:lnTo>
                    <a:pt x="30184" y="322985"/>
                  </a:lnTo>
                  <a:lnTo>
                    <a:pt x="66629" y="277731"/>
                  </a:lnTo>
                  <a:lnTo>
                    <a:pt x="116166" y="234764"/>
                  </a:lnTo>
                  <a:lnTo>
                    <a:pt x="177937" y="194399"/>
                  </a:lnTo>
                  <a:lnTo>
                    <a:pt x="213143" y="175290"/>
                  </a:lnTo>
                  <a:lnTo>
                    <a:pt x="251086" y="156949"/>
                  </a:lnTo>
                  <a:lnTo>
                    <a:pt x="291659" y="139416"/>
                  </a:lnTo>
                  <a:lnTo>
                    <a:pt x="334756" y="122729"/>
                  </a:lnTo>
                  <a:lnTo>
                    <a:pt x="380268" y="106928"/>
                  </a:lnTo>
                  <a:lnTo>
                    <a:pt x="428088" y="92053"/>
                  </a:lnTo>
                  <a:lnTo>
                    <a:pt x="478110" y="78141"/>
                  </a:lnTo>
                  <a:lnTo>
                    <a:pt x="530226" y="65234"/>
                  </a:lnTo>
                  <a:lnTo>
                    <a:pt x="584329" y="53369"/>
                  </a:lnTo>
                  <a:lnTo>
                    <a:pt x="640313" y="42587"/>
                  </a:lnTo>
                  <a:lnTo>
                    <a:pt x="698069" y="32926"/>
                  </a:lnTo>
                  <a:lnTo>
                    <a:pt x="757491" y="24426"/>
                  </a:lnTo>
                  <a:lnTo>
                    <a:pt x="818471" y="17126"/>
                  </a:lnTo>
                  <a:lnTo>
                    <a:pt x="880903" y="11065"/>
                  </a:lnTo>
                  <a:lnTo>
                    <a:pt x="944678" y="6283"/>
                  </a:lnTo>
                  <a:lnTo>
                    <a:pt x="1009691" y="2818"/>
                  </a:lnTo>
                  <a:lnTo>
                    <a:pt x="1075834" y="711"/>
                  </a:lnTo>
                  <a:lnTo>
                    <a:pt x="1143000" y="0"/>
                  </a:lnTo>
                  <a:lnTo>
                    <a:pt x="1210165" y="711"/>
                  </a:lnTo>
                  <a:lnTo>
                    <a:pt x="1276308" y="2818"/>
                  </a:lnTo>
                  <a:lnTo>
                    <a:pt x="1341321" y="6283"/>
                  </a:lnTo>
                  <a:lnTo>
                    <a:pt x="1405096" y="11065"/>
                  </a:lnTo>
                  <a:lnTo>
                    <a:pt x="1467528" y="17126"/>
                  </a:lnTo>
                  <a:lnTo>
                    <a:pt x="1528508" y="24426"/>
                  </a:lnTo>
                  <a:lnTo>
                    <a:pt x="1587930" y="32926"/>
                  </a:lnTo>
                  <a:lnTo>
                    <a:pt x="1645686" y="42587"/>
                  </a:lnTo>
                  <a:lnTo>
                    <a:pt x="1701670" y="53369"/>
                  </a:lnTo>
                  <a:lnTo>
                    <a:pt x="1755773" y="65234"/>
                  </a:lnTo>
                  <a:lnTo>
                    <a:pt x="1807889" y="78141"/>
                  </a:lnTo>
                  <a:lnTo>
                    <a:pt x="1857911" y="92053"/>
                  </a:lnTo>
                  <a:lnTo>
                    <a:pt x="1905731" y="106928"/>
                  </a:lnTo>
                  <a:lnTo>
                    <a:pt x="1951243" y="122729"/>
                  </a:lnTo>
                  <a:lnTo>
                    <a:pt x="1994340" y="139416"/>
                  </a:lnTo>
                  <a:lnTo>
                    <a:pt x="2034913" y="156949"/>
                  </a:lnTo>
                  <a:lnTo>
                    <a:pt x="2072856" y="175290"/>
                  </a:lnTo>
                  <a:lnTo>
                    <a:pt x="2108062" y="194399"/>
                  </a:lnTo>
                  <a:lnTo>
                    <a:pt x="2169833" y="234764"/>
                  </a:lnTo>
                  <a:lnTo>
                    <a:pt x="2219370" y="277731"/>
                  </a:lnTo>
                  <a:lnTo>
                    <a:pt x="2255815" y="322985"/>
                  </a:lnTo>
                  <a:lnTo>
                    <a:pt x="2278310" y="370213"/>
                  </a:lnTo>
                  <a:lnTo>
                    <a:pt x="2286000" y="419100"/>
                  </a:lnTo>
                  <a:lnTo>
                    <a:pt x="2284059" y="443731"/>
                  </a:lnTo>
                  <a:lnTo>
                    <a:pt x="2268860" y="491827"/>
                  </a:lnTo>
                  <a:lnTo>
                    <a:pt x="2239283" y="538107"/>
                  </a:lnTo>
                  <a:lnTo>
                    <a:pt x="2196185" y="582257"/>
                  </a:lnTo>
                  <a:lnTo>
                    <a:pt x="2140423" y="623962"/>
                  </a:lnTo>
                  <a:lnTo>
                    <a:pt x="2072856" y="662909"/>
                  </a:lnTo>
                  <a:lnTo>
                    <a:pt x="2034913" y="681250"/>
                  </a:lnTo>
                  <a:lnTo>
                    <a:pt x="1994340" y="698783"/>
                  </a:lnTo>
                  <a:lnTo>
                    <a:pt x="1951243" y="715470"/>
                  </a:lnTo>
                  <a:lnTo>
                    <a:pt x="1905731" y="731271"/>
                  </a:lnTo>
                  <a:lnTo>
                    <a:pt x="1857911" y="746146"/>
                  </a:lnTo>
                  <a:lnTo>
                    <a:pt x="1807889" y="760058"/>
                  </a:lnTo>
                  <a:lnTo>
                    <a:pt x="1755773" y="772965"/>
                  </a:lnTo>
                  <a:lnTo>
                    <a:pt x="1701670" y="784830"/>
                  </a:lnTo>
                  <a:lnTo>
                    <a:pt x="1645686" y="795612"/>
                  </a:lnTo>
                  <a:lnTo>
                    <a:pt x="1587930" y="805273"/>
                  </a:lnTo>
                  <a:lnTo>
                    <a:pt x="1528508" y="813773"/>
                  </a:lnTo>
                  <a:lnTo>
                    <a:pt x="1467528" y="821073"/>
                  </a:lnTo>
                  <a:lnTo>
                    <a:pt x="1405096" y="827134"/>
                  </a:lnTo>
                  <a:lnTo>
                    <a:pt x="1341321" y="831916"/>
                  </a:lnTo>
                  <a:lnTo>
                    <a:pt x="1276308" y="835381"/>
                  </a:lnTo>
                  <a:lnTo>
                    <a:pt x="1210165" y="837488"/>
                  </a:lnTo>
                  <a:lnTo>
                    <a:pt x="1143000" y="838200"/>
                  </a:lnTo>
                  <a:lnTo>
                    <a:pt x="1075834" y="837488"/>
                  </a:lnTo>
                  <a:lnTo>
                    <a:pt x="1009691" y="835381"/>
                  </a:lnTo>
                  <a:lnTo>
                    <a:pt x="944678" y="831916"/>
                  </a:lnTo>
                  <a:lnTo>
                    <a:pt x="880903" y="827134"/>
                  </a:lnTo>
                  <a:lnTo>
                    <a:pt x="818471" y="821073"/>
                  </a:lnTo>
                  <a:lnTo>
                    <a:pt x="757491" y="813773"/>
                  </a:lnTo>
                  <a:lnTo>
                    <a:pt x="698069" y="805273"/>
                  </a:lnTo>
                  <a:lnTo>
                    <a:pt x="640313" y="795612"/>
                  </a:lnTo>
                  <a:lnTo>
                    <a:pt x="584329" y="784830"/>
                  </a:lnTo>
                  <a:lnTo>
                    <a:pt x="530226" y="772965"/>
                  </a:lnTo>
                  <a:lnTo>
                    <a:pt x="478110" y="760058"/>
                  </a:lnTo>
                  <a:lnTo>
                    <a:pt x="428088" y="746146"/>
                  </a:lnTo>
                  <a:lnTo>
                    <a:pt x="380268" y="731271"/>
                  </a:lnTo>
                  <a:lnTo>
                    <a:pt x="334756" y="715470"/>
                  </a:lnTo>
                  <a:lnTo>
                    <a:pt x="291659" y="698783"/>
                  </a:lnTo>
                  <a:lnTo>
                    <a:pt x="251086" y="681250"/>
                  </a:lnTo>
                  <a:lnTo>
                    <a:pt x="213143" y="662909"/>
                  </a:lnTo>
                  <a:lnTo>
                    <a:pt x="177937" y="643800"/>
                  </a:lnTo>
                  <a:lnTo>
                    <a:pt x="116166" y="603435"/>
                  </a:lnTo>
                  <a:lnTo>
                    <a:pt x="66629" y="560468"/>
                  </a:lnTo>
                  <a:lnTo>
                    <a:pt x="30184" y="515214"/>
                  </a:lnTo>
                  <a:lnTo>
                    <a:pt x="7689" y="467986"/>
                  </a:lnTo>
                  <a:lnTo>
                    <a:pt x="0" y="4191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664711" y="1549349"/>
            <a:ext cx="18186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problem</a:t>
            </a:r>
            <a:r>
              <a:rPr sz="1800" b="1" spc="-1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of</a:t>
            </a:r>
            <a:r>
              <a:rPr sz="1800" b="1" spc="-3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size</a:t>
            </a:r>
            <a:r>
              <a:rPr sz="1800" b="1" spc="-2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i="1" spc="-50" dirty="0">
                <a:solidFill>
                  <a:srgbClr val="EDEBE0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2500" y="3200399"/>
            <a:ext cx="4546600" cy="457200"/>
          </a:xfrm>
          <a:custGeom>
            <a:avLst/>
            <a:gdLst/>
            <a:ahLst/>
            <a:cxnLst/>
            <a:rect l="l" t="t" r="r" b="b"/>
            <a:pathLst>
              <a:path w="4546600" h="457200">
                <a:moveTo>
                  <a:pt x="127000" y="330200"/>
                </a:moveTo>
                <a:lnTo>
                  <a:pt x="76200" y="370840"/>
                </a:lnTo>
                <a:lnTo>
                  <a:pt x="76200" y="0"/>
                </a:lnTo>
                <a:lnTo>
                  <a:pt x="50800" y="0"/>
                </a:lnTo>
                <a:lnTo>
                  <a:pt x="50800" y="370840"/>
                </a:lnTo>
                <a:lnTo>
                  <a:pt x="0" y="330200"/>
                </a:lnTo>
                <a:lnTo>
                  <a:pt x="63500" y="457200"/>
                </a:lnTo>
                <a:lnTo>
                  <a:pt x="101600" y="381000"/>
                </a:lnTo>
                <a:lnTo>
                  <a:pt x="127000" y="330200"/>
                </a:lnTo>
                <a:close/>
              </a:path>
              <a:path w="4546600" h="457200">
                <a:moveTo>
                  <a:pt x="4546600" y="330200"/>
                </a:moveTo>
                <a:lnTo>
                  <a:pt x="4495800" y="370840"/>
                </a:lnTo>
                <a:lnTo>
                  <a:pt x="4495800" y="0"/>
                </a:lnTo>
                <a:lnTo>
                  <a:pt x="4470400" y="0"/>
                </a:lnTo>
                <a:lnTo>
                  <a:pt x="4470400" y="370840"/>
                </a:lnTo>
                <a:lnTo>
                  <a:pt x="4419600" y="330200"/>
                </a:lnTo>
                <a:lnTo>
                  <a:pt x="4483100" y="457200"/>
                </a:lnTo>
                <a:lnTo>
                  <a:pt x="4521200" y="381000"/>
                </a:lnTo>
                <a:lnTo>
                  <a:pt x="4546600" y="330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2222500" y="4343400"/>
            <a:ext cx="4546600" cy="1066800"/>
            <a:chOff x="2222500" y="4343400"/>
            <a:chExt cx="4546600" cy="1066800"/>
          </a:xfrm>
        </p:grpSpPr>
        <p:sp>
          <p:nvSpPr>
            <p:cNvPr id="29" name="object 29"/>
            <p:cNvSpPr/>
            <p:nvPr/>
          </p:nvSpPr>
          <p:spPr>
            <a:xfrm>
              <a:off x="2222500" y="4343399"/>
              <a:ext cx="4546600" cy="533400"/>
            </a:xfrm>
            <a:custGeom>
              <a:avLst/>
              <a:gdLst/>
              <a:ahLst/>
              <a:cxnLst/>
              <a:rect l="l" t="t" r="r" b="b"/>
              <a:pathLst>
                <a:path w="4546600" h="533400">
                  <a:moveTo>
                    <a:pt x="127000" y="406400"/>
                  </a:moveTo>
                  <a:lnTo>
                    <a:pt x="76200" y="447040"/>
                  </a:lnTo>
                  <a:lnTo>
                    <a:pt x="76200" y="0"/>
                  </a:lnTo>
                  <a:lnTo>
                    <a:pt x="50800" y="0"/>
                  </a:lnTo>
                  <a:lnTo>
                    <a:pt x="50800" y="447040"/>
                  </a:lnTo>
                  <a:lnTo>
                    <a:pt x="0" y="406400"/>
                  </a:lnTo>
                  <a:lnTo>
                    <a:pt x="63500" y="533400"/>
                  </a:lnTo>
                  <a:lnTo>
                    <a:pt x="101600" y="457200"/>
                  </a:lnTo>
                  <a:lnTo>
                    <a:pt x="127000" y="406400"/>
                  </a:lnTo>
                  <a:close/>
                </a:path>
                <a:path w="4546600" h="533400">
                  <a:moveTo>
                    <a:pt x="4546600" y="406400"/>
                  </a:moveTo>
                  <a:lnTo>
                    <a:pt x="4495800" y="447040"/>
                  </a:lnTo>
                  <a:lnTo>
                    <a:pt x="4495800" y="0"/>
                  </a:lnTo>
                  <a:lnTo>
                    <a:pt x="4470400" y="0"/>
                  </a:lnTo>
                  <a:lnTo>
                    <a:pt x="4470400" y="447040"/>
                  </a:lnTo>
                  <a:lnTo>
                    <a:pt x="4419600" y="406400"/>
                  </a:lnTo>
                  <a:lnTo>
                    <a:pt x="4483100" y="533400"/>
                  </a:lnTo>
                  <a:lnTo>
                    <a:pt x="4521200" y="457200"/>
                  </a:lnTo>
                  <a:lnTo>
                    <a:pt x="4546600" y="406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86000" y="4876800"/>
              <a:ext cx="4419600" cy="0"/>
            </a:xfrm>
            <a:custGeom>
              <a:avLst/>
              <a:gdLst/>
              <a:ahLst/>
              <a:cxnLst/>
              <a:rect l="l" t="t" r="r" b="b"/>
              <a:pathLst>
                <a:path w="4419600">
                  <a:moveTo>
                    <a:pt x="0" y="0"/>
                  </a:moveTo>
                  <a:lnTo>
                    <a:pt x="44196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08500" y="4876800"/>
              <a:ext cx="127000" cy="533400"/>
            </a:xfrm>
            <a:custGeom>
              <a:avLst/>
              <a:gdLst/>
              <a:ahLst/>
              <a:cxnLst/>
              <a:rect l="l" t="t" r="r" b="b"/>
              <a:pathLst>
                <a:path w="127000" h="533400">
                  <a:moveTo>
                    <a:pt x="0" y="406400"/>
                  </a:moveTo>
                  <a:lnTo>
                    <a:pt x="63500" y="533400"/>
                  </a:lnTo>
                  <a:lnTo>
                    <a:pt x="101600" y="457200"/>
                  </a:lnTo>
                  <a:lnTo>
                    <a:pt x="50800" y="457200"/>
                  </a:lnTo>
                  <a:lnTo>
                    <a:pt x="50800" y="447040"/>
                  </a:lnTo>
                  <a:lnTo>
                    <a:pt x="0" y="406400"/>
                  </a:lnTo>
                  <a:close/>
                </a:path>
                <a:path w="127000" h="533400">
                  <a:moveTo>
                    <a:pt x="50800" y="447040"/>
                  </a:moveTo>
                  <a:lnTo>
                    <a:pt x="50800" y="457200"/>
                  </a:lnTo>
                  <a:lnTo>
                    <a:pt x="63500" y="457200"/>
                  </a:lnTo>
                  <a:lnTo>
                    <a:pt x="50800" y="447040"/>
                  </a:lnTo>
                  <a:close/>
                </a:path>
                <a:path w="127000" h="533400">
                  <a:moveTo>
                    <a:pt x="76200" y="0"/>
                  </a:moveTo>
                  <a:lnTo>
                    <a:pt x="50800" y="0"/>
                  </a:lnTo>
                  <a:lnTo>
                    <a:pt x="50800" y="447040"/>
                  </a:lnTo>
                  <a:lnTo>
                    <a:pt x="63500" y="457200"/>
                  </a:lnTo>
                  <a:lnTo>
                    <a:pt x="76200" y="447040"/>
                  </a:lnTo>
                  <a:lnTo>
                    <a:pt x="76200" y="0"/>
                  </a:lnTo>
                  <a:close/>
                </a:path>
                <a:path w="127000" h="533400">
                  <a:moveTo>
                    <a:pt x="76200" y="447040"/>
                  </a:moveTo>
                  <a:lnTo>
                    <a:pt x="63500" y="457200"/>
                  </a:lnTo>
                  <a:lnTo>
                    <a:pt x="76200" y="457200"/>
                  </a:lnTo>
                  <a:lnTo>
                    <a:pt x="76200" y="447040"/>
                  </a:lnTo>
                  <a:close/>
                </a:path>
                <a:path w="127000" h="533400">
                  <a:moveTo>
                    <a:pt x="127000" y="406400"/>
                  </a:moveTo>
                  <a:lnTo>
                    <a:pt x="76200" y="447040"/>
                  </a:lnTo>
                  <a:lnTo>
                    <a:pt x="76200" y="457200"/>
                  </a:lnTo>
                  <a:lnTo>
                    <a:pt x="101600" y="457200"/>
                  </a:lnTo>
                  <a:lnTo>
                    <a:pt x="127000" y="406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812285" y="5536260"/>
            <a:ext cx="174942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14"/>
              </a:lnSpc>
            </a:pP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a</a:t>
            </a:r>
            <a:r>
              <a:rPr sz="1600" b="1" spc="-1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solution</a:t>
            </a:r>
            <a:r>
              <a:rPr sz="1600" b="1" spc="-2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EDEBE0"/>
                </a:solidFill>
                <a:latin typeface="Calibri"/>
                <a:cs typeface="Calibri"/>
              </a:rPr>
              <a:t>to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the</a:t>
            </a:r>
            <a:r>
              <a:rPr sz="1600" b="1" spc="-3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original</a:t>
            </a:r>
            <a:r>
              <a:rPr sz="1600" b="1" spc="-4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EBE0"/>
                </a:solidFill>
                <a:latin typeface="Calibri"/>
                <a:cs typeface="Calibri"/>
              </a:rPr>
              <a:t>problem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5">
            <a:extLst>
              <a:ext uri="{FF2B5EF4-FFF2-40B4-BE49-F238E27FC236}">
                <a16:creationId xmlns:a16="http://schemas.microsoft.com/office/drawing/2014/main" id="{0CD896C6-EA28-7084-E197-A8CE77B60FE4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62660"/>
            <a:chOff x="0" y="0"/>
            <a:chExt cx="9144000" cy="962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0279" y="0"/>
              <a:ext cx="1870710" cy="9624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2820" y="0"/>
              <a:ext cx="750570" cy="9624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5220" y="0"/>
              <a:ext cx="1361694" cy="96240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8744" y="0"/>
              <a:ext cx="750570" cy="9624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1144" y="0"/>
              <a:ext cx="2350770" cy="96240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39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Divide-and-Conquer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556250" y="2355850"/>
            <a:ext cx="2298700" cy="850900"/>
            <a:chOff x="5556250" y="2355850"/>
            <a:chExt cx="2298700" cy="850900"/>
          </a:xfrm>
        </p:grpSpPr>
        <p:sp>
          <p:nvSpPr>
            <p:cNvPr id="10" name="object 10"/>
            <p:cNvSpPr/>
            <p:nvPr/>
          </p:nvSpPr>
          <p:spPr>
            <a:xfrm>
              <a:off x="5562600" y="23622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1143000" y="0"/>
                  </a:moveTo>
                  <a:lnTo>
                    <a:pt x="1075834" y="711"/>
                  </a:lnTo>
                  <a:lnTo>
                    <a:pt x="1009691" y="2818"/>
                  </a:lnTo>
                  <a:lnTo>
                    <a:pt x="944678" y="6283"/>
                  </a:lnTo>
                  <a:lnTo>
                    <a:pt x="880903" y="11065"/>
                  </a:lnTo>
                  <a:lnTo>
                    <a:pt x="818471" y="17126"/>
                  </a:lnTo>
                  <a:lnTo>
                    <a:pt x="757491" y="24426"/>
                  </a:lnTo>
                  <a:lnTo>
                    <a:pt x="698069" y="32926"/>
                  </a:lnTo>
                  <a:lnTo>
                    <a:pt x="640313" y="42587"/>
                  </a:lnTo>
                  <a:lnTo>
                    <a:pt x="584329" y="53369"/>
                  </a:lnTo>
                  <a:lnTo>
                    <a:pt x="530226" y="65234"/>
                  </a:lnTo>
                  <a:lnTo>
                    <a:pt x="478110" y="78141"/>
                  </a:lnTo>
                  <a:lnTo>
                    <a:pt x="428088" y="92053"/>
                  </a:lnTo>
                  <a:lnTo>
                    <a:pt x="380268" y="106928"/>
                  </a:lnTo>
                  <a:lnTo>
                    <a:pt x="334756" y="122729"/>
                  </a:lnTo>
                  <a:lnTo>
                    <a:pt x="291659" y="139416"/>
                  </a:lnTo>
                  <a:lnTo>
                    <a:pt x="251086" y="156949"/>
                  </a:lnTo>
                  <a:lnTo>
                    <a:pt x="213143" y="175290"/>
                  </a:lnTo>
                  <a:lnTo>
                    <a:pt x="177937" y="194399"/>
                  </a:lnTo>
                  <a:lnTo>
                    <a:pt x="116166" y="234764"/>
                  </a:lnTo>
                  <a:lnTo>
                    <a:pt x="66629" y="277731"/>
                  </a:lnTo>
                  <a:lnTo>
                    <a:pt x="30184" y="322985"/>
                  </a:lnTo>
                  <a:lnTo>
                    <a:pt x="7689" y="370213"/>
                  </a:lnTo>
                  <a:lnTo>
                    <a:pt x="0" y="419100"/>
                  </a:lnTo>
                  <a:lnTo>
                    <a:pt x="1940" y="443731"/>
                  </a:lnTo>
                  <a:lnTo>
                    <a:pt x="17139" y="491827"/>
                  </a:lnTo>
                  <a:lnTo>
                    <a:pt x="46716" y="538107"/>
                  </a:lnTo>
                  <a:lnTo>
                    <a:pt x="89814" y="582257"/>
                  </a:lnTo>
                  <a:lnTo>
                    <a:pt x="145576" y="623962"/>
                  </a:lnTo>
                  <a:lnTo>
                    <a:pt x="213143" y="662909"/>
                  </a:lnTo>
                  <a:lnTo>
                    <a:pt x="251086" y="681250"/>
                  </a:lnTo>
                  <a:lnTo>
                    <a:pt x="291659" y="698783"/>
                  </a:lnTo>
                  <a:lnTo>
                    <a:pt x="334756" y="715470"/>
                  </a:lnTo>
                  <a:lnTo>
                    <a:pt x="380268" y="731271"/>
                  </a:lnTo>
                  <a:lnTo>
                    <a:pt x="428088" y="746146"/>
                  </a:lnTo>
                  <a:lnTo>
                    <a:pt x="478110" y="760058"/>
                  </a:lnTo>
                  <a:lnTo>
                    <a:pt x="530226" y="772965"/>
                  </a:lnTo>
                  <a:lnTo>
                    <a:pt x="584329" y="784830"/>
                  </a:lnTo>
                  <a:lnTo>
                    <a:pt x="640313" y="795612"/>
                  </a:lnTo>
                  <a:lnTo>
                    <a:pt x="698069" y="805273"/>
                  </a:lnTo>
                  <a:lnTo>
                    <a:pt x="757491" y="813773"/>
                  </a:lnTo>
                  <a:lnTo>
                    <a:pt x="818471" y="821073"/>
                  </a:lnTo>
                  <a:lnTo>
                    <a:pt x="880903" y="827134"/>
                  </a:lnTo>
                  <a:lnTo>
                    <a:pt x="944678" y="831916"/>
                  </a:lnTo>
                  <a:lnTo>
                    <a:pt x="1009691" y="835381"/>
                  </a:lnTo>
                  <a:lnTo>
                    <a:pt x="1075834" y="837488"/>
                  </a:lnTo>
                  <a:lnTo>
                    <a:pt x="1143000" y="838200"/>
                  </a:lnTo>
                  <a:lnTo>
                    <a:pt x="1210165" y="837488"/>
                  </a:lnTo>
                  <a:lnTo>
                    <a:pt x="1276308" y="835381"/>
                  </a:lnTo>
                  <a:lnTo>
                    <a:pt x="1341321" y="831916"/>
                  </a:lnTo>
                  <a:lnTo>
                    <a:pt x="1405096" y="827134"/>
                  </a:lnTo>
                  <a:lnTo>
                    <a:pt x="1467528" y="821073"/>
                  </a:lnTo>
                  <a:lnTo>
                    <a:pt x="1528508" y="813773"/>
                  </a:lnTo>
                  <a:lnTo>
                    <a:pt x="1587930" y="805273"/>
                  </a:lnTo>
                  <a:lnTo>
                    <a:pt x="1645686" y="795612"/>
                  </a:lnTo>
                  <a:lnTo>
                    <a:pt x="1701670" y="784830"/>
                  </a:lnTo>
                  <a:lnTo>
                    <a:pt x="1755773" y="772965"/>
                  </a:lnTo>
                  <a:lnTo>
                    <a:pt x="1807889" y="760058"/>
                  </a:lnTo>
                  <a:lnTo>
                    <a:pt x="1857911" y="746146"/>
                  </a:lnTo>
                  <a:lnTo>
                    <a:pt x="1905731" y="731271"/>
                  </a:lnTo>
                  <a:lnTo>
                    <a:pt x="1951243" y="715470"/>
                  </a:lnTo>
                  <a:lnTo>
                    <a:pt x="1994340" y="698783"/>
                  </a:lnTo>
                  <a:lnTo>
                    <a:pt x="2034913" y="681250"/>
                  </a:lnTo>
                  <a:lnTo>
                    <a:pt x="2072856" y="662909"/>
                  </a:lnTo>
                  <a:lnTo>
                    <a:pt x="2108062" y="643800"/>
                  </a:lnTo>
                  <a:lnTo>
                    <a:pt x="2169833" y="603435"/>
                  </a:lnTo>
                  <a:lnTo>
                    <a:pt x="2219370" y="560468"/>
                  </a:lnTo>
                  <a:lnTo>
                    <a:pt x="2255815" y="515214"/>
                  </a:lnTo>
                  <a:lnTo>
                    <a:pt x="2278310" y="467986"/>
                  </a:lnTo>
                  <a:lnTo>
                    <a:pt x="2286000" y="419100"/>
                  </a:lnTo>
                  <a:lnTo>
                    <a:pt x="2284059" y="394468"/>
                  </a:lnTo>
                  <a:lnTo>
                    <a:pt x="2268860" y="346372"/>
                  </a:lnTo>
                  <a:lnTo>
                    <a:pt x="2239283" y="300092"/>
                  </a:lnTo>
                  <a:lnTo>
                    <a:pt x="2196185" y="255942"/>
                  </a:lnTo>
                  <a:lnTo>
                    <a:pt x="2140423" y="214237"/>
                  </a:lnTo>
                  <a:lnTo>
                    <a:pt x="2072856" y="175290"/>
                  </a:lnTo>
                  <a:lnTo>
                    <a:pt x="2034913" y="156949"/>
                  </a:lnTo>
                  <a:lnTo>
                    <a:pt x="1994340" y="139416"/>
                  </a:lnTo>
                  <a:lnTo>
                    <a:pt x="1951243" y="122729"/>
                  </a:lnTo>
                  <a:lnTo>
                    <a:pt x="1905731" y="106928"/>
                  </a:lnTo>
                  <a:lnTo>
                    <a:pt x="1857911" y="92053"/>
                  </a:lnTo>
                  <a:lnTo>
                    <a:pt x="1807889" y="78141"/>
                  </a:lnTo>
                  <a:lnTo>
                    <a:pt x="1755773" y="65234"/>
                  </a:lnTo>
                  <a:lnTo>
                    <a:pt x="1701670" y="53369"/>
                  </a:lnTo>
                  <a:lnTo>
                    <a:pt x="1645686" y="42587"/>
                  </a:lnTo>
                  <a:lnTo>
                    <a:pt x="1587930" y="32926"/>
                  </a:lnTo>
                  <a:lnTo>
                    <a:pt x="1528508" y="24426"/>
                  </a:lnTo>
                  <a:lnTo>
                    <a:pt x="1467528" y="17126"/>
                  </a:lnTo>
                  <a:lnTo>
                    <a:pt x="1405096" y="11065"/>
                  </a:lnTo>
                  <a:lnTo>
                    <a:pt x="1341321" y="6283"/>
                  </a:lnTo>
                  <a:lnTo>
                    <a:pt x="1276308" y="2818"/>
                  </a:lnTo>
                  <a:lnTo>
                    <a:pt x="1210165" y="711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62600" y="23622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0" y="419100"/>
                  </a:moveTo>
                  <a:lnTo>
                    <a:pt x="7689" y="370213"/>
                  </a:lnTo>
                  <a:lnTo>
                    <a:pt x="30184" y="322985"/>
                  </a:lnTo>
                  <a:lnTo>
                    <a:pt x="66629" y="277731"/>
                  </a:lnTo>
                  <a:lnTo>
                    <a:pt x="116166" y="234764"/>
                  </a:lnTo>
                  <a:lnTo>
                    <a:pt x="177937" y="194399"/>
                  </a:lnTo>
                  <a:lnTo>
                    <a:pt x="213143" y="175290"/>
                  </a:lnTo>
                  <a:lnTo>
                    <a:pt x="251086" y="156949"/>
                  </a:lnTo>
                  <a:lnTo>
                    <a:pt x="291659" y="139416"/>
                  </a:lnTo>
                  <a:lnTo>
                    <a:pt x="334756" y="122729"/>
                  </a:lnTo>
                  <a:lnTo>
                    <a:pt x="380268" y="106928"/>
                  </a:lnTo>
                  <a:lnTo>
                    <a:pt x="428088" y="92053"/>
                  </a:lnTo>
                  <a:lnTo>
                    <a:pt x="478110" y="78141"/>
                  </a:lnTo>
                  <a:lnTo>
                    <a:pt x="530226" y="65234"/>
                  </a:lnTo>
                  <a:lnTo>
                    <a:pt x="584329" y="53369"/>
                  </a:lnTo>
                  <a:lnTo>
                    <a:pt x="640313" y="42587"/>
                  </a:lnTo>
                  <a:lnTo>
                    <a:pt x="698069" y="32926"/>
                  </a:lnTo>
                  <a:lnTo>
                    <a:pt x="757491" y="24426"/>
                  </a:lnTo>
                  <a:lnTo>
                    <a:pt x="818471" y="17126"/>
                  </a:lnTo>
                  <a:lnTo>
                    <a:pt x="880903" y="11065"/>
                  </a:lnTo>
                  <a:lnTo>
                    <a:pt x="944678" y="6283"/>
                  </a:lnTo>
                  <a:lnTo>
                    <a:pt x="1009691" y="2818"/>
                  </a:lnTo>
                  <a:lnTo>
                    <a:pt x="1075834" y="711"/>
                  </a:lnTo>
                  <a:lnTo>
                    <a:pt x="1143000" y="0"/>
                  </a:lnTo>
                  <a:lnTo>
                    <a:pt x="1210165" y="711"/>
                  </a:lnTo>
                  <a:lnTo>
                    <a:pt x="1276308" y="2818"/>
                  </a:lnTo>
                  <a:lnTo>
                    <a:pt x="1341321" y="6283"/>
                  </a:lnTo>
                  <a:lnTo>
                    <a:pt x="1405096" y="11065"/>
                  </a:lnTo>
                  <a:lnTo>
                    <a:pt x="1467528" y="17126"/>
                  </a:lnTo>
                  <a:lnTo>
                    <a:pt x="1528508" y="24426"/>
                  </a:lnTo>
                  <a:lnTo>
                    <a:pt x="1587930" y="32926"/>
                  </a:lnTo>
                  <a:lnTo>
                    <a:pt x="1645686" y="42587"/>
                  </a:lnTo>
                  <a:lnTo>
                    <a:pt x="1701670" y="53369"/>
                  </a:lnTo>
                  <a:lnTo>
                    <a:pt x="1755773" y="65234"/>
                  </a:lnTo>
                  <a:lnTo>
                    <a:pt x="1807889" y="78141"/>
                  </a:lnTo>
                  <a:lnTo>
                    <a:pt x="1857911" y="92053"/>
                  </a:lnTo>
                  <a:lnTo>
                    <a:pt x="1905731" y="106928"/>
                  </a:lnTo>
                  <a:lnTo>
                    <a:pt x="1951243" y="122729"/>
                  </a:lnTo>
                  <a:lnTo>
                    <a:pt x="1994340" y="139416"/>
                  </a:lnTo>
                  <a:lnTo>
                    <a:pt x="2034913" y="156949"/>
                  </a:lnTo>
                  <a:lnTo>
                    <a:pt x="2072856" y="175290"/>
                  </a:lnTo>
                  <a:lnTo>
                    <a:pt x="2108062" y="194399"/>
                  </a:lnTo>
                  <a:lnTo>
                    <a:pt x="2169833" y="234764"/>
                  </a:lnTo>
                  <a:lnTo>
                    <a:pt x="2219370" y="277731"/>
                  </a:lnTo>
                  <a:lnTo>
                    <a:pt x="2255815" y="322985"/>
                  </a:lnTo>
                  <a:lnTo>
                    <a:pt x="2278310" y="370213"/>
                  </a:lnTo>
                  <a:lnTo>
                    <a:pt x="2286000" y="419100"/>
                  </a:lnTo>
                  <a:lnTo>
                    <a:pt x="2284059" y="443731"/>
                  </a:lnTo>
                  <a:lnTo>
                    <a:pt x="2268860" y="491827"/>
                  </a:lnTo>
                  <a:lnTo>
                    <a:pt x="2239283" y="538107"/>
                  </a:lnTo>
                  <a:lnTo>
                    <a:pt x="2196185" y="582257"/>
                  </a:lnTo>
                  <a:lnTo>
                    <a:pt x="2140423" y="623962"/>
                  </a:lnTo>
                  <a:lnTo>
                    <a:pt x="2072856" y="662909"/>
                  </a:lnTo>
                  <a:lnTo>
                    <a:pt x="2034913" y="681250"/>
                  </a:lnTo>
                  <a:lnTo>
                    <a:pt x="1994340" y="698783"/>
                  </a:lnTo>
                  <a:lnTo>
                    <a:pt x="1951243" y="715470"/>
                  </a:lnTo>
                  <a:lnTo>
                    <a:pt x="1905731" y="731271"/>
                  </a:lnTo>
                  <a:lnTo>
                    <a:pt x="1857911" y="746146"/>
                  </a:lnTo>
                  <a:lnTo>
                    <a:pt x="1807889" y="760058"/>
                  </a:lnTo>
                  <a:lnTo>
                    <a:pt x="1755773" y="772965"/>
                  </a:lnTo>
                  <a:lnTo>
                    <a:pt x="1701670" y="784830"/>
                  </a:lnTo>
                  <a:lnTo>
                    <a:pt x="1645686" y="795612"/>
                  </a:lnTo>
                  <a:lnTo>
                    <a:pt x="1587930" y="805273"/>
                  </a:lnTo>
                  <a:lnTo>
                    <a:pt x="1528508" y="813773"/>
                  </a:lnTo>
                  <a:lnTo>
                    <a:pt x="1467528" y="821073"/>
                  </a:lnTo>
                  <a:lnTo>
                    <a:pt x="1405096" y="827134"/>
                  </a:lnTo>
                  <a:lnTo>
                    <a:pt x="1341321" y="831916"/>
                  </a:lnTo>
                  <a:lnTo>
                    <a:pt x="1276308" y="835381"/>
                  </a:lnTo>
                  <a:lnTo>
                    <a:pt x="1210165" y="837488"/>
                  </a:lnTo>
                  <a:lnTo>
                    <a:pt x="1143000" y="838200"/>
                  </a:lnTo>
                  <a:lnTo>
                    <a:pt x="1075834" y="837488"/>
                  </a:lnTo>
                  <a:lnTo>
                    <a:pt x="1009691" y="835381"/>
                  </a:lnTo>
                  <a:lnTo>
                    <a:pt x="944678" y="831916"/>
                  </a:lnTo>
                  <a:lnTo>
                    <a:pt x="880903" y="827134"/>
                  </a:lnTo>
                  <a:lnTo>
                    <a:pt x="818471" y="821073"/>
                  </a:lnTo>
                  <a:lnTo>
                    <a:pt x="757491" y="813773"/>
                  </a:lnTo>
                  <a:lnTo>
                    <a:pt x="698069" y="805273"/>
                  </a:lnTo>
                  <a:lnTo>
                    <a:pt x="640313" y="795612"/>
                  </a:lnTo>
                  <a:lnTo>
                    <a:pt x="584329" y="784830"/>
                  </a:lnTo>
                  <a:lnTo>
                    <a:pt x="530226" y="772965"/>
                  </a:lnTo>
                  <a:lnTo>
                    <a:pt x="478110" y="760058"/>
                  </a:lnTo>
                  <a:lnTo>
                    <a:pt x="428088" y="746146"/>
                  </a:lnTo>
                  <a:lnTo>
                    <a:pt x="380268" y="731271"/>
                  </a:lnTo>
                  <a:lnTo>
                    <a:pt x="334756" y="715470"/>
                  </a:lnTo>
                  <a:lnTo>
                    <a:pt x="291659" y="698783"/>
                  </a:lnTo>
                  <a:lnTo>
                    <a:pt x="251086" y="681250"/>
                  </a:lnTo>
                  <a:lnTo>
                    <a:pt x="213143" y="662909"/>
                  </a:lnTo>
                  <a:lnTo>
                    <a:pt x="177937" y="643800"/>
                  </a:lnTo>
                  <a:lnTo>
                    <a:pt x="116166" y="603435"/>
                  </a:lnTo>
                  <a:lnTo>
                    <a:pt x="66629" y="560468"/>
                  </a:lnTo>
                  <a:lnTo>
                    <a:pt x="30184" y="515214"/>
                  </a:lnTo>
                  <a:lnTo>
                    <a:pt x="7689" y="467986"/>
                  </a:lnTo>
                  <a:lnTo>
                    <a:pt x="0" y="4191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013830" y="2479675"/>
            <a:ext cx="1330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 marR="5080" indent="-18796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subproblem</a:t>
            </a:r>
            <a:r>
              <a:rPr sz="1800" b="1" spc="-7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EDEBE0"/>
                </a:solidFill>
                <a:latin typeface="Calibri"/>
                <a:cs typeface="Calibri"/>
              </a:rPr>
              <a:t>2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of</a:t>
            </a:r>
            <a:r>
              <a:rPr sz="1800" b="1" spc="-2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size</a:t>
            </a:r>
            <a:r>
              <a:rPr sz="1800" b="1" spc="-3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i="1" spc="-25" dirty="0">
                <a:solidFill>
                  <a:srgbClr val="EDEBE0"/>
                </a:solidFill>
                <a:latin typeface="Calibri"/>
                <a:cs typeface="Calibri"/>
              </a:rPr>
              <a:t>n</a:t>
            </a:r>
            <a:r>
              <a:rPr sz="1800" b="1" spc="-25" dirty="0">
                <a:solidFill>
                  <a:srgbClr val="EDEBE0"/>
                </a:solidFill>
                <a:latin typeface="Calibri"/>
                <a:cs typeface="Calibri"/>
              </a:rPr>
              <a:t>/2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12850" y="2355850"/>
            <a:ext cx="2298700" cy="850900"/>
            <a:chOff x="1212850" y="2355850"/>
            <a:chExt cx="2298700" cy="850900"/>
          </a:xfrm>
        </p:grpSpPr>
        <p:sp>
          <p:nvSpPr>
            <p:cNvPr id="14" name="object 14"/>
            <p:cNvSpPr/>
            <p:nvPr/>
          </p:nvSpPr>
          <p:spPr>
            <a:xfrm>
              <a:off x="1219200" y="23622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1143000" y="0"/>
                  </a:moveTo>
                  <a:lnTo>
                    <a:pt x="1075834" y="711"/>
                  </a:lnTo>
                  <a:lnTo>
                    <a:pt x="1009691" y="2818"/>
                  </a:lnTo>
                  <a:lnTo>
                    <a:pt x="944678" y="6283"/>
                  </a:lnTo>
                  <a:lnTo>
                    <a:pt x="880903" y="11065"/>
                  </a:lnTo>
                  <a:lnTo>
                    <a:pt x="818471" y="17126"/>
                  </a:lnTo>
                  <a:lnTo>
                    <a:pt x="757491" y="24426"/>
                  </a:lnTo>
                  <a:lnTo>
                    <a:pt x="698069" y="32926"/>
                  </a:lnTo>
                  <a:lnTo>
                    <a:pt x="640313" y="42587"/>
                  </a:lnTo>
                  <a:lnTo>
                    <a:pt x="584329" y="53369"/>
                  </a:lnTo>
                  <a:lnTo>
                    <a:pt x="530226" y="65234"/>
                  </a:lnTo>
                  <a:lnTo>
                    <a:pt x="478110" y="78141"/>
                  </a:lnTo>
                  <a:lnTo>
                    <a:pt x="428088" y="92053"/>
                  </a:lnTo>
                  <a:lnTo>
                    <a:pt x="380268" y="106928"/>
                  </a:lnTo>
                  <a:lnTo>
                    <a:pt x="334756" y="122729"/>
                  </a:lnTo>
                  <a:lnTo>
                    <a:pt x="291659" y="139416"/>
                  </a:lnTo>
                  <a:lnTo>
                    <a:pt x="251086" y="156949"/>
                  </a:lnTo>
                  <a:lnTo>
                    <a:pt x="213143" y="175290"/>
                  </a:lnTo>
                  <a:lnTo>
                    <a:pt x="177937" y="194399"/>
                  </a:lnTo>
                  <a:lnTo>
                    <a:pt x="116166" y="234764"/>
                  </a:lnTo>
                  <a:lnTo>
                    <a:pt x="66629" y="277731"/>
                  </a:lnTo>
                  <a:lnTo>
                    <a:pt x="30184" y="322985"/>
                  </a:lnTo>
                  <a:lnTo>
                    <a:pt x="7689" y="370213"/>
                  </a:lnTo>
                  <a:lnTo>
                    <a:pt x="0" y="419100"/>
                  </a:lnTo>
                  <a:lnTo>
                    <a:pt x="1940" y="443731"/>
                  </a:lnTo>
                  <a:lnTo>
                    <a:pt x="17139" y="491827"/>
                  </a:lnTo>
                  <a:lnTo>
                    <a:pt x="46716" y="538107"/>
                  </a:lnTo>
                  <a:lnTo>
                    <a:pt x="89814" y="582257"/>
                  </a:lnTo>
                  <a:lnTo>
                    <a:pt x="145576" y="623962"/>
                  </a:lnTo>
                  <a:lnTo>
                    <a:pt x="213143" y="662909"/>
                  </a:lnTo>
                  <a:lnTo>
                    <a:pt x="251086" y="681250"/>
                  </a:lnTo>
                  <a:lnTo>
                    <a:pt x="291659" y="698783"/>
                  </a:lnTo>
                  <a:lnTo>
                    <a:pt x="334756" y="715470"/>
                  </a:lnTo>
                  <a:lnTo>
                    <a:pt x="380268" y="731271"/>
                  </a:lnTo>
                  <a:lnTo>
                    <a:pt x="428088" y="746146"/>
                  </a:lnTo>
                  <a:lnTo>
                    <a:pt x="478110" y="760058"/>
                  </a:lnTo>
                  <a:lnTo>
                    <a:pt x="530226" y="772965"/>
                  </a:lnTo>
                  <a:lnTo>
                    <a:pt x="584329" y="784830"/>
                  </a:lnTo>
                  <a:lnTo>
                    <a:pt x="640313" y="795612"/>
                  </a:lnTo>
                  <a:lnTo>
                    <a:pt x="698069" y="805273"/>
                  </a:lnTo>
                  <a:lnTo>
                    <a:pt x="757491" y="813773"/>
                  </a:lnTo>
                  <a:lnTo>
                    <a:pt x="818471" y="821073"/>
                  </a:lnTo>
                  <a:lnTo>
                    <a:pt x="880903" y="827134"/>
                  </a:lnTo>
                  <a:lnTo>
                    <a:pt x="944678" y="831916"/>
                  </a:lnTo>
                  <a:lnTo>
                    <a:pt x="1009691" y="835381"/>
                  </a:lnTo>
                  <a:lnTo>
                    <a:pt x="1075834" y="837488"/>
                  </a:lnTo>
                  <a:lnTo>
                    <a:pt x="1143000" y="838200"/>
                  </a:lnTo>
                  <a:lnTo>
                    <a:pt x="1210165" y="837488"/>
                  </a:lnTo>
                  <a:lnTo>
                    <a:pt x="1276308" y="835381"/>
                  </a:lnTo>
                  <a:lnTo>
                    <a:pt x="1341321" y="831916"/>
                  </a:lnTo>
                  <a:lnTo>
                    <a:pt x="1405096" y="827134"/>
                  </a:lnTo>
                  <a:lnTo>
                    <a:pt x="1467528" y="821073"/>
                  </a:lnTo>
                  <a:lnTo>
                    <a:pt x="1528508" y="813773"/>
                  </a:lnTo>
                  <a:lnTo>
                    <a:pt x="1587930" y="805273"/>
                  </a:lnTo>
                  <a:lnTo>
                    <a:pt x="1645686" y="795612"/>
                  </a:lnTo>
                  <a:lnTo>
                    <a:pt x="1701670" y="784830"/>
                  </a:lnTo>
                  <a:lnTo>
                    <a:pt x="1755773" y="772965"/>
                  </a:lnTo>
                  <a:lnTo>
                    <a:pt x="1807889" y="760058"/>
                  </a:lnTo>
                  <a:lnTo>
                    <a:pt x="1857911" y="746146"/>
                  </a:lnTo>
                  <a:lnTo>
                    <a:pt x="1905731" y="731271"/>
                  </a:lnTo>
                  <a:lnTo>
                    <a:pt x="1951243" y="715470"/>
                  </a:lnTo>
                  <a:lnTo>
                    <a:pt x="1994340" y="698783"/>
                  </a:lnTo>
                  <a:lnTo>
                    <a:pt x="2034913" y="681250"/>
                  </a:lnTo>
                  <a:lnTo>
                    <a:pt x="2072856" y="662909"/>
                  </a:lnTo>
                  <a:lnTo>
                    <a:pt x="2108062" y="643800"/>
                  </a:lnTo>
                  <a:lnTo>
                    <a:pt x="2169833" y="603435"/>
                  </a:lnTo>
                  <a:lnTo>
                    <a:pt x="2219370" y="560468"/>
                  </a:lnTo>
                  <a:lnTo>
                    <a:pt x="2255815" y="515214"/>
                  </a:lnTo>
                  <a:lnTo>
                    <a:pt x="2278310" y="467986"/>
                  </a:lnTo>
                  <a:lnTo>
                    <a:pt x="2286000" y="419100"/>
                  </a:lnTo>
                  <a:lnTo>
                    <a:pt x="2284059" y="394468"/>
                  </a:lnTo>
                  <a:lnTo>
                    <a:pt x="2268860" y="346372"/>
                  </a:lnTo>
                  <a:lnTo>
                    <a:pt x="2239283" y="300092"/>
                  </a:lnTo>
                  <a:lnTo>
                    <a:pt x="2196185" y="255942"/>
                  </a:lnTo>
                  <a:lnTo>
                    <a:pt x="2140423" y="214237"/>
                  </a:lnTo>
                  <a:lnTo>
                    <a:pt x="2072856" y="175290"/>
                  </a:lnTo>
                  <a:lnTo>
                    <a:pt x="2034913" y="156949"/>
                  </a:lnTo>
                  <a:lnTo>
                    <a:pt x="1994340" y="139416"/>
                  </a:lnTo>
                  <a:lnTo>
                    <a:pt x="1951243" y="122729"/>
                  </a:lnTo>
                  <a:lnTo>
                    <a:pt x="1905731" y="106928"/>
                  </a:lnTo>
                  <a:lnTo>
                    <a:pt x="1857911" y="92053"/>
                  </a:lnTo>
                  <a:lnTo>
                    <a:pt x="1807889" y="78141"/>
                  </a:lnTo>
                  <a:lnTo>
                    <a:pt x="1755773" y="65234"/>
                  </a:lnTo>
                  <a:lnTo>
                    <a:pt x="1701670" y="53369"/>
                  </a:lnTo>
                  <a:lnTo>
                    <a:pt x="1645686" y="42587"/>
                  </a:lnTo>
                  <a:lnTo>
                    <a:pt x="1587930" y="32926"/>
                  </a:lnTo>
                  <a:lnTo>
                    <a:pt x="1528508" y="24426"/>
                  </a:lnTo>
                  <a:lnTo>
                    <a:pt x="1467528" y="17126"/>
                  </a:lnTo>
                  <a:lnTo>
                    <a:pt x="1405096" y="11065"/>
                  </a:lnTo>
                  <a:lnTo>
                    <a:pt x="1341321" y="6283"/>
                  </a:lnTo>
                  <a:lnTo>
                    <a:pt x="1276308" y="2818"/>
                  </a:lnTo>
                  <a:lnTo>
                    <a:pt x="1210165" y="711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9200" y="23622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0" y="419100"/>
                  </a:moveTo>
                  <a:lnTo>
                    <a:pt x="7689" y="370213"/>
                  </a:lnTo>
                  <a:lnTo>
                    <a:pt x="30184" y="322985"/>
                  </a:lnTo>
                  <a:lnTo>
                    <a:pt x="66629" y="277731"/>
                  </a:lnTo>
                  <a:lnTo>
                    <a:pt x="116166" y="234764"/>
                  </a:lnTo>
                  <a:lnTo>
                    <a:pt x="177937" y="194399"/>
                  </a:lnTo>
                  <a:lnTo>
                    <a:pt x="213143" y="175290"/>
                  </a:lnTo>
                  <a:lnTo>
                    <a:pt x="251086" y="156949"/>
                  </a:lnTo>
                  <a:lnTo>
                    <a:pt x="291659" y="139416"/>
                  </a:lnTo>
                  <a:lnTo>
                    <a:pt x="334756" y="122729"/>
                  </a:lnTo>
                  <a:lnTo>
                    <a:pt x="380268" y="106928"/>
                  </a:lnTo>
                  <a:lnTo>
                    <a:pt x="428088" y="92053"/>
                  </a:lnTo>
                  <a:lnTo>
                    <a:pt x="478110" y="78141"/>
                  </a:lnTo>
                  <a:lnTo>
                    <a:pt x="530226" y="65234"/>
                  </a:lnTo>
                  <a:lnTo>
                    <a:pt x="584329" y="53369"/>
                  </a:lnTo>
                  <a:lnTo>
                    <a:pt x="640313" y="42587"/>
                  </a:lnTo>
                  <a:lnTo>
                    <a:pt x="698069" y="32926"/>
                  </a:lnTo>
                  <a:lnTo>
                    <a:pt x="757491" y="24426"/>
                  </a:lnTo>
                  <a:lnTo>
                    <a:pt x="818471" y="17126"/>
                  </a:lnTo>
                  <a:lnTo>
                    <a:pt x="880903" y="11065"/>
                  </a:lnTo>
                  <a:lnTo>
                    <a:pt x="944678" y="6283"/>
                  </a:lnTo>
                  <a:lnTo>
                    <a:pt x="1009691" y="2818"/>
                  </a:lnTo>
                  <a:lnTo>
                    <a:pt x="1075834" y="711"/>
                  </a:lnTo>
                  <a:lnTo>
                    <a:pt x="1143000" y="0"/>
                  </a:lnTo>
                  <a:lnTo>
                    <a:pt x="1210165" y="711"/>
                  </a:lnTo>
                  <a:lnTo>
                    <a:pt x="1276308" y="2818"/>
                  </a:lnTo>
                  <a:lnTo>
                    <a:pt x="1341321" y="6283"/>
                  </a:lnTo>
                  <a:lnTo>
                    <a:pt x="1405096" y="11065"/>
                  </a:lnTo>
                  <a:lnTo>
                    <a:pt x="1467528" y="17126"/>
                  </a:lnTo>
                  <a:lnTo>
                    <a:pt x="1528508" y="24426"/>
                  </a:lnTo>
                  <a:lnTo>
                    <a:pt x="1587930" y="32926"/>
                  </a:lnTo>
                  <a:lnTo>
                    <a:pt x="1645686" y="42587"/>
                  </a:lnTo>
                  <a:lnTo>
                    <a:pt x="1701670" y="53369"/>
                  </a:lnTo>
                  <a:lnTo>
                    <a:pt x="1755773" y="65234"/>
                  </a:lnTo>
                  <a:lnTo>
                    <a:pt x="1807889" y="78141"/>
                  </a:lnTo>
                  <a:lnTo>
                    <a:pt x="1857911" y="92053"/>
                  </a:lnTo>
                  <a:lnTo>
                    <a:pt x="1905731" y="106928"/>
                  </a:lnTo>
                  <a:lnTo>
                    <a:pt x="1951243" y="122729"/>
                  </a:lnTo>
                  <a:lnTo>
                    <a:pt x="1994340" y="139416"/>
                  </a:lnTo>
                  <a:lnTo>
                    <a:pt x="2034913" y="156949"/>
                  </a:lnTo>
                  <a:lnTo>
                    <a:pt x="2072856" y="175290"/>
                  </a:lnTo>
                  <a:lnTo>
                    <a:pt x="2108062" y="194399"/>
                  </a:lnTo>
                  <a:lnTo>
                    <a:pt x="2169833" y="234764"/>
                  </a:lnTo>
                  <a:lnTo>
                    <a:pt x="2219370" y="277731"/>
                  </a:lnTo>
                  <a:lnTo>
                    <a:pt x="2255815" y="322985"/>
                  </a:lnTo>
                  <a:lnTo>
                    <a:pt x="2278310" y="370213"/>
                  </a:lnTo>
                  <a:lnTo>
                    <a:pt x="2286000" y="419100"/>
                  </a:lnTo>
                  <a:lnTo>
                    <a:pt x="2284059" y="443731"/>
                  </a:lnTo>
                  <a:lnTo>
                    <a:pt x="2268860" y="491827"/>
                  </a:lnTo>
                  <a:lnTo>
                    <a:pt x="2239283" y="538107"/>
                  </a:lnTo>
                  <a:lnTo>
                    <a:pt x="2196185" y="582257"/>
                  </a:lnTo>
                  <a:lnTo>
                    <a:pt x="2140423" y="623962"/>
                  </a:lnTo>
                  <a:lnTo>
                    <a:pt x="2072856" y="662909"/>
                  </a:lnTo>
                  <a:lnTo>
                    <a:pt x="2034913" y="681250"/>
                  </a:lnTo>
                  <a:lnTo>
                    <a:pt x="1994340" y="698783"/>
                  </a:lnTo>
                  <a:lnTo>
                    <a:pt x="1951243" y="715470"/>
                  </a:lnTo>
                  <a:lnTo>
                    <a:pt x="1905731" y="731271"/>
                  </a:lnTo>
                  <a:lnTo>
                    <a:pt x="1857911" y="746146"/>
                  </a:lnTo>
                  <a:lnTo>
                    <a:pt x="1807889" y="760058"/>
                  </a:lnTo>
                  <a:lnTo>
                    <a:pt x="1755773" y="772965"/>
                  </a:lnTo>
                  <a:lnTo>
                    <a:pt x="1701670" y="784830"/>
                  </a:lnTo>
                  <a:lnTo>
                    <a:pt x="1645686" y="795612"/>
                  </a:lnTo>
                  <a:lnTo>
                    <a:pt x="1587930" y="805273"/>
                  </a:lnTo>
                  <a:lnTo>
                    <a:pt x="1528508" y="813773"/>
                  </a:lnTo>
                  <a:lnTo>
                    <a:pt x="1467528" y="821073"/>
                  </a:lnTo>
                  <a:lnTo>
                    <a:pt x="1405096" y="827134"/>
                  </a:lnTo>
                  <a:lnTo>
                    <a:pt x="1341321" y="831916"/>
                  </a:lnTo>
                  <a:lnTo>
                    <a:pt x="1276308" y="835381"/>
                  </a:lnTo>
                  <a:lnTo>
                    <a:pt x="1210165" y="837488"/>
                  </a:lnTo>
                  <a:lnTo>
                    <a:pt x="1143000" y="838200"/>
                  </a:lnTo>
                  <a:lnTo>
                    <a:pt x="1075834" y="837488"/>
                  </a:lnTo>
                  <a:lnTo>
                    <a:pt x="1009691" y="835381"/>
                  </a:lnTo>
                  <a:lnTo>
                    <a:pt x="944678" y="831916"/>
                  </a:lnTo>
                  <a:lnTo>
                    <a:pt x="880903" y="827134"/>
                  </a:lnTo>
                  <a:lnTo>
                    <a:pt x="818471" y="821073"/>
                  </a:lnTo>
                  <a:lnTo>
                    <a:pt x="757491" y="813773"/>
                  </a:lnTo>
                  <a:lnTo>
                    <a:pt x="698069" y="805273"/>
                  </a:lnTo>
                  <a:lnTo>
                    <a:pt x="640313" y="795612"/>
                  </a:lnTo>
                  <a:lnTo>
                    <a:pt x="584329" y="784830"/>
                  </a:lnTo>
                  <a:lnTo>
                    <a:pt x="530226" y="772965"/>
                  </a:lnTo>
                  <a:lnTo>
                    <a:pt x="478110" y="760058"/>
                  </a:lnTo>
                  <a:lnTo>
                    <a:pt x="428088" y="746146"/>
                  </a:lnTo>
                  <a:lnTo>
                    <a:pt x="380268" y="731271"/>
                  </a:lnTo>
                  <a:lnTo>
                    <a:pt x="334756" y="715470"/>
                  </a:lnTo>
                  <a:lnTo>
                    <a:pt x="291659" y="698783"/>
                  </a:lnTo>
                  <a:lnTo>
                    <a:pt x="251086" y="681250"/>
                  </a:lnTo>
                  <a:lnTo>
                    <a:pt x="213143" y="662909"/>
                  </a:lnTo>
                  <a:lnTo>
                    <a:pt x="177937" y="643800"/>
                  </a:lnTo>
                  <a:lnTo>
                    <a:pt x="116166" y="603435"/>
                  </a:lnTo>
                  <a:lnTo>
                    <a:pt x="66629" y="560468"/>
                  </a:lnTo>
                  <a:lnTo>
                    <a:pt x="30184" y="515214"/>
                  </a:lnTo>
                  <a:lnTo>
                    <a:pt x="7689" y="467986"/>
                  </a:lnTo>
                  <a:lnTo>
                    <a:pt x="0" y="4191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69542" y="2479675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 marR="5080" indent="-18796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subproblem</a:t>
            </a:r>
            <a:r>
              <a:rPr sz="1800" b="1" spc="-4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EDEBE0"/>
                </a:solidFill>
                <a:latin typeface="Calibri"/>
                <a:cs typeface="Calibri"/>
              </a:rPr>
              <a:t>1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of</a:t>
            </a:r>
            <a:r>
              <a:rPr sz="1800" b="1" spc="-2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size</a:t>
            </a:r>
            <a:r>
              <a:rPr sz="1800" b="1" spc="-3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i="1" spc="-25" dirty="0">
                <a:solidFill>
                  <a:srgbClr val="EDEBE0"/>
                </a:solidFill>
                <a:latin typeface="Calibri"/>
                <a:cs typeface="Calibri"/>
              </a:rPr>
              <a:t>n</a:t>
            </a:r>
            <a:r>
              <a:rPr sz="1800" b="1" spc="-25" dirty="0">
                <a:solidFill>
                  <a:srgbClr val="EDEBE0"/>
                </a:solidFill>
                <a:latin typeface="Calibri"/>
                <a:cs typeface="Calibri"/>
              </a:rPr>
              <a:t>/2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19200" y="3657600"/>
            <a:ext cx="2286000" cy="685800"/>
          </a:xfrm>
          <a:prstGeom prst="rect">
            <a:avLst/>
          </a:prstGeom>
          <a:solidFill>
            <a:srgbClr val="4F81BC"/>
          </a:solidFill>
          <a:ln w="12700">
            <a:solidFill>
              <a:srgbClr val="FF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560070" marR="551815" indent="30480">
              <a:lnSpc>
                <a:spcPct val="100000"/>
              </a:lnSpc>
              <a:spcBef>
                <a:spcPts val="685"/>
              </a:spcBef>
            </a:pP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a</a:t>
            </a:r>
            <a:r>
              <a:rPr sz="1600" b="1" spc="-1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solution</a:t>
            </a:r>
            <a:r>
              <a:rPr sz="1600" b="1" spc="-2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EDEBE0"/>
                </a:solidFill>
                <a:latin typeface="Calibri"/>
                <a:cs typeface="Calibri"/>
              </a:rPr>
              <a:t>to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subproblem</a:t>
            </a:r>
            <a:r>
              <a:rPr sz="1600" b="1" spc="-9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EDEBE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422650" y="5403850"/>
            <a:ext cx="2527300" cy="698500"/>
            <a:chOff x="3422650" y="5403850"/>
            <a:chExt cx="2527300" cy="698500"/>
          </a:xfrm>
        </p:grpSpPr>
        <p:sp>
          <p:nvSpPr>
            <p:cNvPr id="19" name="object 19"/>
            <p:cNvSpPr/>
            <p:nvPr/>
          </p:nvSpPr>
          <p:spPr>
            <a:xfrm>
              <a:off x="3429000" y="5410200"/>
              <a:ext cx="2514600" cy="685800"/>
            </a:xfrm>
            <a:custGeom>
              <a:avLst/>
              <a:gdLst/>
              <a:ahLst/>
              <a:cxnLst/>
              <a:rect l="l" t="t" r="r" b="b"/>
              <a:pathLst>
                <a:path w="2514600" h="685800">
                  <a:moveTo>
                    <a:pt x="2514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514600" y="6858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29000" y="5410200"/>
              <a:ext cx="2514600" cy="685800"/>
            </a:xfrm>
            <a:custGeom>
              <a:avLst/>
              <a:gdLst/>
              <a:ahLst/>
              <a:cxnLst/>
              <a:rect l="l" t="t" r="r" b="b"/>
              <a:pathLst>
                <a:path w="2514600" h="685800">
                  <a:moveTo>
                    <a:pt x="0" y="685800"/>
                  </a:moveTo>
                  <a:lnTo>
                    <a:pt x="2514600" y="685800"/>
                  </a:lnTo>
                  <a:lnTo>
                    <a:pt x="25146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562600" y="3657600"/>
            <a:ext cx="2286000" cy="685800"/>
          </a:xfrm>
          <a:prstGeom prst="rect">
            <a:avLst/>
          </a:prstGeom>
          <a:solidFill>
            <a:srgbClr val="4F81BC"/>
          </a:solidFill>
          <a:ln w="12700">
            <a:solidFill>
              <a:srgbClr val="FF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560705" marR="548640" indent="30480">
              <a:lnSpc>
                <a:spcPct val="100000"/>
              </a:lnSpc>
              <a:spcBef>
                <a:spcPts val="685"/>
              </a:spcBef>
            </a:pP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a</a:t>
            </a:r>
            <a:r>
              <a:rPr sz="1600" b="1" spc="-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solution</a:t>
            </a:r>
            <a:r>
              <a:rPr sz="1600" b="1" spc="-1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EDEBE0"/>
                </a:solidFill>
                <a:latin typeface="Calibri"/>
                <a:cs typeface="Calibri"/>
              </a:rPr>
              <a:t>to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subproblem</a:t>
            </a:r>
            <a:r>
              <a:rPr sz="1600" b="1" spc="-2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EDEBE0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667000" y="1289050"/>
            <a:ext cx="3810000" cy="1110615"/>
            <a:chOff x="2667000" y="1289050"/>
            <a:chExt cx="3810000" cy="1110615"/>
          </a:xfrm>
        </p:grpSpPr>
        <p:sp>
          <p:nvSpPr>
            <p:cNvPr id="23" name="object 23"/>
            <p:cNvSpPr/>
            <p:nvPr/>
          </p:nvSpPr>
          <p:spPr>
            <a:xfrm>
              <a:off x="2667000" y="2044953"/>
              <a:ext cx="3810000" cy="354965"/>
            </a:xfrm>
            <a:custGeom>
              <a:avLst/>
              <a:gdLst/>
              <a:ahLst/>
              <a:cxnLst/>
              <a:rect l="l" t="t" r="r" b="b"/>
              <a:pathLst>
                <a:path w="3810000" h="354964">
                  <a:moveTo>
                    <a:pt x="1450467" y="24892"/>
                  </a:moveTo>
                  <a:lnTo>
                    <a:pt x="1445133" y="0"/>
                  </a:lnTo>
                  <a:lnTo>
                    <a:pt x="81826" y="287121"/>
                  </a:lnTo>
                  <a:lnTo>
                    <a:pt x="111252" y="228981"/>
                  </a:lnTo>
                  <a:lnTo>
                    <a:pt x="0" y="317246"/>
                  </a:lnTo>
                  <a:lnTo>
                    <a:pt x="137414" y="353187"/>
                  </a:lnTo>
                  <a:lnTo>
                    <a:pt x="89674" y="313944"/>
                  </a:lnTo>
                  <a:lnTo>
                    <a:pt x="87134" y="311861"/>
                  </a:lnTo>
                  <a:lnTo>
                    <a:pt x="1450467" y="24892"/>
                  </a:lnTo>
                  <a:close/>
                </a:path>
                <a:path w="3810000" h="354964">
                  <a:moveTo>
                    <a:pt x="3810000" y="317246"/>
                  </a:moveTo>
                  <a:lnTo>
                    <a:pt x="3806723" y="314706"/>
                  </a:lnTo>
                  <a:lnTo>
                    <a:pt x="3735273" y="259194"/>
                  </a:lnTo>
                  <a:lnTo>
                    <a:pt x="3735273" y="302196"/>
                  </a:lnTo>
                  <a:lnTo>
                    <a:pt x="3735235" y="302336"/>
                  </a:lnTo>
                  <a:lnTo>
                    <a:pt x="3729240" y="290576"/>
                  </a:lnTo>
                  <a:lnTo>
                    <a:pt x="3735273" y="302196"/>
                  </a:lnTo>
                  <a:lnTo>
                    <a:pt x="3735273" y="259194"/>
                  </a:lnTo>
                  <a:lnTo>
                    <a:pt x="3697859" y="230124"/>
                  </a:lnTo>
                  <a:lnTo>
                    <a:pt x="3727831" y="287845"/>
                  </a:lnTo>
                  <a:lnTo>
                    <a:pt x="2288540" y="0"/>
                  </a:lnTo>
                  <a:lnTo>
                    <a:pt x="2283460" y="24892"/>
                  </a:lnTo>
                  <a:lnTo>
                    <a:pt x="3722852" y="312724"/>
                  </a:lnTo>
                  <a:lnTo>
                    <a:pt x="3672967" y="354584"/>
                  </a:lnTo>
                  <a:lnTo>
                    <a:pt x="3810000" y="31724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29000" y="12954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1143000" y="0"/>
                  </a:moveTo>
                  <a:lnTo>
                    <a:pt x="1075834" y="711"/>
                  </a:lnTo>
                  <a:lnTo>
                    <a:pt x="1009691" y="2818"/>
                  </a:lnTo>
                  <a:lnTo>
                    <a:pt x="944678" y="6283"/>
                  </a:lnTo>
                  <a:lnTo>
                    <a:pt x="880903" y="11065"/>
                  </a:lnTo>
                  <a:lnTo>
                    <a:pt x="818471" y="17126"/>
                  </a:lnTo>
                  <a:lnTo>
                    <a:pt x="757491" y="24426"/>
                  </a:lnTo>
                  <a:lnTo>
                    <a:pt x="698069" y="32926"/>
                  </a:lnTo>
                  <a:lnTo>
                    <a:pt x="640313" y="42587"/>
                  </a:lnTo>
                  <a:lnTo>
                    <a:pt x="584329" y="53369"/>
                  </a:lnTo>
                  <a:lnTo>
                    <a:pt x="530226" y="65234"/>
                  </a:lnTo>
                  <a:lnTo>
                    <a:pt x="478110" y="78141"/>
                  </a:lnTo>
                  <a:lnTo>
                    <a:pt x="428088" y="92053"/>
                  </a:lnTo>
                  <a:lnTo>
                    <a:pt x="380268" y="106928"/>
                  </a:lnTo>
                  <a:lnTo>
                    <a:pt x="334756" y="122729"/>
                  </a:lnTo>
                  <a:lnTo>
                    <a:pt x="291659" y="139416"/>
                  </a:lnTo>
                  <a:lnTo>
                    <a:pt x="251086" y="156949"/>
                  </a:lnTo>
                  <a:lnTo>
                    <a:pt x="213143" y="175290"/>
                  </a:lnTo>
                  <a:lnTo>
                    <a:pt x="177937" y="194399"/>
                  </a:lnTo>
                  <a:lnTo>
                    <a:pt x="116166" y="234764"/>
                  </a:lnTo>
                  <a:lnTo>
                    <a:pt x="66629" y="277731"/>
                  </a:lnTo>
                  <a:lnTo>
                    <a:pt x="30184" y="322985"/>
                  </a:lnTo>
                  <a:lnTo>
                    <a:pt x="7689" y="370213"/>
                  </a:lnTo>
                  <a:lnTo>
                    <a:pt x="0" y="419100"/>
                  </a:lnTo>
                  <a:lnTo>
                    <a:pt x="1940" y="443731"/>
                  </a:lnTo>
                  <a:lnTo>
                    <a:pt x="17139" y="491827"/>
                  </a:lnTo>
                  <a:lnTo>
                    <a:pt x="46716" y="538107"/>
                  </a:lnTo>
                  <a:lnTo>
                    <a:pt x="89814" y="582257"/>
                  </a:lnTo>
                  <a:lnTo>
                    <a:pt x="145576" y="623962"/>
                  </a:lnTo>
                  <a:lnTo>
                    <a:pt x="213143" y="662909"/>
                  </a:lnTo>
                  <a:lnTo>
                    <a:pt x="251086" y="681250"/>
                  </a:lnTo>
                  <a:lnTo>
                    <a:pt x="291659" y="698783"/>
                  </a:lnTo>
                  <a:lnTo>
                    <a:pt x="334756" y="715470"/>
                  </a:lnTo>
                  <a:lnTo>
                    <a:pt x="380268" y="731271"/>
                  </a:lnTo>
                  <a:lnTo>
                    <a:pt x="428088" y="746146"/>
                  </a:lnTo>
                  <a:lnTo>
                    <a:pt x="478110" y="760058"/>
                  </a:lnTo>
                  <a:lnTo>
                    <a:pt x="530226" y="772965"/>
                  </a:lnTo>
                  <a:lnTo>
                    <a:pt x="584329" y="784830"/>
                  </a:lnTo>
                  <a:lnTo>
                    <a:pt x="640313" y="795612"/>
                  </a:lnTo>
                  <a:lnTo>
                    <a:pt x="698069" y="805273"/>
                  </a:lnTo>
                  <a:lnTo>
                    <a:pt x="757491" y="813773"/>
                  </a:lnTo>
                  <a:lnTo>
                    <a:pt x="818471" y="821073"/>
                  </a:lnTo>
                  <a:lnTo>
                    <a:pt x="880903" y="827134"/>
                  </a:lnTo>
                  <a:lnTo>
                    <a:pt x="944678" y="831916"/>
                  </a:lnTo>
                  <a:lnTo>
                    <a:pt x="1009691" y="835381"/>
                  </a:lnTo>
                  <a:lnTo>
                    <a:pt x="1075834" y="837488"/>
                  </a:lnTo>
                  <a:lnTo>
                    <a:pt x="1143000" y="838200"/>
                  </a:lnTo>
                  <a:lnTo>
                    <a:pt x="1210165" y="837488"/>
                  </a:lnTo>
                  <a:lnTo>
                    <a:pt x="1276308" y="835381"/>
                  </a:lnTo>
                  <a:lnTo>
                    <a:pt x="1341321" y="831916"/>
                  </a:lnTo>
                  <a:lnTo>
                    <a:pt x="1405096" y="827134"/>
                  </a:lnTo>
                  <a:lnTo>
                    <a:pt x="1467528" y="821073"/>
                  </a:lnTo>
                  <a:lnTo>
                    <a:pt x="1528508" y="813773"/>
                  </a:lnTo>
                  <a:lnTo>
                    <a:pt x="1587930" y="805273"/>
                  </a:lnTo>
                  <a:lnTo>
                    <a:pt x="1645686" y="795612"/>
                  </a:lnTo>
                  <a:lnTo>
                    <a:pt x="1701670" y="784830"/>
                  </a:lnTo>
                  <a:lnTo>
                    <a:pt x="1755773" y="772965"/>
                  </a:lnTo>
                  <a:lnTo>
                    <a:pt x="1807889" y="760058"/>
                  </a:lnTo>
                  <a:lnTo>
                    <a:pt x="1857911" y="746146"/>
                  </a:lnTo>
                  <a:lnTo>
                    <a:pt x="1905731" y="731271"/>
                  </a:lnTo>
                  <a:lnTo>
                    <a:pt x="1951243" y="715470"/>
                  </a:lnTo>
                  <a:lnTo>
                    <a:pt x="1994340" y="698783"/>
                  </a:lnTo>
                  <a:lnTo>
                    <a:pt x="2034913" y="681250"/>
                  </a:lnTo>
                  <a:lnTo>
                    <a:pt x="2072856" y="662909"/>
                  </a:lnTo>
                  <a:lnTo>
                    <a:pt x="2108062" y="643800"/>
                  </a:lnTo>
                  <a:lnTo>
                    <a:pt x="2169833" y="603435"/>
                  </a:lnTo>
                  <a:lnTo>
                    <a:pt x="2219370" y="560468"/>
                  </a:lnTo>
                  <a:lnTo>
                    <a:pt x="2255815" y="515214"/>
                  </a:lnTo>
                  <a:lnTo>
                    <a:pt x="2278310" y="467986"/>
                  </a:lnTo>
                  <a:lnTo>
                    <a:pt x="2286000" y="419100"/>
                  </a:lnTo>
                  <a:lnTo>
                    <a:pt x="2284059" y="394468"/>
                  </a:lnTo>
                  <a:lnTo>
                    <a:pt x="2268860" y="346372"/>
                  </a:lnTo>
                  <a:lnTo>
                    <a:pt x="2239283" y="300092"/>
                  </a:lnTo>
                  <a:lnTo>
                    <a:pt x="2196185" y="255942"/>
                  </a:lnTo>
                  <a:lnTo>
                    <a:pt x="2140423" y="214237"/>
                  </a:lnTo>
                  <a:lnTo>
                    <a:pt x="2072856" y="175290"/>
                  </a:lnTo>
                  <a:lnTo>
                    <a:pt x="2034913" y="156949"/>
                  </a:lnTo>
                  <a:lnTo>
                    <a:pt x="1994340" y="139416"/>
                  </a:lnTo>
                  <a:lnTo>
                    <a:pt x="1951243" y="122729"/>
                  </a:lnTo>
                  <a:lnTo>
                    <a:pt x="1905731" y="106928"/>
                  </a:lnTo>
                  <a:lnTo>
                    <a:pt x="1857911" y="92053"/>
                  </a:lnTo>
                  <a:lnTo>
                    <a:pt x="1807889" y="78141"/>
                  </a:lnTo>
                  <a:lnTo>
                    <a:pt x="1755773" y="65234"/>
                  </a:lnTo>
                  <a:lnTo>
                    <a:pt x="1701670" y="53369"/>
                  </a:lnTo>
                  <a:lnTo>
                    <a:pt x="1645686" y="42587"/>
                  </a:lnTo>
                  <a:lnTo>
                    <a:pt x="1587930" y="32926"/>
                  </a:lnTo>
                  <a:lnTo>
                    <a:pt x="1528508" y="24426"/>
                  </a:lnTo>
                  <a:lnTo>
                    <a:pt x="1467528" y="17126"/>
                  </a:lnTo>
                  <a:lnTo>
                    <a:pt x="1405096" y="11065"/>
                  </a:lnTo>
                  <a:lnTo>
                    <a:pt x="1341321" y="6283"/>
                  </a:lnTo>
                  <a:lnTo>
                    <a:pt x="1276308" y="2818"/>
                  </a:lnTo>
                  <a:lnTo>
                    <a:pt x="1210165" y="711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29000" y="12954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0" y="419100"/>
                  </a:moveTo>
                  <a:lnTo>
                    <a:pt x="7689" y="370213"/>
                  </a:lnTo>
                  <a:lnTo>
                    <a:pt x="30184" y="322985"/>
                  </a:lnTo>
                  <a:lnTo>
                    <a:pt x="66629" y="277731"/>
                  </a:lnTo>
                  <a:lnTo>
                    <a:pt x="116166" y="234764"/>
                  </a:lnTo>
                  <a:lnTo>
                    <a:pt x="177937" y="194399"/>
                  </a:lnTo>
                  <a:lnTo>
                    <a:pt x="213143" y="175290"/>
                  </a:lnTo>
                  <a:lnTo>
                    <a:pt x="251086" y="156949"/>
                  </a:lnTo>
                  <a:lnTo>
                    <a:pt x="291659" y="139416"/>
                  </a:lnTo>
                  <a:lnTo>
                    <a:pt x="334756" y="122729"/>
                  </a:lnTo>
                  <a:lnTo>
                    <a:pt x="380268" y="106928"/>
                  </a:lnTo>
                  <a:lnTo>
                    <a:pt x="428088" y="92053"/>
                  </a:lnTo>
                  <a:lnTo>
                    <a:pt x="478110" y="78141"/>
                  </a:lnTo>
                  <a:lnTo>
                    <a:pt x="530226" y="65234"/>
                  </a:lnTo>
                  <a:lnTo>
                    <a:pt x="584329" y="53369"/>
                  </a:lnTo>
                  <a:lnTo>
                    <a:pt x="640313" y="42587"/>
                  </a:lnTo>
                  <a:lnTo>
                    <a:pt x="698069" y="32926"/>
                  </a:lnTo>
                  <a:lnTo>
                    <a:pt x="757491" y="24426"/>
                  </a:lnTo>
                  <a:lnTo>
                    <a:pt x="818471" y="17126"/>
                  </a:lnTo>
                  <a:lnTo>
                    <a:pt x="880903" y="11065"/>
                  </a:lnTo>
                  <a:lnTo>
                    <a:pt x="944678" y="6283"/>
                  </a:lnTo>
                  <a:lnTo>
                    <a:pt x="1009691" y="2818"/>
                  </a:lnTo>
                  <a:lnTo>
                    <a:pt x="1075834" y="711"/>
                  </a:lnTo>
                  <a:lnTo>
                    <a:pt x="1143000" y="0"/>
                  </a:lnTo>
                  <a:lnTo>
                    <a:pt x="1210165" y="711"/>
                  </a:lnTo>
                  <a:lnTo>
                    <a:pt x="1276308" y="2818"/>
                  </a:lnTo>
                  <a:lnTo>
                    <a:pt x="1341321" y="6283"/>
                  </a:lnTo>
                  <a:lnTo>
                    <a:pt x="1405096" y="11065"/>
                  </a:lnTo>
                  <a:lnTo>
                    <a:pt x="1467528" y="17126"/>
                  </a:lnTo>
                  <a:lnTo>
                    <a:pt x="1528508" y="24426"/>
                  </a:lnTo>
                  <a:lnTo>
                    <a:pt x="1587930" y="32926"/>
                  </a:lnTo>
                  <a:lnTo>
                    <a:pt x="1645686" y="42587"/>
                  </a:lnTo>
                  <a:lnTo>
                    <a:pt x="1701670" y="53369"/>
                  </a:lnTo>
                  <a:lnTo>
                    <a:pt x="1755773" y="65234"/>
                  </a:lnTo>
                  <a:lnTo>
                    <a:pt x="1807889" y="78141"/>
                  </a:lnTo>
                  <a:lnTo>
                    <a:pt x="1857911" y="92053"/>
                  </a:lnTo>
                  <a:lnTo>
                    <a:pt x="1905731" y="106928"/>
                  </a:lnTo>
                  <a:lnTo>
                    <a:pt x="1951243" y="122729"/>
                  </a:lnTo>
                  <a:lnTo>
                    <a:pt x="1994340" y="139416"/>
                  </a:lnTo>
                  <a:lnTo>
                    <a:pt x="2034913" y="156949"/>
                  </a:lnTo>
                  <a:lnTo>
                    <a:pt x="2072856" y="175290"/>
                  </a:lnTo>
                  <a:lnTo>
                    <a:pt x="2108062" y="194399"/>
                  </a:lnTo>
                  <a:lnTo>
                    <a:pt x="2169833" y="234764"/>
                  </a:lnTo>
                  <a:lnTo>
                    <a:pt x="2219370" y="277731"/>
                  </a:lnTo>
                  <a:lnTo>
                    <a:pt x="2255815" y="322985"/>
                  </a:lnTo>
                  <a:lnTo>
                    <a:pt x="2278310" y="370213"/>
                  </a:lnTo>
                  <a:lnTo>
                    <a:pt x="2286000" y="419100"/>
                  </a:lnTo>
                  <a:lnTo>
                    <a:pt x="2284059" y="443731"/>
                  </a:lnTo>
                  <a:lnTo>
                    <a:pt x="2268860" y="491827"/>
                  </a:lnTo>
                  <a:lnTo>
                    <a:pt x="2239283" y="538107"/>
                  </a:lnTo>
                  <a:lnTo>
                    <a:pt x="2196185" y="582257"/>
                  </a:lnTo>
                  <a:lnTo>
                    <a:pt x="2140423" y="623962"/>
                  </a:lnTo>
                  <a:lnTo>
                    <a:pt x="2072856" y="662909"/>
                  </a:lnTo>
                  <a:lnTo>
                    <a:pt x="2034913" y="681250"/>
                  </a:lnTo>
                  <a:lnTo>
                    <a:pt x="1994340" y="698783"/>
                  </a:lnTo>
                  <a:lnTo>
                    <a:pt x="1951243" y="715470"/>
                  </a:lnTo>
                  <a:lnTo>
                    <a:pt x="1905731" y="731271"/>
                  </a:lnTo>
                  <a:lnTo>
                    <a:pt x="1857911" y="746146"/>
                  </a:lnTo>
                  <a:lnTo>
                    <a:pt x="1807889" y="760058"/>
                  </a:lnTo>
                  <a:lnTo>
                    <a:pt x="1755773" y="772965"/>
                  </a:lnTo>
                  <a:lnTo>
                    <a:pt x="1701670" y="784830"/>
                  </a:lnTo>
                  <a:lnTo>
                    <a:pt x="1645686" y="795612"/>
                  </a:lnTo>
                  <a:lnTo>
                    <a:pt x="1587930" y="805273"/>
                  </a:lnTo>
                  <a:lnTo>
                    <a:pt x="1528508" y="813773"/>
                  </a:lnTo>
                  <a:lnTo>
                    <a:pt x="1467528" y="821073"/>
                  </a:lnTo>
                  <a:lnTo>
                    <a:pt x="1405096" y="827134"/>
                  </a:lnTo>
                  <a:lnTo>
                    <a:pt x="1341321" y="831916"/>
                  </a:lnTo>
                  <a:lnTo>
                    <a:pt x="1276308" y="835381"/>
                  </a:lnTo>
                  <a:lnTo>
                    <a:pt x="1210165" y="837488"/>
                  </a:lnTo>
                  <a:lnTo>
                    <a:pt x="1143000" y="838200"/>
                  </a:lnTo>
                  <a:lnTo>
                    <a:pt x="1075834" y="837488"/>
                  </a:lnTo>
                  <a:lnTo>
                    <a:pt x="1009691" y="835381"/>
                  </a:lnTo>
                  <a:lnTo>
                    <a:pt x="944678" y="831916"/>
                  </a:lnTo>
                  <a:lnTo>
                    <a:pt x="880903" y="827134"/>
                  </a:lnTo>
                  <a:lnTo>
                    <a:pt x="818471" y="821073"/>
                  </a:lnTo>
                  <a:lnTo>
                    <a:pt x="757491" y="813773"/>
                  </a:lnTo>
                  <a:lnTo>
                    <a:pt x="698069" y="805273"/>
                  </a:lnTo>
                  <a:lnTo>
                    <a:pt x="640313" y="795612"/>
                  </a:lnTo>
                  <a:lnTo>
                    <a:pt x="584329" y="784830"/>
                  </a:lnTo>
                  <a:lnTo>
                    <a:pt x="530226" y="772965"/>
                  </a:lnTo>
                  <a:lnTo>
                    <a:pt x="478110" y="760058"/>
                  </a:lnTo>
                  <a:lnTo>
                    <a:pt x="428088" y="746146"/>
                  </a:lnTo>
                  <a:lnTo>
                    <a:pt x="380268" y="731271"/>
                  </a:lnTo>
                  <a:lnTo>
                    <a:pt x="334756" y="715470"/>
                  </a:lnTo>
                  <a:lnTo>
                    <a:pt x="291659" y="698783"/>
                  </a:lnTo>
                  <a:lnTo>
                    <a:pt x="251086" y="681250"/>
                  </a:lnTo>
                  <a:lnTo>
                    <a:pt x="213143" y="662909"/>
                  </a:lnTo>
                  <a:lnTo>
                    <a:pt x="177937" y="643800"/>
                  </a:lnTo>
                  <a:lnTo>
                    <a:pt x="116166" y="603435"/>
                  </a:lnTo>
                  <a:lnTo>
                    <a:pt x="66629" y="560468"/>
                  </a:lnTo>
                  <a:lnTo>
                    <a:pt x="30184" y="515214"/>
                  </a:lnTo>
                  <a:lnTo>
                    <a:pt x="7689" y="467986"/>
                  </a:lnTo>
                  <a:lnTo>
                    <a:pt x="0" y="4191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664711" y="1549349"/>
            <a:ext cx="18186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problem</a:t>
            </a:r>
            <a:r>
              <a:rPr sz="1800" b="1" spc="-1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of</a:t>
            </a:r>
            <a:r>
              <a:rPr sz="1800" b="1" spc="-3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size</a:t>
            </a:r>
            <a:r>
              <a:rPr sz="1800" b="1" spc="-2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i="1" spc="-50" dirty="0">
                <a:solidFill>
                  <a:srgbClr val="EDEBE0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222500" y="4343400"/>
            <a:ext cx="4546600" cy="1066800"/>
            <a:chOff x="2222500" y="4343400"/>
            <a:chExt cx="4546600" cy="1066800"/>
          </a:xfrm>
        </p:grpSpPr>
        <p:sp>
          <p:nvSpPr>
            <p:cNvPr id="28" name="object 28"/>
            <p:cNvSpPr/>
            <p:nvPr/>
          </p:nvSpPr>
          <p:spPr>
            <a:xfrm>
              <a:off x="2222500" y="4343399"/>
              <a:ext cx="4546600" cy="533400"/>
            </a:xfrm>
            <a:custGeom>
              <a:avLst/>
              <a:gdLst/>
              <a:ahLst/>
              <a:cxnLst/>
              <a:rect l="l" t="t" r="r" b="b"/>
              <a:pathLst>
                <a:path w="4546600" h="533400">
                  <a:moveTo>
                    <a:pt x="127000" y="406400"/>
                  </a:moveTo>
                  <a:lnTo>
                    <a:pt x="76200" y="447040"/>
                  </a:lnTo>
                  <a:lnTo>
                    <a:pt x="76200" y="0"/>
                  </a:lnTo>
                  <a:lnTo>
                    <a:pt x="50800" y="0"/>
                  </a:lnTo>
                  <a:lnTo>
                    <a:pt x="50800" y="447040"/>
                  </a:lnTo>
                  <a:lnTo>
                    <a:pt x="0" y="406400"/>
                  </a:lnTo>
                  <a:lnTo>
                    <a:pt x="63500" y="533400"/>
                  </a:lnTo>
                  <a:lnTo>
                    <a:pt x="101600" y="457200"/>
                  </a:lnTo>
                  <a:lnTo>
                    <a:pt x="127000" y="406400"/>
                  </a:lnTo>
                  <a:close/>
                </a:path>
                <a:path w="4546600" h="533400">
                  <a:moveTo>
                    <a:pt x="4546600" y="406400"/>
                  </a:moveTo>
                  <a:lnTo>
                    <a:pt x="4495800" y="447040"/>
                  </a:lnTo>
                  <a:lnTo>
                    <a:pt x="4495800" y="0"/>
                  </a:lnTo>
                  <a:lnTo>
                    <a:pt x="4470400" y="0"/>
                  </a:lnTo>
                  <a:lnTo>
                    <a:pt x="4470400" y="447040"/>
                  </a:lnTo>
                  <a:lnTo>
                    <a:pt x="4419600" y="406400"/>
                  </a:lnTo>
                  <a:lnTo>
                    <a:pt x="4483100" y="533400"/>
                  </a:lnTo>
                  <a:lnTo>
                    <a:pt x="4521200" y="457200"/>
                  </a:lnTo>
                  <a:lnTo>
                    <a:pt x="4546600" y="406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86000" y="4876800"/>
              <a:ext cx="4419600" cy="0"/>
            </a:xfrm>
            <a:custGeom>
              <a:avLst/>
              <a:gdLst/>
              <a:ahLst/>
              <a:cxnLst/>
              <a:rect l="l" t="t" r="r" b="b"/>
              <a:pathLst>
                <a:path w="4419600">
                  <a:moveTo>
                    <a:pt x="0" y="0"/>
                  </a:moveTo>
                  <a:lnTo>
                    <a:pt x="44196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08500" y="4876800"/>
              <a:ext cx="127000" cy="533400"/>
            </a:xfrm>
            <a:custGeom>
              <a:avLst/>
              <a:gdLst/>
              <a:ahLst/>
              <a:cxnLst/>
              <a:rect l="l" t="t" r="r" b="b"/>
              <a:pathLst>
                <a:path w="127000" h="533400">
                  <a:moveTo>
                    <a:pt x="0" y="406400"/>
                  </a:moveTo>
                  <a:lnTo>
                    <a:pt x="63500" y="533400"/>
                  </a:lnTo>
                  <a:lnTo>
                    <a:pt x="101600" y="457200"/>
                  </a:lnTo>
                  <a:lnTo>
                    <a:pt x="50800" y="457200"/>
                  </a:lnTo>
                  <a:lnTo>
                    <a:pt x="50800" y="447040"/>
                  </a:lnTo>
                  <a:lnTo>
                    <a:pt x="0" y="406400"/>
                  </a:lnTo>
                  <a:close/>
                </a:path>
                <a:path w="127000" h="533400">
                  <a:moveTo>
                    <a:pt x="50800" y="447040"/>
                  </a:moveTo>
                  <a:lnTo>
                    <a:pt x="50800" y="457200"/>
                  </a:lnTo>
                  <a:lnTo>
                    <a:pt x="63500" y="457200"/>
                  </a:lnTo>
                  <a:lnTo>
                    <a:pt x="50800" y="447040"/>
                  </a:lnTo>
                  <a:close/>
                </a:path>
                <a:path w="127000" h="533400">
                  <a:moveTo>
                    <a:pt x="76200" y="0"/>
                  </a:moveTo>
                  <a:lnTo>
                    <a:pt x="50800" y="0"/>
                  </a:lnTo>
                  <a:lnTo>
                    <a:pt x="50800" y="447040"/>
                  </a:lnTo>
                  <a:lnTo>
                    <a:pt x="63500" y="457200"/>
                  </a:lnTo>
                  <a:lnTo>
                    <a:pt x="76200" y="447040"/>
                  </a:lnTo>
                  <a:lnTo>
                    <a:pt x="76200" y="0"/>
                  </a:lnTo>
                  <a:close/>
                </a:path>
                <a:path w="127000" h="533400">
                  <a:moveTo>
                    <a:pt x="76200" y="447040"/>
                  </a:moveTo>
                  <a:lnTo>
                    <a:pt x="63500" y="457200"/>
                  </a:lnTo>
                  <a:lnTo>
                    <a:pt x="76200" y="457200"/>
                  </a:lnTo>
                  <a:lnTo>
                    <a:pt x="76200" y="447040"/>
                  </a:lnTo>
                  <a:close/>
                </a:path>
                <a:path w="127000" h="533400">
                  <a:moveTo>
                    <a:pt x="127000" y="406400"/>
                  </a:moveTo>
                  <a:lnTo>
                    <a:pt x="76200" y="447040"/>
                  </a:lnTo>
                  <a:lnTo>
                    <a:pt x="76200" y="457200"/>
                  </a:lnTo>
                  <a:lnTo>
                    <a:pt x="101600" y="457200"/>
                  </a:lnTo>
                  <a:lnTo>
                    <a:pt x="127000" y="406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222500" y="2654300"/>
            <a:ext cx="4546600" cy="1003300"/>
            <a:chOff x="2222500" y="2654300"/>
            <a:chExt cx="4546600" cy="1003300"/>
          </a:xfrm>
        </p:grpSpPr>
        <p:sp>
          <p:nvSpPr>
            <p:cNvPr id="32" name="object 32"/>
            <p:cNvSpPr/>
            <p:nvPr/>
          </p:nvSpPr>
          <p:spPr>
            <a:xfrm>
              <a:off x="2222500" y="3200399"/>
              <a:ext cx="4546600" cy="457200"/>
            </a:xfrm>
            <a:custGeom>
              <a:avLst/>
              <a:gdLst/>
              <a:ahLst/>
              <a:cxnLst/>
              <a:rect l="l" t="t" r="r" b="b"/>
              <a:pathLst>
                <a:path w="4546600" h="457200">
                  <a:moveTo>
                    <a:pt x="127000" y="330200"/>
                  </a:moveTo>
                  <a:lnTo>
                    <a:pt x="76200" y="370840"/>
                  </a:lnTo>
                  <a:lnTo>
                    <a:pt x="76200" y="0"/>
                  </a:lnTo>
                  <a:lnTo>
                    <a:pt x="50800" y="0"/>
                  </a:lnTo>
                  <a:lnTo>
                    <a:pt x="50800" y="370840"/>
                  </a:lnTo>
                  <a:lnTo>
                    <a:pt x="0" y="330200"/>
                  </a:lnTo>
                  <a:lnTo>
                    <a:pt x="63500" y="457200"/>
                  </a:lnTo>
                  <a:lnTo>
                    <a:pt x="101600" y="381000"/>
                  </a:lnTo>
                  <a:lnTo>
                    <a:pt x="127000" y="330200"/>
                  </a:lnTo>
                  <a:close/>
                </a:path>
                <a:path w="4546600" h="457200">
                  <a:moveTo>
                    <a:pt x="4546600" y="330200"/>
                  </a:moveTo>
                  <a:lnTo>
                    <a:pt x="4495800" y="370840"/>
                  </a:lnTo>
                  <a:lnTo>
                    <a:pt x="4495800" y="0"/>
                  </a:lnTo>
                  <a:lnTo>
                    <a:pt x="4470400" y="0"/>
                  </a:lnTo>
                  <a:lnTo>
                    <a:pt x="4470400" y="370840"/>
                  </a:lnTo>
                  <a:lnTo>
                    <a:pt x="4419600" y="330200"/>
                  </a:lnTo>
                  <a:lnTo>
                    <a:pt x="4483100" y="457200"/>
                  </a:lnTo>
                  <a:lnTo>
                    <a:pt x="4521200" y="381000"/>
                  </a:lnTo>
                  <a:lnTo>
                    <a:pt x="4546600" y="330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62400" y="2667000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11303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1130300" y="533400"/>
                  </a:lnTo>
                  <a:lnTo>
                    <a:pt x="1164925" y="526420"/>
                  </a:lnTo>
                  <a:lnTo>
                    <a:pt x="1193180" y="507380"/>
                  </a:lnTo>
                  <a:lnTo>
                    <a:pt x="1212220" y="479125"/>
                  </a:lnTo>
                  <a:lnTo>
                    <a:pt x="1219200" y="444500"/>
                  </a:lnTo>
                  <a:lnTo>
                    <a:pt x="1219200" y="88900"/>
                  </a:lnTo>
                  <a:lnTo>
                    <a:pt x="1212220" y="54274"/>
                  </a:lnTo>
                  <a:lnTo>
                    <a:pt x="1193180" y="26019"/>
                  </a:lnTo>
                  <a:lnTo>
                    <a:pt x="1164925" y="6979"/>
                  </a:lnTo>
                  <a:lnTo>
                    <a:pt x="1130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62400" y="2667000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1130300" y="0"/>
                  </a:lnTo>
                  <a:lnTo>
                    <a:pt x="1164925" y="6979"/>
                  </a:lnTo>
                  <a:lnTo>
                    <a:pt x="1193180" y="26019"/>
                  </a:lnTo>
                  <a:lnTo>
                    <a:pt x="1212220" y="54274"/>
                  </a:lnTo>
                  <a:lnTo>
                    <a:pt x="1219200" y="88900"/>
                  </a:lnTo>
                  <a:lnTo>
                    <a:pt x="1219200" y="444500"/>
                  </a:lnTo>
                  <a:lnTo>
                    <a:pt x="1212220" y="479125"/>
                  </a:lnTo>
                  <a:lnTo>
                    <a:pt x="1193180" y="507380"/>
                  </a:lnTo>
                  <a:lnTo>
                    <a:pt x="1164925" y="526420"/>
                  </a:lnTo>
                  <a:lnTo>
                    <a:pt x="11303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268215" y="2769234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Divide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81400" y="2209799"/>
            <a:ext cx="1905000" cy="468630"/>
          </a:xfrm>
          <a:custGeom>
            <a:avLst/>
            <a:gdLst/>
            <a:ahLst/>
            <a:cxnLst/>
            <a:rect l="l" t="t" r="r" b="b"/>
            <a:pathLst>
              <a:path w="1905000" h="468630">
                <a:moveTo>
                  <a:pt x="541655" y="447548"/>
                </a:moveTo>
                <a:lnTo>
                  <a:pt x="62928" y="37274"/>
                </a:lnTo>
                <a:lnTo>
                  <a:pt x="110490" y="45974"/>
                </a:lnTo>
                <a:lnTo>
                  <a:pt x="117094" y="41402"/>
                </a:lnTo>
                <a:lnTo>
                  <a:pt x="119634" y="27559"/>
                </a:lnTo>
                <a:lnTo>
                  <a:pt x="115062" y="20955"/>
                </a:lnTo>
                <a:lnTo>
                  <a:pt x="36995" y="6731"/>
                </a:lnTo>
                <a:lnTo>
                  <a:pt x="0" y="0"/>
                </a:lnTo>
                <a:lnTo>
                  <a:pt x="38354" y="110490"/>
                </a:lnTo>
                <a:lnTo>
                  <a:pt x="45593" y="114046"/>
                </a:lnTo>
                <a:lnTo>
                  <a:pt x="52197" y="111760"/>
                </a:lnTo>
                <a:lnTo>
                  <a:pt x="58801" y="109347"/>
                </a:lnTo>
                <a:lnTo>
                  <a:pt x="62357" y="102108"/>
                </a:lnTo>
                <a:lnTo>
                  <a:pt x="46570" y="56705"/>
                </a:lnTo>
                <a:lnTo>
                  <a:pt x="525145" y="466852"/>
                </a:lnTo>
                <a:lnTo>
                  <a:pt x="541655" y="447548"/>
                </a:lnTo>
                <a:close/>
              </a:path>
              <a:path w="1905000" h="468630">
                <a:moveTo>
                  <a:pt x="1905000" y="0"/>
                </a:moveTo>
                <a:lnTo>
                  <a:pt x="1784019" y="1397"/>
                </a:lnTo>
                <a:lnTo>
                  <a:pt x="1788033" y="1397"/>
                </a:lnTo>
                <a:lnTo>
                  <a:pt x="1782686" y="6858"/>
                </a:lnTo>
                <a:lnTo>
                  <a:pt x="1782572" y="21209"/>
                </a:lnTo>
                <a:lnTo>
                  <a:pt x="1788363" y="26758"/>
                </a:lnTo>
                <a:lnTo>
                  <a:pt x="1836661" y="26200"/>
                </a:lnTo>
                <a:lnTo>
                  <a:pt x="1136523" y="446278"/>
                </a:lnTo>
                <a:lnTo>
                  <a:pt x="1149477" y="468122"/>
                </a:lnTo>
                <a:lnTo>
                  <a:pt x="1849691" y="48069"/>
                </a:lnTo>
                <a:lnTo>
                  <a:pt x="1829816" y="84201"/>
                </a:lnTo>
                <a:lnTo>
                  <a:pt x="1826514" y="90297"/>
                </a:lnTo>
                <a:lnTo>
                  <a:pt x="1828673" y="98044"/>
                </a:lnTo>
                <a:lnTo>
                  <a:pt x="1834896" y="101346"/>
                </a:lnTo>
                <a:lnTo>
                  <a:pt x="1840992" y="104775"/>
                </a:lnTo>
                <a:lnTo>
                  <a:pt x="1848739" y="102489"/>
                </a:lnTo>
                <a:lnTo>
                  <a:pt x="1852041" y="96393"/>
                </a:lnTo>
                <a:lnTo>
                  <a:pt x="1903882" y="2032"/>
                </a:lnTo>
                <a:lnTo>
                  <a:pt x="190500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812285" y="5536260"/>
            <a:ext cx="174942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14"/>
              </a:lnSpc>
            </a:pP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a</a:t>
            </a:r>
            <a:r>
              <a:rPr sz="1600" b="1" spc="-1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solution</a:t>
            </a:r>
            <a:r>
              <a:rPr sz="1600" b="1" spc="-2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EDEBE0"/>
                </a:solidFill>
                <a:latin typeface="Calibri"/>
                <a:cs typeface="Calibri"/>
              </a:rPr>
              <a:t>to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the</a:t>
            </a:r>
            <a:r>
              <a:rPr sz="1600" b="1" spc="-3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original</a:t>
            </a:r>
            <a:r>
              <a:rPr sz="1600" b="1" spc="-4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EBE0"/>
                </a:solidFill>
                <a:latin typeface="Calibri"/>
                <a:cs typeface="Calibri"/>
              </a:rPr>
              <a:t>problem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00017719-38D1-73C3-A092-4FF843E72BB9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" y="0"/>
            <a:ext cx="7076694" cy="9624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Finding</a:t>
            </a:r>
            <a:r>
              <a:rPr spc="-25" dirty="0"/>
              <a:t> </a:t>
            </a:r>
            <a:r>
              <a:rPr dirty="0"/>
              <a:t>Maximum</a:t>
            </a:r>
            <a:r>
              <a:rPr spc="-4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Minimum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9300" y="2762630"/>
          <a:ext cx="7921624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2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3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86588" y="912711"/>
            <a:ext cx="8133080" cy="2224405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504825" indent="-342900">
              <a:lnSpc>
                <a:spcPct val="100000"/>
              </a:lnSpc>
              <a:spcBef>
                <a:spcPts val="1930"/>
              </a:spcBef>
              <a:buFont typeface="Arial MT"/>
              <a:buChar char="•"/>
              <a:tabLst>
                <a:tab pos="504825" algn="l"/>
              </a:tabLst>
            </a:pP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Input:</a:t>
            </a:r>
            <a:r>
              <a:rPr sz="2800" i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array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[1..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]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numbers</a:t>
            </a:r>
            <a:endParaRPr sz="2800">
              <a:latin typeface="Times New Roman"/>
              <a:cs typeface="Times New Roman"/>
            </a:endParaRPr>
          </a:p>
          <a:p>
            <a:pPr marL="504825" indent="-342900">
              <a:lnSpc>
                <a:spcPct val="100000"/>
              </a:lnSpc>
              <a:spcBef>
                <a:spcPts val="1825"/>
              </a:spcBef>
              <a:buFont typeface="Arial MT"/>
              <a:buChar char="•"/>
              <a:tabLst>
                <a:tab pos="504825" algn="l"/>
              </a:tabLst>
            </a:pP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Output:</a:t>
            </a:r>
            <a:r>
              <a:rPr sz="2800" i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maximum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minimum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value</a:t>
            </a:r>
            <a:endParaRPr sz="2800">
              <a:latin typeface="Times New Roman"/>
              <a:cs typeface="Times New Roman"/>
            </a:endParaRPr>
          </a:p>
          <a:p>
            <a:pPr marL="549910">
              <a:lnSpc>
                <a:spcPct val="100000"/>
              </a:lnSpc>
              <a:spcBef>
                <a:spcPts val="2095"/>
              </a:spcBef>
              <a:tabLst>
                <a:tab pos="1057275" algn="l"/>
                <a:tab pos="1564005" algn="l"/>
                <a:tab pos="2020570" algn="l"/>
                <a:tab pos="2528570" algn="l"/>
                <a:tab pos="3035935" algn="l"/>
                <a:tab pos="3542665" algn="l"/>
                <a:tab pos="4051300" algn="l"/>
                <a:tab pos="4507865" algn="l"/>
                <a:tab pos="4964430" algn="l"/>
                <a:tab pos="5471795" algn="l"/>
                <a:tab pos="5978525" algn="l"/>
                <a:tab pos="6487160" algn="l"/>
                <a:tab pos="6943725" algn="l"/>
                <a:tab pos="7451090" algn="l"/>
                <a:tab pos="7907655" algn="l"/>
              </a:tabLst>
            </a:pPr>
            <a:r>
              <a:rPr sz="1600" spc="-50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2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3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4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5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6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7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8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9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10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11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12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13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14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15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16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400" spc="-5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2C5AB1E-2C03-C441-6DDF-A9DBF1D314F7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" y="0"/>
            <a:ext cx="7076694" cy="9624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Finding</a:t>
            </a:r>
            <a:r>
              <a:rPr spc="-25" dirty="0"/>
              <a:t> </a:t>
            </a:r>
            <a:r>
              <a:rPr dirty="0"/>
              <a:t>Maximum</a:t>
            </a:r>
            <a:r>
              <a:rPr spc="-4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Minimum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9300" y="2762630"/>
          <a:ext cx="7921624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2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3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86588" y="912711"/>
            <a:ext cx="8133080" cy="2224405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504825" indent="-342900">
              <a:lnSpc>
                <a:spcPct val="100000"/>
              </a:lnSpc>
              <a:spcBef>
                <a:spcPts val="1930"/>
              </a:spcBef>
              <a:buFont typeface="Arial MT"/>
              <a:buChar char="•"/>
              <a:tabLst>
                <a:tab pos="504825" algn="l"/>
              </a:tabLst>
            </a:pP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Input:</a:t>
            </a:r>
            <a:r>
              <a:rPr sz="2800" i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array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[1..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]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numbers</a:t>
            </a:r>
            <a:endParaRPr sz="2800">
              <a:latin typeface="Times New Roman"/>
              <a:cs typeface="Times New Roman"/>
            </a:endParaRPr>
          </a:p>
          <a:p>
            <a:pPr marL="504825" indent="-342900">
              <a:lnSpc>
                <a:spcPct val="100000"/>
              </a:lnSpc>
              <a:spcBef>
                <a:spcPts val="1825"/>
              </a:spcBef>
              <a:buFont typeface="Arial MT"/>
              <a:buChar char="•"/>
              <a:tabLst>
                <a:tab pos="504825" algn="l"/>
              </a:tabLst>
            </a:pP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Output:</a:t>
            </a:r>
            <a:r>
              <a:rPr sz="2800" i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maximum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minimum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value</a:t>
            </a:r>
            <a:endParaRPr sz="2800">
              <a:latin typeface="Times New Roman"/>
              <a:cs typeface="Times New Roman"/>
            </a:endParaRPr>
          </a:p>
          <a:p>
            <a:pPr marL="549910">
              <a:lnSpc>
                <a:spcPct val="100000"/>
              </a:lnSpc>
              <a:spcBef>
                <a:spcPts val="2095"/>
              </a:spcBef>
              <a:tabLst>
                <a:tab pos="1057275" algn="l"/>
                <a:tab pos="1564005" algn="l"/>
                <a:tab pos="2020570" algn="l"/>
                <a:tab pos="2528570" algn="l"/>
                <a:tab pos="3035935" algn="l"/>
                <a:tab pos="3542665" algn="l"/>
                <a:tab pos="4051300" algn="l"/>
                <a:tab pos="4507865" algn="l"/>
                <a:tab pos="4964430" algn="l"/>
                <a:tab pos="5471795" algn="l"/>
                <a:tab pos="5978525" algn="l"/>
                <a:tab pos="6487160" algn="l"/>
                <a:tab pos="6943725" algn="l"/>
                <a:tab pos="7451090" algn="l"/>
                <a:tab pos="7907655" algn="l"/>
              </a:tabLst>
            </a:pPr>
            <a:r>
              <a:rPr sz="1600" spc="-50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2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3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4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5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6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7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8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9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10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11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12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13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14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15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16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400" spc="-5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8828" y="3858209"/>
            <a:ext cx="1010285" cy="794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257325"/>
                </a:solidFill>
                <a:latin typeface="Times New Roman"/>
                <a:cs typeface="Times New Roman"/>
              </a:rPr>
              <a:t>List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 elements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42409" y="3858209"/>
            <a:ext cx="1188720" cy="794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7325"/>
                </a:solidFill>
                <a:latin typeface="Times New Roman"/>
                <a:cs typeface="Times New Roman"/>
              </a:rPr>
              <a:t>List</a:t>
            </a:r>
            <a:r>
              <a:rPr sz="3200" spc="-20" dirty="0">
                <a:solidFill>
                  <a:srgbClr val="257325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257325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n/2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elements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26328" y="3858209"/>
            <a:ext cx="1189990" cy="794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355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7325"/>
                </a:solidFill>
                <a:latin typeface="Times New Roman"/>
                <a:cs typeface="Times New Roman"/>
              </a:rPr>
              <a:t>List</a:t>
            </a:r>
            <a:r>
              <a:rPr sz="3200" spc="-20" dirty="0">
                <a:solidFill>
                  <a:srgbClr val="257325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257325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n/2 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elements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200" y="3457321"/>
            <a:ext cx="1828800" cy="1752600"/>
          </a:xfrm>
          <a:custGeom>
            <a:avLst/>
            <a:gdLst/>
            <a:ahLst/>
            <a:cxnLst/>
            <a:rect l="l" t="t" r="r" b="b"/>
            <a:pathLst>
              <a:path w="1828800" h="1752600">
                <a:moveTo>
                  <a:pt x="0" y="876299"/>
                </a:moveTo>
                <a:lnTo>
                  <a:pt x="1267" y="829757"/>
                </a:lnTo>
                <a:lnTo>
                  <a:pt x="5027" y="783848"/>
                </a:lnTo>
                <a:lnTo>
                  <a:pt x="11217" y="738633"/>
                </a:lnTo>
                <a:lnTo>
                  <a:pt x="19773" y="694172"/>
                </a:lnTo>
                <a:lnTo>
                  <a:pt x="30633" y="650525"/>
                </a:lnTo>
                <a:lnTo>
                  <a:pt x="43732" y="607753"/>
                </a:lnTo>
                <a:lnTo>
                  <a:pt x="59009" y="565918"/>
                </a:lnTo>
                <a:lnTo>
                  <a:pt x="76399" y="525078"/>
                </a:lnTo>
                <a:lnTo>
                  <a:pt x="95839" y="485296"/>
                </a:lnTo>
                <a:lnTo>
                  <a:pt x="117267" y="446630"/>
                </a:lnTo>
                <a:lnTo>
                  <a:pt x="140619" y="409143"/>
                </a:lnTo>
                <a:lnTo>
                  <a:pt x="165832" y="372894"/>
                </a:lnTo>
                <a:lnTo>
                  <a:pt x="192842" y="337945"/>
                </a:lnTo>
                <a:lnTo>
                  <a:pt x="221587" y="304354"/>
                </a:lnTo>
                <a:lnTo>
                  <a:pt x="252004" y="272184"/>
                </a:lnTo>
                <a:lnTo>
                  <a:pt x="284028" y="241495"/>
                </a:lnTo>
                <a:lnTo>
                  <a:pt x="317597" y="212346"/>
                </a:lnTo>
                <a:lnTo>
                  <a:pt x="352648" y="184800"/>
                </a:lnTo>
                <a:lnTo>
                  <a:pt x="389118" y="158916"/>
                </a:lnTo>
                <a:lnTo>
                  <a:pt x="426943" y="134754"/>
                </a:lnTo>
                <a:lnTo>
                  <a:pt x="466060" y="112376"/>
                </a:lnTo>
                <a:lnTo>
                  <a:pt x="506406" y="91842"/>
                </a:lnTo>
                <a:lnTo>
                  <a:pt x="547918" y="73212"/>
                </a:lnTo>
                <a:lnTo>
                  <a:pt x="590533" y="56547"/>
                </a:lnTo>
                <a:lnTo>
                  <a:pt x="634187" y="41908"/>
                </a:lnTo>
                <a:lnTo>
                  <a:pt x="678817" y="29355"/>
                </a:lnTo>
                <a:lnTo>
                  <a:pt x="724360" y="18948"/>
                </a:lnTo>
                <a:lnTo>
                  <a:pt x="770753" y="10749"/>
                </a:lnTo>
                <a:lnTo>
                  <a:pt x="817933" y="4817"/>
                </a:lnTo>
                <a:lnTo>
                  <a:pt x="865836" y="1214"/>
                </a:lnTo>
                <a:lnTo>
                  <a:pt x="914400" y="0"/>
                </a:lnTo>
                <a:lnTo>
                  <a:pt x="962957" y="1214"/>
                </a:lnTo>
                <a:lnTo>
                  <a:pt x="1010855" y="4817"/>
                </a:lnTo>
                <a:lnTo>
                  <a:pt x="1058031" y="10749"/>
                </a:lnTo>
                <a:lnTo>
                  <a:pt x="1104420" y="18948"/>
                </a:lnTo>
                <a:lnTo>
                  <a:pt x="1149960" y="29355"/>
                </a:lnTo>
                <a:lnTo>
                  <a:pt x="1194588" y="41908"/>
                </a:lnTo>
                <a:lnTo>
                  <a:pt x="1238240" y="56547"/>
                </a:lnTo>
                <a:lnTo>
                  <a:pt x="1280854" y="73212"/>
                </a:lnTo>
                <a:lnTo>
                  <a:pt x="1322365" y="91842"/>
                </a:lnTo>
                <a:lnTo>
                  <a:pt x="1362711" y="112376"/>
                </a:lnTo>
                <a:lnTo>
                  <a:pt x="1401828" y="134754"/>
                </a:lnTo>
                <a:lnTo>
                  <a:pt x="1439653" y="158916"/>
                </a:lnTo>
                <a:lnTo>
                  <a:pt x="1476124" y="184800"/>
                </a:lnTo>
                <a:lnTo>
                  <a:pt x="1511176" y="212346"/>
                </a:lnTo>
                <a:lnTo>
                  <a:pt x="1544746" y="241495"/>
                </a:lnTo>
                <a:lnTo>
                  <a:pt x="1576772" y="272184"/>
                </a:lnTo>
                <a:lnTo>
                  <a:pt x="1607190" y="304354"/>
                </a:lnTo>
                <a:lnTo>
                  <a:pt x="1635937" y="337945"/>
                </a:lnTo>
                <a:lnTo>
                  <a:pt x="1662950" y="372894"/>
                </a:lnTo>
                <a:lnTo>
                  <a:pt x="1688164" y="409143"/>
                </a:lnTo>
                <a:lnTo>
                  <a:pt x="1711518" y="446630"/>
                </a:lnTo>
                <a:lnTo>
                  <a:pt x="1732948" y="485296"/>
                </a:lnTo>
                <a:lnTo>
                  <a:pt x="1752391" y="525078"/>
                </a:lnTo>
                <a:lnTo>
                  <a:pt x="1769783" y="565918"/>
                </a:lnTo>
                <a:lnTo>
                  <a:pt x="1785061" y="607753"/>
                </a:lnTo>
                <a:lnTo>
                  <a:pt x="1798162" y="650525"/>
                </a:lnTo>
                <a:lnTo>
                  <a:pt x="1809023" y="694172"/>
                </a:lnTo>
                <a:lnTo>
                  <a:pt x="1817580" y="738633"/>
                </a:lnTo>
                <a:lnTo>
                  <a:pt x="1823771" y="783848"/>
                </a:lnTo>
                <a:lnTo>
                  <a:pt x="1827532" y="829757"/>
                </a:lnTo>
                <a:lnTo>
                  <a:pt x="1828800" y="876299"/>
                </a:lnTo>
                <a:lnTo>
                  <a:pt x="1827532" y="922842"/>
                </a:lnTo>
                <a:lnTo>
                  <a:pt x="1823771" y="968751"/>
                </a:lnTo>
                <a:lnTo>
                  <a:pt x="1817580" y="1013966"/>
                </a:lnTo>
                <a:lnTo>
                  <a:pt x="1809023" y="1058427"/>
                </a:lnTo>
                <a:lnTo>
                  <a:pt x="1798162" y="1102074"/>
                </a:lnTo>
                <a:lnTo>
                  <a:pt x="1785061" y="1144846"/>
                </a:lnTo>
                <a:lnTo>
                  <a:pt x="1769783" y="1186681"/>
                </a:lnTo>
                <a:lnTo>
                  <a:pt x="1752391" y="1227521"/>
                </a:lnTo>
                <a:lnTo>
                  <a:pt x="1732948" y="1267303"/>
                </a:lnTo>
                <a:lnTo>
                  <a:pt x="1711518" y="1305969"/>
                </a:lnTo>
                <a:lnTo>
                  <a:pt x="1688164" y="1343456"/>
                </a:lnTo>
                <a:lnTo>
                  <a:pt x="1662950" y="1379705"/>
                </a:lnTo>
                <a:lnTo>
                  <a:pt x="1635937" y="1414654"/>
                </a:lnTo>
                <a:lnTo>
                  <a:pt x="1607190" y="1448245"/>
                </a:lnTo>
                <a:lnTo>
                  <a:pt x="1576772" y="1480415"/>
                </a:lnTo>
                <a:lnTo>
                  <a:pt x="1544746" y="1511104"/>
                </a:lnTo>
                <a:lnTo>
                  <a:pt x="1511176" y="1540253"/>
                </a:lnTo>
                <a:lnTo>
                  <a:pt x="1476124" y="1567799"/>
                </a:lnTo>
                <a:lnTo>
                  <a:pt x="1439653" y="1593683"/>
                </a:lnTo>
                <a:lnTo>
                  <a:pt x="1401828" y="1617845"/>
                </a:lnTo>
                <a:lnTo>
                  <a:pt x="1362711" y="1640223"/>
                </a:lnTo>
                <a:lnTo>
                  <a:pt x="1322365" y="1660757"/>
                </a:lnTo>
                <a:lnTo>
                  <a:pt x="1280854" y="1679387"/>
                </a:lnTo>
                <a:lnTo>
                  <a:pt x="1238240" y="1696052"/>
                </a:lnTo>
                <a:lnTo>
                  <a:pt x="1194588" y="1710691"/>
                </a:lnTo>
                <a:lnTo>
                  <a:pt x="1149960" y="1723244"/>
                </a:lnTo>
                <a:lnTo>
                  <a:pt x="1104420" y="1733651"/>
                </a:lnTo>
                <a:lnTo>
                  <a:pt x="1058031" y="1741850"/>
                </a:lnTo>
                <a:lnTo>
                  <a:pt x="1010855" y="1747782"/>
                </a:lnTo>
                <a:lnTo>
                  <a:pt x="962957" y="1751385"/>
                </a:lnTo>
                <a:lnTo>
                  <a:pt x="914400" y="1752599"/>
                </a:lnTo>
                <a:lnTo>
                  <a:pt x="865836" y="1751385"/>
                </a:lnTo>
                <a:lnTo>
                  <a:pt x="817933" y="1747782"/>
                </a:lnTo>
                <a:lnTo>
                  <a:pt x="770753" y="1741850"/>
                </a:lnTo>
                <a:lnTo>
                  <a:pt x="724360" y="1733651"/>
                </a:lnTo>
                <a:lnTo>
                  <a:pt x="678817" y="1723244"/>
                </a:lnTo>
                <a:lnTo>
                  <a:pt x="634187" y="1710691"/>
                </a:lnTo>
                <a:lnTo>
                  <a:pt x="590533" y="1696052"/>
                </a:lnTo>
                <a:lnTo>
                  <a:pt x="547918" y="1679387"/>
                </a:lnTo>
                <a:lnTo>
                  <a:pt x="506406" y="1660757"/>
                </a:lnTo>
                <a:lnTo>
                  <a:pt x="466060" y="1640223"/>
                </a:lnTo>
                <a:lnTo>
                  <a:pt x="426943" y="1617845"/>
                </a:lnTo>
                <a:lnTo>
                  <a:pt x="389118" y="1593683"/>
                </a:lnTo>
                <a:lnTo>
                  <a:pt x="352648" y="1567799"/>
                </a:lnTo>
                <a:lnTo>
                  <a:pt x="317597" y="1540253"/>
                </a:lnTo>
                <a:lnTo>
                  <a:pt x="284028" y="1511104"/>
                </a:lnTo>
                <a:lnTo>
                  <a:pt x="252004" y="1480415"/>
                </a:lnTo>
                <a:lnTo>
                  <a:pt x="221587" y="1448245"/>
                </a:lnTo>
                <a:lnTo>
                  <a:pt x="192842" y="1414654"/>
                </a:lnTo>
                <a:lnTo>
                  <a:pt x="165832" y="1379705"/>
                </a:lnTo>
                <a:lnTo>
                  <a:pt x="140619" y="1343456"/>
                </a:lnTo>
                <a:lnTo>
                  <a:pt x="117267" y="1305969"/>
                </a:lnTo>
                <a:lnTo>
                  <a:pt x="95839" y="1267303"/>
                </a:lnTo>
                <a:lnTo>
                  <a:pt x="76399" y="1227521"/>
                </a:lnTo>
                <a:lnTo>
                  <a:pt x="59009" y="1186681"/>
                </a:lnTo>
                <a:lnTo>
                  <a:pt x="43732" y="1144846"/>
                </a:lnTo>
                <a:lnTo>
                  <a:pt x="30633" y="1102074"/>
                </a:lnTo>
                <a:lnTo>
                  <a:pt x="19773" y="1058427"/>
                </a:lnTo>
                <a:lnTo>
                  <a:pt x="11217" y="1013966"/>
                </a:lnTo>
                <a:lnTo>
                  <a:pt x="5027" y="968751"/>
                </a:lnTo>
                <a:lnTo>
                  <a:pt x="1267" y="922842"/>
                </a:lnTo>
                <a:lnTo>
                  <a:pt x="0" y="8762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6200" y="3685921"/>
            <a:ext cx="1478280" cy="1447800"/>
          </a:xfrm>
          <a:custGeom>
            <a:avLst/>
            <a:gdLst/>
            <a:ahLst/>
            <a:cxnLst/>
            <a:rect l="l" t="t" r="r" b="b"/>
            <a:pathLst>
              <a:path w="1478279" h="1447800">
                <a:moveTo>
                  <a:pt x="0" y="723899"/>
                </a:moveTo>
                <a:lnTo>
                  <a:pt x="1571" y="676303"/>
                </a:lnTo>
                <a:lnTo>
                  <a:pt x="6222" y="629529"/>
                </a:lnTo>
                <a:lnTo>
                  <a:pt x="13853" y="583672"/>
                </a:lnTo>
                <a:lnTo>
                  <a:pt x="24369" y="538828"/>
                </a:lnTo>
                <a:lnTo>
                  <a:pt x="37671" y="495092"/>
                </a:lnTo>
                <a:lnTo>
                  <a:pt x="53662" y="452560"/>
                </a:lnTo>
                <a:lnTo>
                  <a:pt x="72244" y="411327"/>
                </a:lnTo>
                <a:lnTo>
                  <a:pt x="93321" y="371488"/>
                </a:lnTo>
                <a:lnTo>
                  <a:pt x="116795" y="333139"/>
                </a:lnTo>
                <a:lnTo>
                  <a:pt x="142569" y="296375"/>
                </a:lnTo>
                <a:lnTo>
                  <a:pt x="170544" y="261291"/>
                </a:lnTo>
                <a:lnTo>
                  <a:pt x="200624" y="227984"/>
                </a:lnTo>
                <a:lnTo>
                  <a:pt x="232712" y="196548"/>
                </a:lnTo>
                <a:lnTo>
                  <a:pt x="266710" y="167078"/>
                </a:lnTo>
                <a:lnTo>
                  <a:pt x="302520" y="139671"/>
                </a:lnTo>
                <a:lnTo>
                  <a:pt x="340045" y="114421"/>
                </a:lnTo>
                <a:lnTo>
                  <a:pt x="379188" y="91424"/>
                </a:lnTo>
                <a:lnTo>
                  <a:pt x="419851" y="70776"/>
                </a:lnTo>
                <a:lnTo>
                  <a:pt x="461938" y="52571"/>
                </a:lnTo>
                <a:lnTo>
                  <a:pt x="505350" y="36905"/>
                </a:lnTo>
                <a:lnTo>
                  <a:pt x="549990" y="23873"/>
                </a:lnTo>
                <a:lnTo>
                  <a:pt x="595761" y="13572"/>
                </a:lnTo>
                <a:lnTo>
                  <a:pt x="642566" y="6095"/>
                </a:lnTo>
                <a:lnTo>
                  <a:pt x="690306" y="1539"/>
                </a:lnTo>
                <a:lnTo>
                  <a:pt x="738886" y="0"/>
                </a:lnTo>
                <a:lnTo>
                  <a:pt x="787479" y="1539"/>
                </a:lnTo>
                <a:lnTo>
                  <a:pt x="835233" y="6095"/>
                </a:lnTo>
                <a:lnTo>
                  <a:pt x="882050" y="13572"/>
                </a:lnTo>
                <a:lnTo>
                  <a:pt x="927833" y="23873"/>
                </a:lnTo>
                <a:lnTo>
                  <a:pt x="972483" y="36905"/>
                </a:lnTo>
                <a:lnTo>
                  <a:pt x="1015905" y="52571"/>
                </a:lnTo>
                <a:lnTo>
                  <a:pt x="1057999" y="70776"/>
                </a:lnTo>
                <a:lnTo>
                  <a:pt x="1098670" y="91424"/>
                </a:lnTo>
                <a:lnTo>
                  <a:pt x="1137820" y="114421"/>
                </a:lnTo>
                <a:lnTo>
                  <a:pt x="1175351" y="139671"/>
                </a:lnTo>
                <a:lnTo>
                  <a:pt x="1211166" y="167078"/>
                </a:lnTo>
                <a:lnTo>
                  <a:pt x="1245168" y="196548"/>
                </a:lnTo>
                <a:lnTo>
                  <a:pt x="1277260" y="227984"/>
                </a:lnTo>
                <a:lnTo>
                  <a:pt x="1307343" y="261291"/>
                </a:lnTo>
                <a:lnTo>
                  <a:pt x="1335321" y="296375"/>
                </a:lnTo>
                <a:lnTo>
                  <a:pt x="1361097" y="333139"/>
                </a:lnTo>
                <a:lnTo>
                  <a:pt x="1384572" y="371488"/>
                </a:lnTo>
                <a:lnTo>
                  <a:pt x="1405651" y="411327"/>
                </a:lnTo>
                <a:lnTo>
                  <a:pt x="1424234" y="452560"/>
                </a:lnTo>
                <a:lnTo>
                  <a:pt x="1440226" y="495092"/>
                </a:lnTo>
                <a:lnTo>
                  <a:pt x="1453529" y="538828"/>
                </a:lnTo>
                <a:lnTo>
                  <a:pt x="1464044" y="583672"/>
                </a:lnTo>
                <a:lnTo>
                  <a:pt x="1471676" y="629529"/>
                </a:lnTo>
                <a:lnTo>
                  <a:pt x="1476327" y="676303"/>
                </a:lnTo>
                <a:lnTo>
                  <a:pt x="1477899" y="723899"/>
                </a:lnTo>
                <a:lnTo>
                  <a:pt x="1476327" y="771496"/>
                </a:lnTo>
                <a:lnTo>
                  <a:pt x="1471676" y="818270"/>
                </a:lnTo>
                <a:lnTo>
                  <a:pt x="1464044" y="864127"/>
                </a:lnTo>
                <a:lnTo>
                  <a:pt x="1453529" y="908971"/>
                </a:lnTo>
                <a:lnTo>
                  <a:pt x="1440226" y="952707"/>
                </a:lnTo>
                <a:lnTo>
                  <a:pt x="1424234" y="995239"/>
                </a:lnTo>
                <a:lnTo>
                  <a:pt x="1405651" y="1036472"/>
                </a:lnTo>
                <a:lnTo>
                  <a:pt x="1384572" y="1076311"/>
                </a:lnTo>
                <a:lnTo>
                  <a:pt x="1361097" y="1114660"/>
                </a:lnTo>
                <a:lnTo>
                  <a:pt x="1335321" y="1151424"/>
                </a:lnTo>
                <a:lnTo>
                  <a:pt x="1307343" y="1186508"/>
                </a:lnTo>
                <a:lnTo>
                  <a:pt x="1277260" y="1219815"/>
                </a:lnTo>
                <a:lnTo>
                  <a:pt x="1245168" y="1251251"/>
                </a:lnTo>
                <a:lnTo>
                  <a:pt x="1211166" y="1280721"/>
                </a:lnTo>
                <a:lnTo>
                  <a:pt x="1175351" y="1308128"/>
                </a:lnTo>
                <a:lnTo>
                  <a:pt x="1137820" y="1333378"/>
                </a:lnTo>
                <a:lnTo>
                  <a:pt x="1098670" y="1356375"/>
                </a:lnTo>
                <a:lnTo>
                  <a:pt x="1057999" y="1377023"/>
                </a:lnTo>
                <a:lnTo>
                  <a:pt x="1015905" y="1395228"/>
                </a:lnTo>
                <a:lnTo>
                  <a:pt x="972483" y="1410894"/>
                </a:lnTo>
                <a:lnTo>
                  <a:pt x="927833" y="1423926"/>
                </a:lnTo>
                <a:lnTo>
                  <a:pt x="882050" y="1434227"/>
                </a:lnTo>
                <a:lnTo>
                  <a:pt x="835233" y="1441704"/>
                </a:lnTo>
                <a:lnTo>
                  <a:pt x="787479" y="1446260"/>
                </a:lnTo>
                <a:lnTo>
                  <a:pt x="738886" y="1447799"/>
                </a:lnTo>
                <a:lnTo>
                  <a:pt x="690306" y="1446260"/>
                </a:lnTo>
                <a:lnTo>
                  <a:pt x="642566" y="1441704"/>
                </a:lnTo>
                <a:lnTo>
                  <a:pt x="595761" y="1434227"/>
                </a:lnTo>
                <a:lnTo>
                  <a:pt x="549990" y="1423926"/>
                </a:lnTo>
                <a:lnTo>
                  <a:pt x="505350" y="1410894"/>
                </a:lnTo>
                <a:lnTo>
                  <a:pt x="461938" y="1395228"/>
                </a:lnTo>
                <a:lnTo>
                  <a:pt x="419851" y="1377023"/>
                </a:lnTo>
                <a:lnTo>
                  <a:pt x="379188" y="1356375"/>
                </a:lnTo>
                <a:lnTo>
                  <a:pt x="340045" y="1333378"/>
                </a:lnTo>
                <a:lnTo>
                  <a:pt x="302520" y="1308128"/>
                </a:lnTo>
                <a:lnTo>
                  <a:pt x="266710" y="1280721"/>
                </a:lnTo>
                <a:lnTo>
                  <a:pt x="232712" y="1251251"/>
                </a:lnTo>
                <a:lnTo>
                  <a:pt x="200624" y="1219815"/>
                </a:lnTo>
                <a:lnTo>
                  <a:pt x="170544" y="1186508"/>
                </a:lnTo>
                <a:lnTo>
                  <a:pt x="142569" y="1151424"/>
                </a:lnTo>
                <a:lnTo>
                  <a:pt x="116795" y="1114660"/>
                </a:lnTo>
                <a:lnTo>
                  <a:pt x="93321" y="1076311"/>
                </a:lnTo>
                <a:lnTo>
                  <a:pt x="72244" y="1036472"/>
                </a:lnTo>
                <a:lnTo>
                  <a:pt x="53662" y="995239"/>
                </a:lnTo>
                <a:lnTo>
                  <a:pt x="37671" y="952707"/>
                </a:lnTo>
                <a:lnTo>
                  <a:pt x="24369" y="908971"/>
                </a:lnTo>
                <a:lnTo>
                  <a:pt x="13853" y="864127"/>
                </a:lnTo>
                <a:lnTo>
                  <a:pt x="6222" y="818270"/>
                </a:lnTo>
                <a:lnTo>
                  <a:pt x="1571" y="771496"/>
                </a:lnTo>
                <a:lnTo>
                  <a:pt x="0" y="7238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91200" y="3685921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0" y="685799"/>
                </a:moveTo>
                <a:lnTo>
                  <a:pt x="1722" y="636828"/>
                </a:lnTo>
                <a:lnTo>
                  <a:pt x="6811" y="588784"/>
                </a:lnTo>
                <a:lnTo>
                  <a:pt x="15151" y="541785"/>
                </a:lnTo>
                <a:lnTo>
                  <a:pt x="26625" y="495947"/>
                </a:lnTo>
                <a:lnTo>
                  <a:pt x="41118" y="451386"/>
                </a:lnTo>
                <a:lnTo>
                  <a:pt x="58514" y="408218"/>
                </a:lnTo>
                <a:lnTo>
                  <a:pt x="78696" y="366559"/>
                </a:lnTo>
                <a:lnTo>
                  <a:pt x="101548" y="326525"/>
                </a:lnTo>
                <a:lnTo>
                  <a:pt x="126954" y="288233"/>
                </a:lnTo>
                <a:lnTo>
                  <a:pt x="154798" y="251798"/>
                </a:lnTo>
                <a:lnTo>
                  <a:pt x="184964" y="217336"/>
                </a:lnTo>
                <a:lnTo>
                  <a:pt x="217336" y="184964"/>
                </a:lnTo>
                <a:lnTo>
                  <a:pt x="251798" y="154798"/>
                </a:lnTo>
                <a:lnTo>
                  <a:pt x="288233" y="126954"/>
                </a:lnTo>
                <a:lnTo>
                  <a:pt x="326525" y="101548"/>
                </a:lnTo>
                <a:lnTo>
                  <a:pt x="366559" y="78696"/>
                </a:lnTo>
                <a:lnTo>
                  <a:pt x="408218" y="58514"/>
                </a:lnTo>
                <a:lnTo>
                  <a:pt x="451386" y="41118"/>
                </a:lnTo>
                <a:lnTo>
                  <a:pt x="495947" y="26625"/>
                </a:lnTo>
                <a:lnTo>
                  <a:pt x="541785" y="15151"/>
                </a:lnTo>
                <a:lnTo>
                  <a:pt x="588784" y="6811"/>
                </a:lnTo>
                <a:lnTo>
                  <a:pt x="636828" y="1722"/>
                </a:lnTo>
                <a:lnTo>
                  <a:pt x="685800" y="0"/>
                </a:lnTo>
                <a:lnTo>
                  <a:pt x="734771" y="1722"/>
                </a:lnTo>
                <a:lnTo>
                  <a:pt x="782815" y="6811"/>
                </a:lnTo>
                <a:lnTo>
                  <a:pt x="829814" y="15151"/>
                </a:lnTo>
                <a:lnTo>
                  <a:pt x="875652" y="26625"/>
                </a:lnTo>
                <a:lnTo>
                  <a:pt x="920213" y="41118"/>
                </a:lnTo>
                <a:lnTo>
                  <a:pt x="963381" y="58514"/>
                </a:lnTo>
                <a:lnTo>
                  <a:pt x="1005040" y="78696"/>
                </a:lnTo>
                <a:lnTo>
                  <a:pt x="1045074" y="101548"/>
                </a:lnTo>
                <a:lnTo>
                  <a:pt x="1083366" y="126954"/>
                </a:lnTo>
                <a:lnTo>
                  <a:pt x="1119801" y="154798"/>
                </a:lnTo>
                <a:lnTo>
                  <a:pt x="1154263" y="184964"/>
                </a:lnTo>
                <a:lnTo>
                  <a:pt x="1186635" y="217336"/>
                </a:lnTo>
                <a:lnTo>
                  <a:pt x="1216801" y="251798"/>
                </a:lnTo>
                <a:lnTo>
                  <a:pt x="1244645" y="288233"/>
                </a:lnTo>
                <a:lnTo>
                  <a:pt x="1270051" y="326525"/>
                </a:lnTo>
                <a:lnTo>
                  <a:pt x="1292903" y="366559"/>
                </a:lnTo>
                <a:lnTo>
                  <a:pt x="1313085" y="408218"/>
                </a:lnTo>
                <a:lnTo>
                  <a:pt x="1330481" y="451386"/>
                </a:lnTo>
                <a:lnTo>
                  <a:pt x="1344974" y="495947"/>
                </a:lnTo>
                <a:lnTo>
                  <a:pt x="1356448" y="541785"/>
                </a:lnTo>
                <a:lnTo>
                  <a:pt x="1364788" y="588784"/>
                </a:lnTo>
                <a:lnTo>
                  <a:pt x="1369877" y="636828"/>
                </a:lnTo>
                <a:lnTo>
                  <a:pt x="1371600" y="685799"/>
                </a:lnTo>
                <a:lnTo>
                  <a:pt x="1369877" y="734787"/>
                </a:lnTo>
                <a:lnTo>
                  <a:pt x="1364788" y="782842"/>
                </a:lnTo>
                <a:lnTo>
                  <a:pt x="1356448" y="829851"/>
                </a:lnTo>
                <a:lnTo>
                  <a:pt x="1344974" y="875697"/>
                </a:lnTo>
                <a:lnTo>
                  <a:pt x="1330481" y="920263"/>
                </a:lnTo>
                <a:lnTo>
                  <a:pt x="1313085" y="963435"/>
                </a:lnTo>
                <a:lnTo>
                  <a:pt x="1292903" y="1005096"/>
                </a:lnTo>
                <a:lnTo>
                  <a:pt x="1270051" y="1045130"/>
                </a:lnTo>
                <a:lnTo>
                  <a:pt x="1244645" y="1083421"/>
                </a:lnTo>
                <a:lnTo>
                  <a:pt x="1216801" y="1119854"/>
                </a:lnTo>
                <a:lnTo>
                  <a:pt x="1186635" y="1154312"/>
                </a:lnTo>
                <a:lnTo>
                  <a:pt x="1154263" y="1186680"/>
                </a:lnTo>
                <a:lnTo>
                  <a:pt x="1119801" y="1216842"/>
                </a:lnTo>
                <a:lnTo>
                  <a:pt x="1083366" y="1244681"/>
                </a:lnTo>
                <a:lnTo>
                  <a:pt x="1045074" y="1270081"/>
                </a:lnTo>
                <a:lnTo>
                  <a:pt x="1005040" y="1292928"/>
                </a:lnTo>
                <a:lnTo>
                  <a:pt x="963381" y="1313104"/>
                </a:lnTo>
                <a:lnTo>
                  <a:pt x="920213" y="1330495"/>
                </a:lnTo>
                <a:lnTo>
                  <a:pt x="875652" y="1344983"/>
                </a:lnTo>
                <a:lnTo>
                  <a:pt x="829814" y="1356454"/>
                </a:lnTo>
                <a:lnTo>
                  <a:pt x="782815" y="1364791"/>
                </a:lnTo>
                <a:lnTo>
                  <a:pt x="734771" y="1369878"/>
                </a:lnTo>
                <a:lnTo>
                  <a:pt x="685800" y="1371599"/>
                </a:lnTo>
                <a:lnTo>
                  <a:pt x="636828" y="1369878"/>
                </a:lnTo>
                <a:lnTo>
                  <a:pt x="588784" y="1364791"/>
                </a:lnTo>
                <a:lnTo>
                  <a:pt x="541785" y="1356454"/>
                </a:lnTo>
                <a:lnTo>
                  <a:pt x="495947" y="1344983"/>
                </a:lnTo>
                <a:lnTo>
                  <a:pt x="451386" y="1330495"/>
                </a:lnTo>
                <a:lnTo>
                  <a:pt x="408218" y="1313104"/>
                </a:lnTo>
                <a:lnTo>
                  <a:pt x="366559" y="1292928"/>
                </a:lnTo>
                <a:lnTo>
                  <a:pt x="326525" y="1270081"/>
                </a:lnTo>
                <a:lnTo>
                  <a:pt x="288233" y="1244681"/>
                </a:lnTo>
                <a:lnTo>
                  <a:pt x="251798" y="1216842"/>
                </a:lnTo>
                <a:lnTo>
                  <a:pt x="217336" y="1186680"/>
                </a:lnTo>
                <a:lnTo>
                  <a:pt x="184964" y="1154312"/>
                </a:lnTo>
                <a:lnTo>
                  <a:pt x="154798" y="1119854"/>
                </a:lnTo>
                <a:lnTo>
                  <a:pt x="126954" y="1083421"/>
                </a:lnTo>
                <a:lnTo>
                  <a:pt x="101548" y="1045130"/>
                </a:lnTo>
                <a:lnTo>
                  <a:pt x="78696" y="1005096"/>
                </a:lnTo>
                <a:lnTo>
                  <a:pt x="58514" y="963435"/>
                </a:lnTo>
                <a:lnTo>
                  <a:pt x="41118" y="920263"/>
                </a:lnTo>
                <a:lnTo>
                  <a:pt x="26625" y="875697"/>
                </a:lnTo>
                <a:lnTo>
                  <a:pt x="15151" y="829851"/>
                </a:lnTo>
                <a:lnTo>
                  <a:pt x="6811" y="782842"/>
                </a:lnTo>
                <a:lnTo>
                  <a:pt x="1722" y="734787"/>
                </a:lnTo>
                <a:lnTo>
                  <a:pt x="0" y="6857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9400" y="4308221"/>
            <a:ext cx="990600" cy="127000"/>
          </a:xfrm>
          <a:custGeom>
            <a:avLst/>
            <a:gdLst/>
            <a:ahLst/>
            <a:cxnLst/>
            <a:rect l="l" t="t" r="r" b="b"/>
            <a:pathLst>
              <a:path w="990600" h="127000">
                <a:moveTo>
                  <a:pt x="914400" y="63499"/>
                </a:moveTo>
                <a:lnTo>
                  <a:pt x="863600" y="126999"/>
                </a:lnTo>
                <a:lnTo>
                  <a:pt x="965200" y="76199"/>
                </a:lnTo>
                <a:lnTo>
                  <a:pt x="914400" y="76199"/>
                </a:lnTo>
                <a:lnTo>
                  <a:pt x="914400" y="63499"/>
                </a:lnTo>
                <a:close/>
              </a:path>
              <a:path w="990600" h="127000">
                <a:moveTo>
                  <a:pt x="904239" y="50799"/>
                </a:moveTo>
                <a:lnTo>
                  <a:pt x="0" y="50799"/>
                </a:lnTo>
                <a:lnTo>
                  <a:pt x="0" y="76199"/>
                </a:lnTo>
                <a:lnTo>
                  <a:pt x="904239" y="76199"/>
                </a:lnTo>
                <a:lnTo>
                  <a:pt x="914400" y="63499"/>
                </a:lnTo>
                <a:lnTo>
                  <a:pt x="904239" y="50799"/>
                </a:lnTo>
                <a:close/>
              </a:path>
              <a:path w="990600" h="127000">
                <a:moveTo>
                  <a:pt x="965200" y="50799"/>
                </a:moveTo>
                <a:lnTo>
                  <a:pt x="914400" y="50799"/>
                </a:lnTo>
                <a:lnTo>
                  <a:pt x="914400" y="76199"/>
                </a:lnTo>
                <a:lnTo>
                  <a:pt x="965200" y="76199"/>
                </a:lnTo>
                <a:lnTo>
                  <a:pt x="990600" y="63499"/>
                </a:lnTo>
                <a:lnTo>
                  <a:pt x="965200" y="50799"/>
                </a:lnTo>
                <a:close/>
              </a:path>
              <a:path w="990600" h="127000">
                <a:moveTo>
                  <a:pt x="863600" y="0"/>
                </a:moveTo>
                <a:lnTo>
                  <a:pt x="914400" y="63499"/>
                </a:lnTo>
                <a:lnTo>
                  <a:pt x="914400" y="50799"/>
                </a:lnTo>
                <a:lnTo>
                  <a:pt x="965200" y="50799"/>
                </a:lnTo>
                <a:lnTo>
                  <a:pt x="86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75028" y="5255767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60000"/>
                </a:solidFill>
                <a:latin typeface="Times New Roman"/>
                <a:cs typeface="Times New Roman"/>
              </a:rPr>
              <a:t>min,</a:t>
            </a:r>
            <a:r>
              <a:rPr sz="1800" spc="-10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660000"/>
                </a:solidFill>
                <a:latin typeface="Times New Roman"/>
                <a:cs typeface="Times New Roman"/>
              </a:rPr>
              <a:t>max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18609" y="5255767"/>
            <a:ext cx="1115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60000"/>
                </a:solidFill>
                <a:latin typeface="Times New Roman"/>
                <a:cs typeface="Times New Roman"/>
              </a:rPr>
              <a:t>min1,</a:t>
            </a:r>
            <a:r>
              <a:rPr sz="1800" spc="-10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660000"/>
                </a:solidFill>
                <a:latin typeface="Times New Roman"/>
                <a:cs typeface="Times New Roman"/>
              </a:rPr>
              <a:t>max1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47664" y="5255767"/>
            <a:ext cx="1115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60000"/>
                </a:solidFill>
                <a:latin typeface="Times New Roman"/>
                <a:cs typeface="Times New Roman"/>
              </a:rPr>
              <a:t>min2,</a:t>
            </a:r>
            <a:r>
              <a:rPr sz="1800" spc="-10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660000"/>
                </a:solidFill>
                <a:latin typeface="Times New Roman"/>
                <a:cs typeface="Times New Roman"/>
              </a:rPr>
              <a:t>max2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BD71CA41-15A3-46B4-6BF2-C61DD0B96D07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" y="0"/>
            <a:ext cx="7076694" cy="9624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Finding</a:t>
            </a:r>
            <a:r>
              <a:rPr spc="-25" dirty="0"/>
              <a:t> </a:t>
            </a:r>
            <a:r>
              <a:rPr dirty="0"/>
              <a:t>Maximum</a:t>
            </a:r>
            <a:r>
              <a:rPr spc="-4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Minimum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9300" y="2762630"/>
          <a:ext cx="7921624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2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3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86588" y="912711"/>
            <a:ext cx="8133080" cy="2224405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504825" indent="-342900">
              <a:lnSpc>
                <a:spcPct val="100000"/>
              </a:lnSpc>
              <a:spcBef>
                <a:spcPts val="1930"/>
              </a:spcBef>
              <a:buFont typeface="Arial MT"/>
              <a:buChar char="•"/>
              <a:tabLst>
                <a:tab pos="504825" algn="l"/>
              </a:tabLst>
            </a:pP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Input:</a:t>
            </a:r>
            <a:r>
              <a:rPr sz="2800" i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array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[1..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]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numbers</a:t>
            </a:r>
            <a:endParaRPr sz="2800">
              <a:latin typeface="Times New Roman"/>
              <a:cs typeface="Times New Roman"/>
            </a:endParaRPr>
          </a:p>
          <a:p>
            <a:pPr marL="504825" indent="-342900">
              <a:lnSpc>
                <a:spcPct val="100000"/>
              </a:lnSpc>
              <a:spcBef>
                <a:spcPts val="1825"/>
              </a:spcBef>
              <a:buFont typeface="Arial MT"/>
              <a:buChar char="•"/>
              <a:tabLst>
                <a:tab pos="504825" algn="l"/>
              </a:tabLst>
            </a:pP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Output:</a:t>
            </a:r>
            <a:r>
              <a:rPr sz="2800" i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maximum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minimum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value</a:t>
            </a:r>
            <a:endParaRPr sz="2800">
              <a:latin typeface="Times New Roman"/>
              <a:cs typeface="Times New Roman"/>
            </a:endParaRPr>
          </a:p>
          <a:p>
            <a:pPr marL="549910">
              <a:lnSpc>
                <a:spcPct val="100000"/>
              </a:lnSpc>
              <a:spcBef>
                <a:spcPts val="2095"/>
              </a:spcBef>
              <a:tabLst>
                <a:tab pos="1057275" algn="l"/>
                <a:tab pos="1564005" algn="l"/>
                <a:tab pos="2020570" algn="l"/>
                <a:tab pos="2528570" algn="l"/>
                <a:tab pos="3035935" algn="l"/>
                <a:tab pos="3542665" algn="l"/>
                <a:tab pos="4051300" algn="l"/>
                <a:tab pos="4507865" algn="l"/>
                <a:tab pos="4964430" algn="l"/>
                <a:tab pos="5471795" algn="l"/>
                <a:tab pos="5978525" algn="l"/>
                <a:tab pos="6487160" algn="l"/>
                <a:tab pos="6943725" algn="l"/>
                <a:tab pos="7451090" algn="l"/>
                <a:tab pos="7907655" algn="l"/>
              </a:tabLst>
            </a:pPr>
            <a:r>
              <a:rPr sz="1600" spc="-50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2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3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4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5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6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7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8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9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10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11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12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13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14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15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16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400" spc="-5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8828" y="3858209"/>
            <a:ext cx="1010285" cy="794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257325"/>
                </a:solidFill>
                <a:latin typeface="Times New Roman"/>
                <a:cs typeface="Times New Roman"/>
              </a:rPr>
              <a:t>List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 elements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42409" y="3858209"/>
            <a:ext cx="1188720" cy="794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7325"/>
                </a:solidFill>
                <a:latin typeface="Times New Roman"/>
                <a:cs typeface="Times New Roman"/>
              </a:rPr>
              <a:t>List</a:t>
            </a:r>
            <a:r>
              <a:rPr sz="3200" spc="-20" dirty="0">
                <a:solidFill>
                  <a:srgbClr val="257325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257325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n/2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elements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26328" y="3858209"/>
            <a:ext cx="1189990" cy="794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355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7325"/>
                </a:solidFill>
                <a:latin typeface="Times New Roman"/>
                <a:cs typeface="Times New Roman"/>
              </a:rPr>
              <a:t>List</a:t>
            </a:r>
            <a:r>
              <a:rPr sz="3200" spc="-20" dirty="0">
                <a:solidFill>
                  <a:srgbClr val="257325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257325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n/2 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elements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200" y="3457321"/>
            <a:ext cx="1828800" cy="1752600"/>
          </a:xfrm>
          <a:custGeom>
            <a:avLst/>
            <a:gdLst/>
            <a:ahLst/>
            <a:cxnLst/>
            <a:rect l="l" t="t" r="r" b="b"/>
            <a:pathLst>
              <a:path w="1828800" h="1752600">
                <a:moveTo>
                  <a:pt x="0" y="876299"/>
                </a:moveTo>
                <a:lnTo>
                  <a:pt x="1267" y="829757"/>
                </a:lnTo>
                <a:lnTo>
                  <a:pt x="5027" y="783848"/>
                </a:lnTo>
                <a:lnTo>
                  <a:pt x="11217" y="738633"/>
                </a:lnTo>
                <a:lnTo>
                  <a:pt x="19773" y="694172"/>
                </a:lnTo>
                <a:lnTo>
                  <a:pt x="30633" y="650525"/>
                </a:lnTo>
                <a:lnTo>
                  <a:pt x="43732" y="607753"/>
                </a:lnTo>
                <a:lnTo>
                  <a:pt x="59009" y="565918"/>
                </a:lnTo>
                <a:lnTo>
                  <a:pt x="76399" y="525078"/>
                </a:lnTo>
                <a:lnTo>
                  <a:pt x="95839" y="485296"/>
                </a:lnTo>
                <a:lnTo>
                  <a:pt x="117267" y="446630"/>
                </a:lnTo>
                <a:lnTo>
                  <a:pt x="140619" y="409143"/>
                </a:lnTo>
                <a:lnTo>
                  <a:pt x="165832" y="372894"/>
                </a:lnTo>
                <a:lnTo>
                  <a:pt x="192842" y="337945"/>
                </a:lnTo>
                <a:lnTo>
                  <a:pt x="221587" y="304354"/>
                </a:lnTo>
                <a:lnTo>
                  <a:pt x="252004" y="272184"/>
                </a:lnTo>
                <a:lnTo>
                  <a:pt x="284028" y="241495"/>
                </a:lnTo>
                <a:lnTo>
                  <a:pt x="317597" y="212346"/>
                </a:lnTo>
                <a:lnTo>
                  <a:pt x="352648" y="184800"/>
                </a:lnTo>
                <a:lnTo>
                  <a:pt x="389118" y="158916"/>
                </a:lnTo>
                <a:lnTo>
                  <a:pt x="426943" y="134754"/>
                </a:lnTo>
                <a:lnTo>
                  <a:pt x="466060" y="112376"/>
                </a:lnTo>
                <a:lnTo>
                  <a:pt x="506406" y="91842"/>
                </a:lnTo>
                <a:lnTo>
                  <a:pt x="547918" y="73212"/>
                </a:lnTo>
                <a:lnTo>
                  <a:pt x="590533" y="56547"/>
                </a:lnTo>
                <a:lnTo>
                  <a:pt x="634187" y="41908"/>
                </a:lnTo>
                <a:lnTo>
                  <a:pt x="678817" y="29355"/>
                </a:lnTo>
                <a:lnTo>
                  <a:pt x="724360" y="18948"/>
                </a:lnTo>
                <a:lnTo>
                  <a:pt x="770753" y="10749"/>
                </a:lnTo>
                <a:lnTo>
                  <a:pt x="817933" y="4817"/>
                </a:lnTo>
                <a:lnTo>
                  <a:pt x="865836" y="1214"/>
                </a:lnTo>
                <a:lnTo>
                  <a:pt x="914400" y="0"/>
                </a:lnTo>
                <a:lnTo>
                  <a:pt x="962957" y="1214"/>
                </a:lnTo>
                <a:lnTo>
                  <a:pt x="1010855" y="4817"/>
                </a:lnTo>
                <a:lnTo>
                  <a:pt x="1058031" y="10749"/>
                </a:lnTo>
                <a:lnTo>
                  <a:pt x="1104420" y="18948"/>
                </a:lnTo>
                <a:lnTo>
                  <a:pt x="1149960" y="29355"/>
                </a:lnTo>
                <a:lnTo>
                  <a:pt x="1194588" y="41908"/>
                </a:lnTo>
                <a:lnTo>
                  <a:pt x="1238240" y="56547"/>
                </a:lnTo>
                <a:lnTo>
                  <a:pt x="1280854" y="73212"/>
                </a:lnTo>
                <a:lnTo>
                  <a:pt x="1322365" y="91842"/>
                </a:lnTo>
                <a:lnTo>
                  <a:pt x="1362711" y="112376"/>
                </a:lnTo>
                <a:lnTo>
                  <a:pt x="1401828" y="134754"/>
                </a:lnTo>
                <a:lnTo>
                  <a:pt x="1439653" y="158916"/>
                </a:lnTo>
                <a:lnTo>
                  <a:pt x="1476124" y="184800"/>
                </a:lnTo>
                <a:lnTo>
                  <a:pt x="1511176" y="212346"/>
                </a:lnTo>
                <a:lnTo>
                  <a:pt x="1544746" y="241495"/>
                </a:lnTo>
                <a:lnTo>
                  <a:pt x="1576772" y="272184"/>
                </a:lnTo>
                <a:lnTo>
                  <a:pt x="1607190" y="304354"/>
                </a:lnTo>
                <a:lnTo>
                  <a:pt x="1635937" y="337945"/>
                </a:lnTo>
                <a:lnTo>
                  <a:pt x="1662950" y="372894"/>
                </a:lnTo>
                <a:lnTo>
                  <a:pt x="1688164" y="409143"/>
                </a:lnTo>
                <a:lnTo>
                  <a:pt x="1711518" y="446630"/>
                </a:lnTo>
                <a:lnTo>
                  <a:pt x="1732948" y="485296"/>
                </a:lnTo>
                <a:lnTo>
                  <a:pt x="1752391" y="525078"/>
                </a:lnTo>
                <a:lnTo>
                  <a:pt x="1769783" y="565918"/>
                </a:lnTo>
                <a:lnTo>
                  <a:pt x="1785061" y="607753"/>
                </a:lnTo>
                <a:lnTo>
                  <a:pt x="1798162" y="650525"/>
                </a:lnTo>
                <a:lnTo>
                  <a:pt x="1809023" y="694172"/>
                </a:lnTo>
                <a:lnTo>
                  <a:pt x="1817580" y="738633"/>
                </a:lnTo>
                <a:lnTo>
                  <a:pt x="1823771" y="783848"/>
                </a:lnTo>
                <a:lnTo>
                  <a:pt x="1827532" y="829757"/>
                </a:lnTo>
                <a:lnTo>
                  <a:pt x="1828800" y="876299"/>
                </a:lnTo>
                <a:lnTo>
                  <a:pt x="1827532" y="922842"/>
                </a:lnTo>
                <a:lnTo>
                  <a:pt x="1823771" y="968751"/>
                </a:lnTo>
                <a:lnTo>
                  <a:pt x="1817580" y="1013966"/>
                </a:lnTo>
                <a:lnTo>
                  <a:pt x="1809023" y="1058427"/>
                </a:lnTo>
                <a:lnTo>
                  <a:pt x="1798162" y="1102074"/>
                </a:lnTo>
                <a:lnTo>
                  <a:pt x="1785061" y="1144846"/>
                </a:lnTo>
                <a:lnTo>
                  <a:pt x="1769783" y="1186681"/>
                </a:lnTo>
                <a:lnTo>
                  <a:pt x="1752391" y="1227521"/>
                </a:lnTo>
                <a:lnTo>
                  <a:pt x="1732948" y="1267303"/>
                </a:lnTo>
                <a:lnTo>
                  <a:pt x="1711518" y="1305969"/>
                </a:lnTo>
                <a:lnTo>
                  <a:pt x="1688164" y="1343456"/>
                </a:lnTo>
                <a:lnTo>
                  <a:pt x="1662950" y="1379705"/>
                </a:lnTo>
                <a:lnTo>
                  <a:pt x="1635937" y="1414654"/>
                </a:lnTo>
                <a:lnTo>
                  <a:pt x="1607190" y="1448245"/>
                </a:lnTo>
                <a:lnTo>
                  <a:pt x="1576772" y="1480415"/>
                </a:lnTo>
                <a:lnTo>
                  <a:pt x="1544746" y="1511104"/>
                </a:lnTo>
                <a:lnTo>
                  <a:pt x="1511176" y="1540253"/>
                </a:lnTo>
                <a:lnTo>
                  <a:pt x="1476124" y="1567799"/>
                </a:lnTo>
                <a:lnTo>
                  <a:pt x="1439653" y="1593683"/>
                </a:lnTo>
                <a:lnTo>
                  <a:pt x="1401828" y="1617845"/>
                </a:lnTo>
                <a:lnTo>
                  <a:pt x="1362711" y="1640223"/>
                </a:lnTo>
                <a:lnTo>
                  <a:pt x="1322365" y="1660757"/>
                </a:lnTo>
                <a:lnTo>
                  <a:pt x="1280854" y="1679387"/>
                </a:lnTo>
                <a:lnTo>
                  <a:pt x="1238240" y="1696052"/>
                </a:lnTo>
                <a:lnTo>
                  <a:pt x="1194588" y="1710691"/>
                </a:lnTo>
                <a:lnTo>
                  <a:pt x="1149960" y="1723244"/>
                </a:lnTo>
                <a:lnTo>
                  <a:pt x="1104420" y="1733651"/>
                </a:lnTo>
                <a:lnTo>
                  <a:pt x="1058031" y="1741850"/>
                </a:lnTo>
                <a:lnTo>
                  <a:pt x="1010855" y="1747782"/>
                </a:lnTo>
                <a:lnTo>
                  <a:pt x="962957" y="1751385"/>
                </a:lnTo>
                <a:lnTo>
                  <a:pt x="914400" y="1752599"/>
                </a:lnTo>
                <a:lnTo>
                  <a:pt x="865836" y="1751385"/>
                </a:lnTo>
                <a:lnTo>
                  <a:pt x="817933" y="1747782"/>
                </a:lnTo>
                <a:lnTo>
                  <a:pt x="770753" y="1741850"/>
                </a:lnTo>
                <a:lnTo>
                  <a:pt x="724360" y="1733651"/>
                </a:lnTo>
                <a:lnTo>
                  <a:pt x="678817" y="1723244"/>
                </a:lnTo>
                <a:lnTo>
                  <a:pt x="634187" y="1710691"/>
                </a:lnTo>
                <a:lnTo>
                  <a:pt x="590533" y="1696052"/>
                </a:lnTo>
                <a:lnTo>
                  <a:pt x="547918" y="1679387"/>
                </a:lnTo>
                <a:lnTo>
                  <a:pt x="506406" y="1660757"/>
                </a:lnTo>
                <a:lnTo>
                  <a:pt x="466060" y="1640223"/>
                </a:lnTo>
                <a:lnTo>
                  <a:pt x="426943" y="1617845"/>
                </a:lnTo>
                <a:lnTo>
                  <a:pt x="389118" y="1593683"/>
                </a:lnTo>
                <a:lnTo>
                  <a:pt x="352648" y="1567799"/>
                </a:lnTo>
                <a:lnTo>
                  <a:pt x="317597" y="1540253"/>
                </a:lnTo>
                <a:lnTo>
                  <a:pt x="284028" y="1511104"/>
                </a:lnTo>
                <a:lnTo>
                  <a:pt x="252004" y="1480415"/>
                </a:lnTo>
                <a:lnTo>
                  <a:pt x="221587" y="1448245"/>
                </a:lnTo>
                <a:lnTo>
                  <a:pt x="192842" y="1414654"/>
                </a:lnTo>
                <a:lnTo>
                  <a:pt x="165832" y="1379705"/>
                </a:lnTo>
                <a:lnTo>
                  <a:pt x="140619" y="1343456"/>
                </a:lnTo>
                <a:lnTo>
                  <a:pt x="117267" y="1305969"/>
                </a:lnTo>
                <a:lnTo>
                  <a:pt x="95839" y="1267303"/>
                </a:lnTo>
                <a:lnTo>
                  <a:pt x="76399" y="1227521"/>
                </a:lnTo>
                <a:lnTo>
                  <a:pt x="59009" y="1186681"/>
                </a:lnTo>
                <a:lnTo>
                  <a:pt x="43732" y="1144846"/>
                </a:lnTo>
                <a:lnTo>
                  <a:pt x="30633" y="1102074"/>
                </a:lnTo>
                <a:lnTo>
                  <a:pt x="19773" y="1058427"/>
                </a:lnTo>
                <a:lnTo>
                  <a:pt x="11217" y="1013966"/>
                </a:lnTo>
                <a:lnTo>
                  <a:pt x="5027" y="968751"/>
                </a:lnTo>
                <a:lnTo>
                  <a:pt x="1267" y="922842"/>
                </a:lnTo>
                <a:lnTo>
                  <a:pt x="0" y="8762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6200" y="3685921"/>
            <a:ext cx="1478280" cy="1447800"/>
          </a:xfrm>
          <a:custGeom>
            <a:avLst/>
            <a:gdLst/>
            <a:ahLst/>
            <a:cxnLst/>
            <a:rect l="l" t="t" r="r" b="b"/>
            <a:pathLst>
              <a:path w="1478279" h="1447800">
                <a:moveTo>
                  <a:pt x="0" y="723899"/>
                </a:moveTo>
                <a:lnTo>
                  <a:pt x="1571" y="676303"/>
                </a:lnTo>
                <a:lnTo>
                  <a:pt x="6222" y="629529"/>
                </a:lnTo>
                <a:lnTo>
                  <a:pt x="13853" y="583672"/>
                </a:lnTo>
                <a:lnTo>
                  <a:pt x="24369" y="538828"/>
                </a:lnTo>
                <a:lnTo>
                  <a:pt x="37671" y="495092"/>
                </a:lnTo>
                <a:lnTo>
                  <a:pt x="53662" y="452560"/>
                </a:lnTo>
                <a:lnTo>
                  <a:pt x="72244" y="411327"/>
                </a:lnTo>
                <a:lnTo>
                  <a:pt x="93321" y="371488"/>
                </a:lnTo>
                <a:lnTo>
                  <a:pt x="116795" y="333139"/>
                </a:lnTo>
                <a:lnTo>
                  <a:pt x="142569" y="296375"/>
                </a:lnTo>
                <a:lnTo>
                  <a:pt x="170544" y="261291"/>
                </a:lnTo>
                <a:lnTo>
                  <a:pt x="200624" y="227984"/>
                </a:lnTo>
                <a:lnTo>
                  <a:pt x="232712" y="196548"/>
                </a:lnTo>
                <a:lnTo>
                  <a:pt x="266710" y="167078"/>
                </a:lnTo>
                <a:lnTo>
                  <a:pt x="302520" y="139671"/>
                </a:lnTo>
                <a:lnTo>
                  <a:pt x="340045" y="114421"/>
                </a:lnTo>
                <a:lnTo>
                  <a:pt x="379188" y="91424"/>
                </a:lnTo>
                <a:lnTo>
                  <a:pt x="419851" y="70776"/>
                </a:lnTo>
                <a:lnTo>
                  <a:pt x="461938" y="52571"/>
                </a:lnTo>
                <a:lnTo>
                  <a:pt x="505350" y="36905"/>
                </a:lnTo>
                <a:lnTo>
                  <a:pt x="549990" y="23873"/>
                </a:lnTo>
                <a:lnTo>
                  <a:pt x="595761" y="13572"/>
                </a:lnTo>
                <a:lnTo>
                  <a:pt x="642566" y="6095"/>
                </a:lnTo>
                <a:lnTo>
                  <a:pt x="690306" y="1539"/>
                </a:lnTo>
                <a:lnTo>
                  <a:pt x="738886" y="0"/>
                </a:lnTo>
                <a:lnTo>
                  <a:pt x="787479" y="1539"/>
                </a:lnTo>
                <a:lnTo>
                  <a:pt x="835233" y="6095"/>
                </a:lnTo>
                <a:lnTo>
                  <a:pt x="882050" y="13572"/>
                </a:lnTo>
                <a:lnTo>
                  <a:pt x="927833" y="23873"/>
                </a:lnTo>
                <a:lnTo>
                  <a:pt x="972483" y="36905"/>
                </a:lnTo>
                <a:lnTo>
                  <a:pt x="1015905" y="52571"/>
                </a:lnTo>
                <a:lnTo>
                  <a:pt x="1057999" y="70776"/>
                </a:lnTo>
                <a:lnTo>
                  <a:pt x="1098670" y="91424"/>
                </a:lnTo>
                <a:lnTo>
                  <a:pt x="1137820" y="114421"/>
                </a:lnTo>
                <a:lnTo>
                  <a:pt x="1175351" y="139671"/>
                </a:lnTo>
                <a:lnTo>
                  <a:pt x="1211166" y="167078"/>
                </a:lnTo>
                <a:lnTo>
                  <a:pt x="1245168" y="196548"/>
                </a:lnTo>
                <a:lnTo>
                  <a:pt x="1277260" y="227984"/>
                </a:lnTo>
                <a:lnTo>
                  <a:pt x="1307343" y="261291"/>
                </a:lnTo>
                <a:lnTo>
                  <a:pt x="1335321" y="296375"/>
                </a:lnTo>
                <a:lnTo>
                  <a:pt x="1361097" y="333139"/>
                </a:lnTo>
                <a:lnTo>
                  <a:pt x="1384572" y="371488"/>
                </a:lnTo>
                <a:lnTo>
                  <a:pt x="1405651" y="411327"/>
                </a:lnTo>
                <a:lnTo>
                  <a:pt x="1424234" y="452560"/>
                </a:lnTo>
                <a:lnTo>
                  <a:pt x="1440226" y="495092"/>
                </a:lnTo>
                <a:lnTo>
                  <a:pt x="1453529" y="538828"/>
                </a:lnTo>
                <a:lnTo>
                  <a:pt x="1464044" y="583672"/>
                </a:lnTo>
                <a:lnTo>
                  <a:pt x="1471676" y="629529"/>
                </a:lnTo>
                <a:lnTo>
                  <a:pt x="1476327" y="676303"/>
                </a:lnTo>
                <a:lnTo>
                  <a:pt x="1477899" y="723899"/>
                </a:lnTo>
                <a:lnTo>
                  <a:pt x="1476327" y="771496"/>
                </a:lnTo>
                <a:lnTo>
                  <a:pt x="1471676" y="818270"/>
                </a:lnTo>
                <a:lnTo>
                  <a:pt x="1464044" y="864127"/>
                </a:lnTo>
                <a:lnTo>
                  <a:pt x="1453529" y="908971"/>
                </a:lnTo>
                <a:lnTo>
                  <a:pt x="1440226" y="952707"/>
                </a:lnTo>
                <a:lnTo>
                  <a:pt x="1424234" y="995239"/>
                </a:lnTo>
                <a:lnTo>
                  <a:pt x="1405651" y="1036472"/>
                </a:lnTo>
                <a:lnTo>
                  <a:pt x="1384572" y="1076311"/>
                </a:lnTo>
                <a:lnTo>
                  <a:pt x="1361097" y="1114660"/>
                </a:lnTo>
                <a:lnTo>
                  <a:pt x="1335321" y="1151424"/>
                </a:lnTo>
                <a:lnTo>
                  <a:pt x="1307343" y="1186508"/>
                </a:lnTo>
                <a:lnTo>
                  <a:pt x="1277260" y="1219815"/>
                </a:lnTo>
                <a:lnTo>
                  <a:pt x="1245168" y="1251251"/>
                </a:lnTo>
                <a:lnTo>
                  <a:pt x="1211166" y="1280721"/>
                </a:lnTo>
                <a:lnTo>
                  <a:pt x="1175351" y="1308128"/>
                </a:lnTo>
                <a:lnTo>
                  <a:pt x="1137820" y="1333378"/>
                </a:lnTo>
                <a:lnTo>
                  <a:pt x="1098670" y="1356375"/>
                </a:lnTo>
                <a:lnTo>
                  <a:pt x="1057999" y="1377023"/>
                </a:lnTo>
                <a:lnTo>
                  <a:pt x="1015905" y="1395228"/>
                </a:lnTo>
                <a:lnTo>
                  <a:pt x="972483" y="1410894"/>
                </a:lnTo>
                <a:lnTo>
                  <a:pt x="927833" y="1423926"/>
                </a:lnTo>
                <a:lnTo>
                  <a:pt x="882050" y="1434227"/>
                </a:lnTo>
                <a:lnTo>
                  <a:pt x="835233" y="1441704"/>
                </a:lnTo>
                <a:lnTo>
                  <a:pt x="787479" y="1446260"/>
                </a:lnTo>
                <a:lnTo>
                  <a:pt x="738886" y="1447799"/>
                </a:lnTo>
                <a:lnTo>
                  <a:pt x="690306" y="1446260"/>
                </a:lnTo>
                <a:lnTo>
                  <a:pt x="642566" y="1441704"/>
                </a:lnTo>
                <a:lnTo>
                  <a:pt x="595761" y="1434227"/>
                </a:lnTo>
                <a:lnTo>
                  <a:pt x="549990" y="1423926"/>
                </a:lnTo>
                <a:lnTo>
                  <a:pt x="505350" y="1410894"/>
                </a:lnTo>
                <a:lnTo>
                  <a:pt x="461938" y="1395228"/>
                </a:lnTo>
                <a:lnTo>
                  <a:pt x="419851" y="1377023"/>
                </a:lnTo>
                <a:lnTo>
                  <a:pt x="379188" y="1356375"/>
                </a:lnTo>
                <a:lnTo>
                  <a:pt x="340045" y="1333378"/>
                </a:lnTo>
                <a:lnTo>
                  <a:pt x="302520" y="1308128"/>
                </a:lnTo>
                <a:lnTo>
                  <a:pt x="266710" y="1280721"/>
                </a:lnTo>
                <a:lnTo>
                  <a:pt x="232712" y="1251251"/>
                </a:lnTo>
                <a:lnTo>
                  <a:pt x="200624" y="1219815"/>
                </a:lnTo>
                <a:lnTo>
                  <a:pt x="170544" y="1186508"/>
                </a:lnTo>
                <a:lnTo>
                  <a:pt x="142569" y="1151424"/>
                </a:lnTo>
                <a:lnTo>
                  <a:pt x="116795" y="1114660"/>
                </a:lnTo>
                <a:lnTo>
                  <a:pt x="93321" y="1076311"/>
                </a:lnTo>
                <a:lnTo>
                  <a:pt x="72244" y="1036472"/>
                </a:lnTo>
                <a:lnTo>
                  <a:pt x="53662" y="995239"/>
                </a:lnTo>
                <a:lnTo>
                  <a:pt x="37671" y="952707"/>
                </a:lnTo>
                <a:lnTo>
                  <a:pt x="24369" y="908971"/>
                </a:lnTo>
                <a:lnTo>
                  <a:pt x="13853" y="864127"/>
                </a:lnTo>
                <a:lnTo>
                  <a:pt x="6222" y="818270"/>
                </a:lnTo>
                <a:lnTo>
                  <a:pt x="1571" y="771496"/>
                </a:lnTo>
                <a:lnTo>
                  <a:pt x="0" y="7238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91200" y="3685921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0" y="685799"/>
                </a:moveTo>
                <a:lnTo>
                  <a:pt x="1722" y="636828"/>
                </a:lnTo>
                <a:lnTo>
                  <a:pt x="6811" y="588784"/>
                </a:lnTo>
                <a:lnTo>
                  <a:pt x="15151" y="541785"/>
                </a:lnTo>
                <a:lnTo>
                  <a:pt x="26625" y="495947"/>
                </a:lnTo>
                <a:lnTo>
                  <a:pt x="41118" y="451386"/>
                </a:lnTo>
                <a:lnTo>
                  <a:pt x="58514" y="408218"/>
                </a:lnTo>
                <a:lnTo>
                  <a:pt x="78696" y="366559"/>
                </a:lnTo>
                <a:lnTo>
                  <a:pt x="101548" y="326525"/>
                </a:lnTo>
                <a:lnTo>
                  <a:pt x="126954" y="288233"/>
                </a:lnTo>
                <a:lnTo>
                  <a:pt x="154798" y="251798"/>
                </a:lnTo>
                <a:lnTo>
                  <a:pt x="184964" y="217336"/>
                </a:lnTo>
                <a:lnTo>
                  <a:pt x="217336" y="184964"/>
                </a:lnTo>
                <a:lnTo>
                  <a:pt x="251798" y="154798"/>
                </a:lnTo>
                <a:lnTo>
                  <a:pt x="288233" y="126954"/>
                </a:lnTo>
                <a:lnTo>
                  <a:pt x="326525" y="101548"/>
                </a:lnTo>
                <a:lnTo>
                  <a:pt x="366559" y="78696"/>
                </a:lnTo>
                <a:lnTo>
                  <a:pt x="408218" y="58514"/>
                </a:lnTo>
                <a:lnTo>
                  <a:pt x="451386" y="41118"/>
                </a:lnTo>
                <a:lnTo>
                  <a:pt x="495947" y="26625"/>
                </a:lnTo>
                <a:lnTo>
                  <a:pt x="541785" y="15151"/>
                </a:lnTo>
                <a:lnTo>
                  <a:pt x="588784" y="6811"/>
                </a:lnTo>
                <a:lnTo>
                  <a:pt x="636828" y="1722"/>
                </a:lnTo>
                <a:lnTo>
                  <a:pt x="685800" y="0"/>
                </a:lnTo>
                <a:lnTo>
                  <a:pt x="734771" y="1722"/>
                </a:lnTo>
                <a:lnTo>
                  <a:pt x="782815" y="6811"/>
                </a:lnTo>
                <a:lnTo>
                  <a:pt x="829814" y="15151"/>
                </a:lnTo>
                <a:lnTo>
                  <a:pt x="875652" y="26625"/>
                </a:lnTo>
                <a:lnTo>
                  <a:pt x="920213" y="41118"/>
                </a:lnTo>
                <a:lnTo>
                  <a:pt x="963381" y="58514"/>
                </a:lnTo>
                <a:lnTo>
                  <a:pt x="1005040" y="78696"/>
                </a:lnTo>
                <a:lnTo>
                  <a:pt x="1045074" y="101548"/>
                </a:lnTo>
                <a:lnTo>
                  <a:pt x="1083366" y="126954"/>
                </a:lnTo>
                <a:lnTo>
                  <a:pt x="1119801" y="154798"/>
                </a:lnTo>
                <a:lnTo>
                  <a:pt x="1154263" y="184964"/>
                </a:lnTo>
                <a:lnTo>
                  <a:pt x="1186635" y="217336"/>
                </a:lnTo>
                <a:lnTo>
                  <a:pt x="1216801" y="251798"/>
                </a:lnTo>
                <a:lnTo>
                  <a:pt x="1244645" y="288233"/>
                </a:lnTo>
                <a:lnTo>
                  <a:pt x="1270051" y="326525"/>
                </a:lnTo>
                <a:lnTo>
                  <a:pt x="1292903" y="366559"/>
                </a:lnTo>
                <a:lnTo>
                  <a:pt x="1313085" y="408218"/>
                </a:lnTo>
                <a:lnTo>
                  <a:pt x="1330481" y="451386"/>
                </a:lnTo>
                <a:lnTo>
                  <a:pt x="1344974" y="495947"/>
                </a:lnTo>
                <a:lnTo>
                  <a:pt x="1356448" y="541785"/>
                </a:lnTo>
                <a:lnTo>
                  <a:pt x="1364788" y="588784"/>
                </a:lnTo>
                <a:lnTo>
                  <a:pt x="1369877" y="636828"/>
                </a:lnTo>
                <a:lnTo>
                  <a:pt x="1371600" y="685799"/>
                </a:lnTo>
                <a:lnTo>
                  <a:pt x="1369877" y="734787"/>
                </a:lnTo>
                <a:lnTo>
                  <a:pt x="1364788" y="782842"/>
                </a:lnTo>
                <a:lnTo>
                  <a:pt x="1356448" y="829851"/>
                </a:lnTo>
                <a:lnTo>
                  <a:pt x="1344974" y="875697"/>
                </a:lnTo>
                <a:lnTo>
                  <a:pt x="1330481" y="920263"/>
                </a:lnTo>
                <a:lnTo>
                  <a:pt x="1313085" y="963435"/>
                </a:lnTo>
                <a:lnTo>
                  <a:pt x="1292903" y="1005096"/>
                </a:lnTo>
                <a:lnTo>
                  <a:pt x="1270051" y="1045130"/>
                </a:lnTo>
                <a:lnTo>
                  <a:pt x="1244645" y="1083421"/>
                </a:lnTo>
                <a:lnTo>
                  <a:pt x="1216801" y="1119854"/>
                </a:lnTo>
                <a:lnTo>
                  <a:pt x="1186635" y="1154312"/>
                </a:lnTo>
                <a:lnTo>
                  <a:pt x="1154263" y="1186680"/>
                </a:lnTo>
                <a:lnTo>
                  <a:pt x="1119801" y="1216842"/>
                </a:lnTo>
                <a:lnTo>
                  <a:pt x="1083366" y="1244681"/>
                </a:lnTo>
                <a:lnTo>
                  <a:pt x="1045074" y="1270081"/>
                </a:lnTo>
                <a:lnTo>
                  <a:pt x="1005040" y="1292928"/>
                </a:lnTo>
                <a:lnTo>
                  <a:pt x="963381" y="1313104"/>
                </a:lnTo>
                <a:lnTo>
                  <a:pt x="920213" y="1330495"/>
                </a:lnTo>
                <a:lnTo>
                  <a:pt x="875652" y="1344983"/>
                </a:lnTo>
                <a:lnTo>
                  <a:pt x="829814" y="1356454"/>
                </a:lnTo>
                <a:lnTo>
                  <a:pt x="782815" y="1364791"/>
                </a:lnTo>
                <a:lnTo>
                  <a:pt x="734771" y="1369878"/>
                </a:lnTo>
                <a:lnTo>
                  <a:pt x="685800" y="1371599"/>
                </a:lnTo>
                <a:lnTo>
                  <a:pt x="636828" y="1369878"/>
                </a:lnTo>
                <a:lnTo>
                  <a:pt x="588784" y="1364791"/>
                </a:lnTo>
                <a:lnTo>
                  <a:pt x="541785" y="1356454"/>
                </a:lnTo>
                <a:lnTo>
                  <a:pt x="495947" y="1344983"/>
                </a:lnTo>
                <a:lnTo>
                  <a:pt x="451386" y="1330495"/>
                </a:lnTo>
                <a:lnTo>
                  <a:pt x="408218" y="1313104"/>
                </a:lnTo>
                <a:lnTo>
                  <a:pt x="366559" y="1292928"/>
                </a:lnTo>
                <a:lnTo>
                  <a:pt x="326525" y="1270081"/>
                </a:lnTo>
                <a:lnTo>
                  <a:pt x="288233" y="1244681"/>
                </a:lnTo>
                <a:lnTo>
                  <a:pt x="251798" y="1216842"/>
                </a:lnTo>
                <a:lnTo>
                  <a:pt x="217336" y="1186680"/>
                </a:lnTo>
                <a:lnTo>
                  <a:pt x="184964" y="1154312"/>
                </a:lnTo>
                <a:lnTo>
                  <a:pt x="154798" y="1119854"/>
                </a:lnTo>
                <a:lnTo>
                  <a:pt x="126954" y="1083421"/>
                </a:lnTo>
                <a:lnTo>
                  <a:pt x="101548" y="1045130"/>
                </a:lnTo>
                <a:lnTo>
                  <a:pt x="78696" y="1005096"/>
                </a:lnTo>
                <a:lnTo>
                  <a:pt x="58514" y="963435"/>
                </a:lnTo>
                <a:lnTo>
                  <a:pt x="41118" y="920263"/>
                </a:lnTo>
                <a:lnTo>
                  <a:pt x="26625" y="875697"/>
                </a:lnTo>
                <a:lnTo>
                  <a:pt x="15151" y="829851"/>
                </a:lnTo>
                <a:lnTo>
                  <a:pt x="6811" y="782842"/>
                </a:lnTo>
                <a:lnTo>
                  <a:pt x="1722" y="734787"/>
                </a:lnTo>
                <a:lnTo>
                  <a:pt x="0" y="6857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9400" y="4308221"/>
            <a:ext cx="990600" cy="127000"/>
          </a:xfrm>
          <a:custGeom>
            <a:avLst/>
            <a:gdLst/>
            <a:ahLst/>
            <a:cxnLst/>
            <a:rect l="l" t="t" r="r" b="b"/>
            <a:pathLst>
              <a:path w="990600" h="127000">
                <a:moveTo>
                  <a:pt x="914400" y="63499"/>
                </a:moveTo>
                <a:lnTo>
                  <a:pt x="863600" y="126999"/>
                </a:lnTo>
                <a:lnTo>
                  <a:pt x="965200" y="76199"/>
                </a:lnTo>
                <a:lnTo>
                  <a:pt x="914400" y="76199"/>
                </a:lnTo>
                <a:lnTo>
                  <a:pt x="914400" y="63499"/>
                </a:lnTo>
                <a:close/>
              </a:path>
              <a:path w="990600" h="127000">
                <a:moveTo>
                  <a:pt x="904239" y="50799"/>
                </a:moveTo>
                <a:lnTo>
                  <a:pt x="0" y="50799"/>
                </a:lnTo>
                <a:lnTo>
                  <a:pt x="0" y="76199"/>
                </a:lnTo>
                <a:lnTo>
                  <a:pt x="904239" y="76199"/>
                </a:lnTo>
                <a:lnTo>
                  <a:pt x="914400" y="63499"/>
                </a:lnTo>
                <a:lnTo>
                  <a:pt x="904239" y="50799"/>
                </a:lnTo>
                <a:close/>
              </a:path>
              <a:path w="990600" h="127000">
                <a:moveTo>
                  <a:pt x="965200" y="50799"/>
                </a:moveTo>
                <a:lnTo>
                  <a:pt x="914400" y="50799"/>
                </a:lnTo>
                <a:lnTo>
                  <a:pt x="914400" y="76199"/>
                </a:lnTo>
                <a:lnTo>
                  <a:pt x="965200" y="76199"/>
                </a:lnTo>
                <a:lnTo>
                  <a:pt x="990600" y="63499"/>
                </a:lnTo>
                <a:lnTo>
                  <a:pt x="965200" y="50799"/>
                </a:lnTo>
                <a:close/>
              </a:path>
              <a:path w="990600" h="127000">
                <a:moveTo>
                  <a:pt x="863600" y="0"/>
                </a:moveTo>
                <a:lnTo>
                  <a:pt x="914400" y="63499"/>
                </a:lnTo>
                <a:lnTo>
                  <a:pt x="914400" y="50799"/>
                </a:lnTo>
                <a:lnTo>
                  <a:pt x="965200" y="50799"/>
                </a:lnTo>
                <a:lnTo>
                  <a:pt x="86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75028" y="5255767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60000"/>
                </a:solidFill>
                <a:latin typeface="Times New Roman"/>
                <a:cs typeface="Times New Roman"/>
              </a:rPr>
              <a:t>min,</a:t>
            </a:r>
            <a:r>
              <a:rPr sz="1800" spc="-10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660000"/>
                </a:solidFill>
                <a:latin typeface="Times New Roman"/>
                <a:cs typeface="Times New Roman"/>
              </a:rPr>
              <a:t>max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18609" y="5255767"/>
            <a:ext cx="2944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1500" algn="l"/>
              </a:tabLst>
            </a:pPr>
            <a:r>
              <a:rPr sz="1800" dirty="0">
                <a:solidFill>
                  <a:srgbClr val="660000"/>
                </a:solidFill>
                <a:latin typeface="Times New Roman"/>
                <a:cs typeface="Times New Roman"/>
              </a:rPr>
              <a:t>min1,</a:t>
            </a:r>
            <a:r>
              <a:rPr sz="1800" spc="-10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660000"/>
                </a:solidFill>
                <a:latin typeface="Times New Roman"/>
                <a:cs typeface="Times New Roman"/>
              </a:rPr>
              <a:t>max1</a:t>
            </a:r>
            <a:r>
              <a:rPr sz="1800" dirty="0">
                <a:solidFill>
                  <a:srgbClr val="660000"/>
                </a:solidFill>
                <a:latin typeface="Times New Roman"/>
                <a:cs typeface="Times New Roman"/>
              </a:rPr>
              <a:t>	min2,</a:t>
            </a:r>
            <a:r>
              <a:rPr sz="1800" spc="-10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660000"/>
                </a:solidFill>
                <a:latin typeface="Times New Roman"/>
                <a:cs typeface="Times New Roman"/>
              </a:rPr>
              <a:t>max2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08351" y="5684926"/>
            <a:ext cx="37966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23900" algn="l"/>
                <a:tab pos="1048385" algn="l"/>
                <a:tab pos="1828800" algn="l"/>
              </a:tabLst>
            </a:pPr>
            <a:r>
              <a:rPr sz="2400" b="1" spc="-25" dirty="0">
                <a:latin typeface="Times New Roman"/>
                <a:cs typeface="Times New Roman"/>
              </a:rPr>
              <a:t>min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0" dirty="0">
                <a:latin typeface="Times New Roman"/>
                <a:cs typeface="Times New Roman"/>
              </a:rPr>
              <a:t>=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Times New Roman"/>
                <a:cs typeface="Times New Roman"/>
              </a:rPr>
              <a:t>MIN</a:t>
            </a:r>
            <a:r>
              <a:rPr sz="2400" b="1" dirty="0">
                <a:latin typeface="Times New Roman"/>
                <a:cs typeface="Times New Roman"/>
              </a:rPr>
              <a:t>	(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min1,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min2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) </a:t>
            </a:r>
            <a:r>
              <a:rPr sz="2400" b="1" spc="-25" dirty="0">
                <a:latin typeface="Times New Roman"/>
                <a:cs typeface="Times New Roman"/>
              </a:rPr>
              <a:t>max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0" dirty="0">
                <a:latin typeface="Times New Roman"/>
                <a:cs typeface="Times New Roman"/>
              </a:rPr>
              <a:t>=</a:t>
            </a:r>
            <a:r>
              <a:rPr sz="2400" b="1" dirty="0">
                <a:latin typeface="Times New Roman"/>
                <a:cs typeface="Times New Roman"/>
              </a:rPr>
              <a:t>	MAX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 max1, max2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03AB3D1E-DEF0-8485-6804-F3ADB5148570}"/>
              </a:ext>
            </a:extLst>
          </p:cNvPr>
          <p:cNvSpPr txBox="1">
            <a:spLocks/>
          </p:cNvSpPr>
          <p:nvPr/>
        </p:nvSpPr>
        <p:spPr>
          <a:xfrm>
            <a:off x="2971800" y="64627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" y="0"/>
            <a:ext cx="7076694" cy="9624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Finding</a:t>
            </a:r>
            <a:r>
              <a:rPr spc="-25" dirty="0"/>
              <a:t> </a:t>
            </a:r>
            <a:r>
              <a:rPr dirty="0"/>
              <a:t>Maximum</a:t>
            </a:r>
            <a:r>
              <a:rPr spc="-4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Minimum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66519" y="1218056"/>
            <a:ext cx="672782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2800" i="1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straightforward</a:t>
            </a:r>
            <a:r>
              <a:rPr sz="2800" i="1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algorithm: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>
              <a:latin typeface="Times New Roman"/>
              <a:cs typeface="Times New Roman"/>
            </a:endParaRPr>
          </a:p>
          <a:p>
            <a:pPr marL="927100" marR="27432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max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←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min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←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(1);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i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←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do</a:t>
            </a:r>
            <a:endParaRPr sz="2800">
              <a:latin typeface="Times New Roman"/>
              <a:cs typeface="Times New Roman"/>
            </a:endParaRPr>
          </a:p>
          <a:p>
            <a:pPr marL="1841500" marR="5080">
              <a:lnSpc>
                <a:spcPct val="100000"/>
              </a:lnSpc>
              <a:spcBef>
                <a:spcPts val="5"/>
              </a:spcBef>
              <a:tabLst>
                <a:tab pos="4855210" algn="l"/>
              </a:tabLst>
            </a:pPr>
            <a:r>
              <a:rPr sz="2800" dirty="0">
                <a:latin typeface="Times New Roman"/>
                <a:cs typeface="Times New Roman"/>
              </a:rPr>
              <a:t>if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(A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) &gt;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max)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max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←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(</a:t>
            </a:r>
            <a:r>
              <a:rPr sz="2800" i="1" spc="-20" dirty="0">
                <a:latin typeface="Times New Roman"/>
                <a:cs typeface="Times New Roman"/>
              </a:rPr>
              <a:t>i</a:t>
            </a:r>
            <a:r>
              <a:rPr sz="2800" spc="-20" dirty="0">
                <a:latin typeface="Times New Roman"/>
                <a:cs typeface="Times New Roman"/>
              </a:rPr>
              <a:t>); </a:t>
            </a:r>
            <a:r>
              <a:rPr sz="2800" dirty="0">
                <a:latin typeface="Times New Roman"/>
                <a:cs typeface="Times New Roman"/>
              </a:rPr>
              <a:t>if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(A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) &lt;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min) </a:t>
            </a:r>
            <a:r>
              <a:rPr sz="2800" spc="-20" dirty="0">
                <a:latin typeface="Times New Roman"/>
                <a:cs typeface="Times New Roman"/>
              </a:rPr>
              <a:t>then</a:t>
            </a:r>
            <a:r>
              <a:rPr sz="2800" dirty="0">
                <a:latin typeface="Times New Roman"/>
                <a:cs typeface="Times New Roman"/>
              </a:rPr>
              <a:t>	min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←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(</a:t>
            </a:r>
            <a:r>
              <a:rPr sz="2800" i="1" spc="-20" dirty="0">
                <a:latin typeface="Times New Roman"/>
                <a:cs typeface="Times New Roman"/>
              </a:rPr>
              <a:t>i</a:t>
            </a:r>
            <a:r>
              <a:rPr sz="2800" spc="-20" dirty="0">
                <a:latin typeface="Times New Roman"/>
                <a:cs typeface="Times New Roman"/>
              </a:rPr>
              <a:t>);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tabLst>
                <a:tab pos="3995420" algn="l"/>
              </a:tabLst>
            </a:pPr>
            <a:r>
              <a:rPr sz="2800" dirty="0">
                <a:solidFill>
                  <a:srgbClr val="164516"/>
                </a:solidFill>
                <a:latin typeface="Times New Roman"/>
                <a:cs typeface="Times New Roman"/>
              </a:rPr>
              <a:t>No.</a:t>
            </a:r>
            <a:r>
              <a:rPr sz="2800" spc="-35" dirty="0">
                <a:solidFill>
                  <a:srgbClr val="16451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64516"/>
                </a:solidFill>
                <a:latin typeface="Times New Roman"/>
                <a:cs typeface="Times New Roman"/>
              </a:rPr>
              <a:t>of</a:t>
            </a:r>
            <a:r>
              <a:rPr sz="2800" spc="-25" dirty="0">
                <a:solidFill>
                  <a:srgbClr val="164516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64516"/>
                </a:solidFill>
                <a:latin typeface="Times New Roman"/>
                <a:cs typeface="Times New Roman"/>
              </a:rPr>
              <a:t>comparisons:</a:t>
            </a:r>
            <a:r>
              <a:rPr sz="2800" dirty="0">
                <a:solidFill>
                  <a:srgbClr val="164516"/>
                </a:solidFill>
                <a:latin typeface="Times New Roman"/>
                <a:cs typeface="Times New Roman"/>
              </a:rPr>
              <a:t>	2(</a:t>
            </a:r>
            <a:r>
              <a:rPr sz="2800" i="1" dirty="0">
                <a:solidFill>
                  <a:srgbClr val="164516"/>
                </a:solidFill>
                <a:latin typeface="Times New Roman"/>
                <a:cs typeface="Times New Roman"/>
              </a:rPr>
              <a:t>n</a:t>
            </a:r>
            <a:r>
              <a:rPr sz="2800" i="1" spc="-25" dirty="0">
                <a:solidFill>
                  <a:srgbClr val="16451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64516"/>
                </a:solidFill>
                <a:latin typeface="Times New Roman"/>
                <a:cs typeface="Times New Roman"/>
              </a:rPr>
              <a:t>–</a:t>
            </a:r>
            <a:r>
              <a:rPr sz="2800" spc="-10" dirty="0">
                <a:solidFill>
                  <a:srgbClr val="164516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164516"/>
                </a:solidFill>
                <a:latin typeface="Times New Roman"/>
                <a:cs typeface="Times New Roman"/>
              </a:rPr>
              <a:t>1)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7A4BF3E-6D46-D3C2-7113-875019CA63F0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" y="0"/>
            <a:ext cx="7076694" cy="9624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Finding</a:t>
            </a:r>
            <a:r>
              <a:rPr spc="-25" dirty="0"/>
              <a:t> </a:t>
            </a:r>
            <a:r>
              <a:rPr dirty="0"/>
              <a:t>Maximum</a:t>
            </a:r>
            <a:r>
              <a:rPr spc="-4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Minimum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5115" y="989837"/>
            <a:ext cx="454342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22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Divide-and-</a:t>
            </a:r>
            <a:r>
              <a:rPr sz="2200" i="1" dirty="0">
                <a:solidFill>
                  <a:srgbClr val="0000FF"/>
                </a:solidFill>
                <a:latin typeface="Times New Roman"/>
                <a:cs typeface="Times New Roman"/>
              </a:rPr>
              <a:t>Conquer</a:t>
            </a:r>
            <a:r>
              <a:rPr sz="2200" i="1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algorithm:</a:t>
            </a:r>
            <a:endParaRPr sz="2200">
              <a:latin typeface="Times New Roman"/>
              <a:cs typeface="Times New Roman"/>
            </a:endParaRPr>
          </a:p>
          <a:p>
            <a:pPr marL="927100" marR="5080" indent="-63627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procedure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F2F9F"/>
                </a:solidFill>
                <a:latin typeface="Times New Roman"/>
                <a:cs typeface="Times New Roman"/>
              </a:rPr>
              <a:t>Rmaxmin</a:t>
            </a:r>
            <a:r>
              <a:rPr sz="2200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j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fmax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fmin</a:t>
            </a:r>
            <a:r>
              <a:rPr sz="2200" spc="-10" dirty="0">
                <a:latin typeface="Times New Roman"/>
                <a:cs typeface="Times New Roman"/>
              </a:rPr>
              <a:t>); </a:t>
            </a:r>
            <a:r>
              <a:rPr sz="2200" spc="-20" dirty="0">
                <a:latin typeface="Times New Roman"/>
                <a:cs typeface="Times New Roman"/>
              </a:rPr>
              <a:t>begin</a:t>
            </a:r>
            <a:endParaRPr sz="2200">
              <a:latin typeface="Times New Roman"/>
              <a:cs typeface="Times New Roman"/>
            </a:endParaRPr>
          </a:p>
          <a:p>
            <a:pPr marL="1136015">
              <a:lnSpc>
                <a:spcPct val="100000"/>
              </a:lnSpc>
            </a:pPr>
            <a:r>
              <a:rPr sz="2200" spc="-10" dirty="0">
                <a:latin typeface="Times New Roman"/>
                <a:cs typeface="Times New Roman"/>
              </a:rPr>
              <a:t>case: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1163" y="1325117"/>
            <a:ext cx="32327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Times New Roman"/>
                <a:cs typeface="Times New Roman"/>
              </a:rPr>
              <a:t>//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j</a:t>
            </a:r>
            <a:r>
              <a:rPr sz="2200" i="1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index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#,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fmax</a:t>
            </a:r>
            <a:r>
              <a:rPr sz="2200" spc="-10" dirty="0">
                <a:latin typeface="Times New Roman"/>
                <a:cs typeface="Times New Roman"/>
              </a:rPr>
              <a:t>,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//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fmin</a:t>
            </a:r>
            <a:r>
              <a:rPr sz="2200" i="1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output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parameters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9819" y="4678807"/>
            <a:ext cx="6369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8279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latin typeface="Times New Roman"/>
                <a:cs typeface="Times New Roman"/>
              </a:rPr>
              <a:t>end </a:t>
            </a:r>
            <a:r>
              <a:rPr sz="2200" spc="-20" dirty="0">
                <a:latin typeface="Times New Roman"/>
                <a:cs typeface="Times New Roman"/>
              </a:rPr>
              <a:t>end;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46DC44A0-4AFE-9911-504D-C76F7831FEE0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1152</Words>
  <Application>Microsoft Office PowerPoint</Application>
  <PresentationFormat>On-screen Show (4:3)</PresentationFormat>
  <Paragraphs>239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 Display</vt:lpstr>
      <vt:lpstr>Arial</vt:lpstr>
      <vt:lpstr>Arial MT</vt:lpstr>
      <vt:lpstr>Calibri</vt:lpstr>
      <vt:lpstr>Cambria</vt:lpstr>
      <vt:lpstr>Symbol</vt:lpstr>
      <vt:lpstr>Times New Roman</vt:lpstr>
      <vt:lpstr>Office Theme</vt:lpstr>
      <vt:lpstr>Divide-and-Conquer Technique: Finding Maximum &amp; Minimum</vt:lpstr>
      <vt:lpstr>Divide-and-Conquer</vt:lpstr>
      <vt:lpstr>Divide-and-Conquer</vt:lpstr>
      <vt:lpstr>Divide-and-Conquer</vt:lpstr>
      <vt:lpstr>Finding Maximum and Minimum</vt:lpstr>
      <vt:lpstr>Finding Maximum and Minimum</vt:lpstr>
      <vt:lpstr>Finding Maximum and Minimum</vt:lpstr>
      <vt:lpstr>Finding Maximum and Minimum</vt:lpstr>
      <vt:lpstr>Finding Maximum and Minimum</vt:lpstr>
      <vt:lpstr>Finding Maximum and Minimum</vt:lpstr>
      <vt:lpstr>Finding Maximum and Minimum</vt:lpstr>
      <vt:lpstr>Finding Maximum and Minimum</vt:lpstr>
      <vt:lpstr>Finding Maximum and Minimum</vt:lpstr>
      <vt:lpstr>Finding Maximum and Minimum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Saifur Rahman</cp:lastModifiedBy>
  <cp:revision>1</cp:revision>
  <dcterms:created xsi:type="dcterms:W3CDTF">2025-03-11T23:15:31Z</dcterms:created>
  <dcterms:modified xsi:type="dcterms:W3CDTF">2025-03-11T23:20:05Z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2025-03-12T00:00:00Z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2025-03-11T00:00:00Z</vt:filetime>
  </property>
  <property fmtid="{D5CDD505-2E9C-101B-9397-08002B2CF9AE}" pid="5" name="Producer">
    <vt:lpwstr>Microsoft® PowerPoint® LTSC</vt:lpwstr>
  </property>
</Properties>
</file>