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B9AEA-2A12-A39C-E37F-87E4890B327D}" v="32" dt="2023-03-20T18:11:24.902"/>
    <p1510:client id="{27394321-D187-64EA-2358-71DC5AB3A457}" v="28" dt="2023-03-18T17:44:18.554"/>
    <p1510:client id="{7E913335-9866-4ED8-BB0C-B377BFAB683D}" v="449" dt="2023-03-18T17:40:22.259"/>
    <p1510:client id="{94FE9151-7E44-CC78-2D50-983757462B1D}" v="196" dt="2023-03-25T10:43:2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latin typeface="Times New Roman"/>
                <a:ea typeface="+mj-lt"/>
                <a:cs typeface="+mj-lt"/>
              </a:rPr>
              <a:t>Superposition</a:t>
            </a:r>
            <a:endParaRPr lang="en-US" sz="8000">
              <a:latin typeface="Times New Roman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Diagram, timeline&#10;&#10;Description automatically generated">
            <a:extLst>
              <a:ext uri="{FF2B5EF4-FFF2-40B4-BE49-F238E27FC236}">
                <a16:creationId xmlns:a16="http://schemas.microsoft.com/office/drawing/2014/main" id="{17FEAD95-D7E6-0AF9-CCBE-5529F205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04" y="1523894"/>
            <a:ext cx="7183496" cy="4478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2F4BA-936D-96A0-AEA2-7B046CC62C7A}"/>
              </a:ext>
            </a:extLst>
          </p:cNvPr>
          <p:cNvSpPr txBox="1"/>
          <p:nvPr/>
        </p:nvSpPr>
        <p:spPr>
          <a:xfrm>
            <a:off x="7552985" y="6369398"/>
            <a:ext cx="43268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Sadiku_Exercise_Problem_4.19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6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AE19204D-E7EC-3540-0274-69B9D3BE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70" y="1372398"/>
            <a:ext cx="8773347" cy="4489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79FDD-3A08-F373-3D55-4C61301ED897}"/>
              </a:ext>
            </a:extLst>
          </p:cNvPr>
          <p:cNvSpPr txBox="1"/>
          <p:nvPr/>
        </p:nvSpPr>
        <p:spPr>
          <a:xfrm>
            <a:off x="7552985" y="6369398"/>
            <a:ext cx="435247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Nilsson_Exercise_Problem_4.94</a:t>
            </a: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14EF431-A3A2-0161-F853-FF1664A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92" y="1454876"/>
            <a:ext cx="6873051" cy="4550322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19379FDD-3A08-F373-3D55-4C61301ED897}"/>
              </a:ext>
            </a:extLst>
          </p:cNvPr>
          <p:cNvSpPr txBox="1"/>
          <p:nvPr/>
        </p:nvSpPr>
        <p:spPr>
          <a:xfrm>
            <a:off x="7552985" y="6369398"/>
            <a:ext cx="437812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Nilsson_Exercise_Problem_4.96</a:t>
            </a: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F6BBCC57-C2B9-5EBA-1A4B-42B1DB1D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031559"/>
            <a:ext cx="8773346" cy="525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5FC3F1-202A-15B8-DF28-7CDA2FA7A226}"/>
              </a:ext>
            </a:extLst>
          </p:cNvPr>
          <p:cNvSpPr txBox="1"/>
          <p:nvPr/>
        </p:nvSpPr>
        <p:spPr>
          <a:xfrm>
            <a:off x="5522148" y="216370"/>
            <a:ext cx="32573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/>
                <a:cs typeface="Calibri"/>
              </a:rPr>
              <a:t>Fall 2022</a:t>
            </a:r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412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FC3F1-202A-15B8-DF28-7CDA2FA7A226}"/>
              </a:ext>
            </a:extLst>
          </p:cNvPr>
          <p:cNvSpPr txBox="1"/>
          <p:nvPr/>
        </p:nvSpPr>
        <p:spPr>
          <a:xfrm>
            <a:off x="5522148" y="216370"/>
            <a:ext cx="32573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/>
                <a:cs typeface="Calibri"/>
              </a:rPr>
              <a:t>Summer 2022</a:t>
            </a:r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CE7B730-F51A-0D09-43E1-90388E5D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71" y="1716738"/>
            <a:ext cx="10429050" cy="39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2F8ECE4-B7DE-7BDA-0536-1C47CA99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67" y="2037282"/>
            <a:ext cx="10614585" cy="23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1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B71738E-7657-5F8C-C590-BD0CBC12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8" t="-977" r="3997" b="976"/>
          <a:stretch/>
        </p:blipFill>
        <p:spPr>
          <a:xfrm>
            <a:off x="935309" y="1202628"/>
            <a:ext cx="10840772" cy="445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F92EF-E833-1F4A-F4E3-440E2CE44224}"/>
              </a:ext>
            </a:extLst>
          </p:cNvPr>
          <p:cNvSpPr txBox="1"/>
          <p:nvPr/>
        </p:nvSpPr>
        <p:spPr>
          <a:xfrm>
            <a:off x="1928518" y="2963333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7BFD4-3BEA-1255-585C-01E762EFCF14}"/>
              </a:ext>
            </a:extLst>
          </p:cNvPr>
          <p:cNvSpPr txBox="1"/>
          <p:nvPr/>
        </p:nvSpPr>
        <p:spPr>
          <a:xfrm>
            <a:off x="1475930" y="818368"/>
            <a:ext cx="946008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Times New Roman"/>
              <a:cs typeface="Calibri"/>
            </a:endParaRPr>
          </a:p>
          <a:p>
            <a:endParaRPr lang="en-US" sz="3200" dirty="0">
              <a:latin typeface="Times New Roman"/>
              <a:ea typeface="+mn-lt"/>
              <a:cs typeface="+mn-lt"/>
            </a:endParaRPr>
          </a:p>
          <a:p>
            <a:endParaRPr lang="en-US" sz="32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3200" dirty="0">
                <a:latin typeface="Times New Roman"/>
                <a:ea typeface="+mn-lt"/>
                <a:cs typeface="+mn-lt"/>
              </a:rPr>
              <a:t>Turning off  Voltage source:  Making it short.</a:t>
            </a:r>
          </a:p>
          <a:p>
            <a:endParaRPr lang="en-US" sz="32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3200" dirty="0">
                <a:latin typeface="Times New Roman"/>
                <a:ea typeface="+mn-lt"/>
                <a:cs typeface="+mn-lt"/>
              </a:rPr>
              <a:t>Turning off  Current Source: Making it open.</a:t>
            </a:r>
          </a:p>
          <a:p>
            <a:pPr marL="285750" indent="-285750">
              <a:buFont typeface="Wingdings"/>
              <a:buChar char="v"/>
            </a:pPr>
            <a:endParaRPr lang="en-US" sz="32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3200" dirty="0">
                <a:latin typeface="Times New Roman"/>
                <a:ea typeface="+mn-lt"/>
                <a:cs typeface="+mn-lt"/>
              </a:rPr>
              <a:t>Dependent sources are left intact because they are controlled by circuit variables.</a:t>
            </a:r>
          </a:p>
          <a:p>
            <a:endParaRPr lang="en-US" sz="3200" dirty="0">
              <a:latin typeface="Times New Roma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9B3A5-CC43-FD38-AD34-DCC891E4C94E}"/>
              </a:ext>
            </a:extLst>
          </p:cNvPr>
          <p:cNvSpPr txBox="1"/>
          <p:nvPr/>
        </p:nvSpPr>
        <p:spPr>
          <a:xfrm>
            <a:off x="1066361" y="553982"/>
            <a:ext cx="49157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Times New Roman"/>
              </a:rPr>
              <a:t>Key points:</a:t>
            </a:r>
            <a:endParaRPr lang="en-US" sz="3600" b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236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BF8B923-D27E-BA72-836A-FAE10DA7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04" y="2340115"/>
            <a:ext cx="8496852" cy="3380281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42444-B2D7-85B3-F2B4-E6EE7A24ACBE}"/>
              </a:ext>
            </a:extLst>
          </p:cNvPr>
          <p:cNvSpPr txBox="1"/>
          <p:nvPr/>
        </p:nvSpPr>
        <p:spPr>
          <a:xfrm>
            <a:off x="1178891" y="1372152"/>
            <a:ext cx="8607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Use the superposition theorem to find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v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the circuit.</a:t>
            </a:r>
            <a:endParaRPr lang="en-US" sz="2400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3F0A6-81C7-4D08-2535-EECA28D4C201}"/>
              </a:ext>
            </a:extLst>
          </p:cNvPr>
          <p:cNvSpPr txBox="1"/>
          <p:nvPr/>
        </p:nvSpPr>
        <p:spPr>
          <a:xfrm>
            <a:off x="8719504" y="6369398"/>
            <a:ext cx="33137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Sadiku_Example_4.3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4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42444-B2D7-85B3-F2B4-E6EE7A24ACBE}"/>
              </a:ext>
            </a:extLst>
          </p:cNvPr>
          <p:cNvSpPr txBox="1"/>
          <p:nvPr/>
        </p:nvSpPr>
        <p:spPr>
          <a:xfrm>
            <a:off x="1178891" y="1372152"/>
            <a:ext cx="8607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Use the superposition theorem to find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o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the circuit.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FE3E0FE1-D932-B27D-3E5B-EF0EE66A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64" y="2364200"/>
            <a:ext cx="6421496" cy="2790065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78619640-1650-1B26-4876-9CD5AD902425}"/>
              </a:ext>
            </a:extLst>
          </p:cNvPr>
          <p:cNvSpPr txBox="1"/>
          <p:nvPr/>
        </p:nvSpPr>
        <p:spPr>
          <a:xfrm>
            <a:off x="7552985" y="6369398"/>
            <a:ext cx="417293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Sadiku_Practice_Problem_4.3</a:t>
            </a:r>
          </a:p>
        </p:txBody>
      </p:sp>
    </p:spTree>
    <p:extLst>
      <p:ext uri="{BB962C8B-B14F-4D97-AF65-F5344CB8AC3E}">
        <p14:creationId xmlns:p14="http://schemas.microsoft.com/office/powerpoint/2010/main" val="6828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42444-B2D7-85B3-F2B4-E6EE7A24ACBE}"/>
              </a:ext>
            </a:extLst>
          </p:cNvPr>
          <p:cNvSpPr txBox="1"/>
          <p:nvPr/>
        </p:nvSpPr>
        <p:spPr>
          <a:xfrm>
            <a:off x="1178891" y="1372152"/>
            <a:ext cx="8607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Use the superposition theorem to find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i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the circuit.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3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2A02CF54-36B5-966A-39F6-9DA36306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956" y="2105161"/>
            <a:ext cx="6515569" cy="4002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6898C-FA45-C860-D2C3-4E8FAA2A4E02}"/>
              </a:ext>
            </a:extLst>
          </p:cNvPr>
          <p:cNvSpPr txBox="1"/>
          <p:nvPr/>
        </p:nvSpPr>
        <p:spPr>
          <a:xfrm>
            <a:off x="8719504" y="6369398"/>
            <a:ext cx="33137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Sadiku_Example_4.5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2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42444-B2D7-85B3-F2B4-E6EE7A24ACBE}"/>
              </a:ext>
            </a:extLst>
          </p:cNvPr>
          <p:cNvSpPr txBox="1"/>
          <p:nvPr/>
        </p:nvSpPr>
        <p:spPr>
          <a:xfrm>
            <a:off x="1178891" y="1372152"/>
            <a:ext cx="8607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Use the superposition theorem to find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i</a:t>
            </a:r>
            <a:r>
              <a:rPr lang="en-US" sz="2400" b="1" baseline="-250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o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the circuit.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FF811028-982E-F6F7-AF65-65D25ED9B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03" y="1860882"/>
            <a:ext cx="5572233" cy="445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2F4BA-936D-96A0-AEA2-7B046CC62C7A}"/>
              </a:ext>
            </a:extLst>
          </p:cNvPr>
          <p:cNvSpPr txBox="1"/>
          <p:nvPr/>
        </p:nvSpPr>
        <p:spPr>
          <a:xfrm>
            <a:off x="8719504" y="6369398"/>
            <a:ext cx="33137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Sadiku_Example_4.4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3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42444-B2D7-85B3-F2B4-E6EE7A24ACBE}"/>
              </a:ext>
            </a:extLst>
          </p:cNvPr>
          <p:cNvSpPr txBox="1"/>
          <p:nvPr/>
        </p:nvSpPr>
        <p:spPr>
          <a:xfrm>
            <a:off x="1178891" y="1372152"/>
            <a:ext cx="86072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Use the superposition theorem to find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i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in the circuit.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2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C134436E-CC98-B64A-4893-C6610429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45" y="2527030"/>
            <a:ext cx="7371644" cy="3271494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5CF2F4BA-936D-96A0-AEA2-7B046CC62C7A}"/>
              </a:ext>
            </a:extLst>
          </p:cNvPr>
          <p:cNvSpPr txBox="1"/>
          <p:nvPr/>
        </p:nvSpPr>
        <p:spPr>
          <a:xfrm>
            <a:off x="7552985" y="6369398"/>
            <a:ext cx="43268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Sadiku_Exercise_Problem_4.15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6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Superposition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Fahim Hafiz</cp:lastModifiedBy>
  <cp:revision>175</cp:revision>
  <dcterms:created xsi:type="dcterms:W3CDTF">2023-03-18T17:15:50Z</dcterms:created>
  <dcterms:modified xsi:type="dcterms:W3CDTF">2024-01-18T23:57:55Z</dcterms:modified>
</cp:coreProperties>
</file>