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44000" cy="6858000" type="screen4x3"/>
  <p:notesSz cx="7315200" cy="9601200"/>
  <p:defaultTextStyle>
    <a:defPPr lvl="0">
      <a:defRPr lang="en-US"/>
    </a:defPPr>
    <a:lvl1pPr lvl="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lvl="1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lvl="2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lvl="3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lvl="4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lvl="5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lvl="6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lvl="7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lvl="8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8-17T03:22:44.58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1338 13892 193 0,'0'0'89'0,"0"0"32"0,0 0 29 15,0 0 29-15,0 0 29 0,0 0 2 0,0 0 0 16,0 0-5-16,0 0-13 0,-10 4-19 16,3-1-22-16,1 3-27 0,6-6-27 0,-5 5-24 15,2 0-19-15,-2-1-19 0,4 0-12 0,-2 1-13 16,4 2-7-16,-1-1-5 0,0 1-1 0,1-1 0 15,0 0 2-15,0 1 0 0,3-1-2 0,-1 0 1 16,1 3 0-16,4 2 2 0,-3 0 1 0,4 3-2 16,0 2-1-16,3 3-6 0,1 1-40 0,0 2-39 15,1 1-47-15,0 1-55 0,-1-3-67 0</inkml:trace>
  <inkml:trace contextRef="#ctx0" brushRef="#br0" timeOffset="8428.8599">19351 11868 913 0,'-5'-7'189'0,"-2"4"15"0,2-1 14 15,-1 2 7-15,0 5 1 0,0 0-84 0,1 4-49 16,-2 0-37-16,4 1-22 0,-1 2-14 16,2 3-14-16,2-1-6 0,0 5-3 15,1 2 6-15,1 1 23 0,1 2 13 0,-1 1-4 16,2-1 2-16,0 0-2 0,2 2 0 0,-1-1 2 16,-1 1-6-16,1 0-21 0,-2-3-10 0,-1-3 3 15,-1-1-1-15,2-1-1 0,-1 2 1 0,-2-3-2 16,0-1 0-16,1-1-2 0,-1-2 2 0,-1-1 0 15,1 0 0-15,0 0 2 0,0-1-2 0,0 1 1 16,0-2-1-16,1-1 2 0,0 1-2 0,1-1 1 16,-1-1 0-16,-1-6 1 0,0 0 2 0,0 0 2 15,0 0 1-15,0 0 0 0,0 0 0 0,0 0-2 16,0 0 2-16,0 0 2 0,0 0-2 16,0 0-4-16,0 0-9 0,0 0-22 0,0 0-19 15,0 0-26-15,4 1-41 0,-1-2-52 0,-3 1-69 16,1-2-82-16</inkml:trace>
  <inkml:trace contextRef="#ctx0" brushRef="#br0" timeOffset="47423.63">20912 1479 15 0,'1'-11'0'0,"0"-1"0"0,0-2 1 15</inkml:trace>
  <inkml:trace contextRef="#ctx0" brushRef="#br0" timeOffset="48223.84">20873 977 78 0,'0'-6'24'0,"0"6"12"16,-2-5 7-16,2 5 10 0,-4-5 5 0,4 5 7 15,0 0-3-15,0 0-1 0,0 0-6 0,0 0-9 16,0 0-10-16,0 0-7 0,0 0-8 0,-5-4-6 15,5 4-12-15,0 0-14 0,0 0-25 0,0 0-22 16,0 0-22-16</inkml:trace>
  <inkml:trace contextRef="#ctx0" brushRef="#br1" timeOffset="57873.32">21788 1142 183 0,'-4'-5'56'0,"0"-2"15"0,-1 4 14 0,2-3 17 16,3 6 15-16,0 0 3 0,0 0 3 0,-2-6 6 15,-1 1 0-15,0 1 2 0,3 4 2 0,-3-5-5 16,1 0-7-16,2 5-9 0,0 0-9 0,-4-4-9 16,-1 0-15-16,0 0-13 0,-1 1-12 0,0 1-9 15,6 2-8-15,-7-2-9 0,0 0-6 16,2 1-8-16,-2-1-1 0,7 2-5 0,-8-2-2 16,0 1-5-16,0 1 2 0,-3 0 0 15,3 0-5-15,-4-1 4 0,4 1-4 0,-1 0 1 16,-2 1-3-16,1 0 1 0,0 2-3 0,-2 0 2 15,0 2 3-15,-2 1-2 0,-3 2 0 0,-2 1 0 16,-2 0 2-16,1 1-1 0,0 1 1 0,0-1-1 16,-1 1 2-16,0 2-2 0,2 1 0 0,-2 2-1 15,1-1 3-15,3 2-1 0,-1 0 1 0,-1 3-2 16,0 0 0-16,0 2 0 0,2 0-1 0,-1 1 3 16,4-2-1-16,0-1 1 0,3 1-3 0,0-2 1 15,2 2 1-15,2-2-2 0,-1 1 2 16,4 1-3-16,0-2-2 0,1 2 2 0,2-4 3 15,2 1-1-15,2 0 1 0,1-1 0 0,3-2-1 16,0 0 2-16,0-1 2 0,3 1-1 0,-2-2-1 16,1-1-1-16,3 0 1 0,-2 0-3 0,0 0 0 15,1-1 1-15,-1 0 1 0,2 3 0 16,2-2-1-16,0-1 2 0,2 2-1 0,0-2 5 16,2 1-1-16,-1-1-2 0,3-2 1 0,0 1-1 15,0-2 1-15,1-2-4 0,-2-1 1 0,-2 0 1 16,1-3 1-16,0 0 0 0,2-2 4 0,3-1-4 15,0-1 3-15,-1 0 2 0,3-3 2 0,0-3-2 16,3-3 1-16,2-3 1 0,0-2 4 0,-1 1 6 16,-1-3-1-16,-2 0 10 0,-2-3 6 15,-1 0 12-15,-2 0 11 0,-3 0 12 0,-3 4 14 16,-2 1 13-16,-4 1 14 0,0-1 11 0,-4 1 5 16,-3-1-9-16,-2-1-13 0,0-1-11 0,0-1-21 15,-3-3-19-15,-1-2-15 0,-2 1-19 0,0-4-14 16,0-3-4-16,-1-4-7 0,0 1-3 0,-2 1 0 15,2 0-7-15,-4 2-14 0,0 0-15 0,1 4-12 16,0 0-14-16,-2 4-15 0,0 2-26 16,-3 5-35-16,-2 3-47 0,-5 3-43 0,-2 2-32 15,1 3-46-15</inkml:trace>
  <inkml:trace contextRef="#ctx0" brushRef="#br1" timeOffset="58744.84">21192 1710 416 0,'0'0'123'0,"0"0"23"0,0 0 18 0,0 0 21 16,0 0 12-16,0 0-33 0,0 0-24 0,-1-6-31 16,-1 3-27-16,-2-1-23 0,-3 3-22 0,-1 2-23 15,-4 3-9-15,-2 4-8 0,-6 5-7 16,-3 5 7-16,-6 7 9 0,0 0-2 0,-2 5 9 0,-3 3 9 15,-6 9 32-15,-7 2 10 0,0 4 8 16,-4 0-6-16,2-2-8 0,-1-2 3 16,3-1 0-16,-2-2-10 0,5-3-34 0,0-2-6 15,6-6-7-15,4-3 5 0,3-1 8 0,2-3 3 16,1-2-5-16,5-4 2 0,2-3 3 0,5-2-3 16,0 0-2-16,2-4-2 0,3 0-7 0,11-8-5 15,0 0 0-15,0 0 4 0,0 0-2 0,0 0 2 16,0 0 1-16,0 0 2 0,0 0 1 0,0 0 1 15,0 0-2-15,0 0-6 0,0 0-21 0,-2 3-27 16,2-3-24-16,2-3-36 0,3 0-38 0,0-2-77 16,-1-3-54-16</inkml:trace>
  <inkml:trace contextRef="#ctx0" brushRef="#br1" timeOffset="59163.06">20374 2183 456 0,'-6'-4'116'0,"6"4"18"0,0 0 12 16,-5-3 7-16,0 3 0 0,5 0-39 0,-5 2-28 16,0 3-18-16,2 3-14 0,-1 2-16 0,-1 4-5 15,2 2 1-15,-1 1 7 0,0 4 7 16,-1 2 4-16,-2 2-5 0,-4-1-12 0,1 1 0 16,-2-1-8-16,0-1-9 0,0-2-6 0,0 0-8 15,2-4-1-15,1-3-3 0,-2-2 1 16,7-1-2-16,-1-4 2 0,5-7 5 0,0 0 1 15,0 0 2-15,0 0 1 0,1 5 11 0,2-2 16 16,1-1 15-16,3-2 21 0,1-1 15 0,-1-1 25 16,4 0 20-16,0-2 7 0,2-2-1 0,3-1-9 15,-4-1-14-15,3 0-19 0,0 0-15 0,3-3-24 16,-1 0-9-16,1 1-6 0,-1-1 6 0,-1 0-3 16,-2 0-1-16,0 2-1 0,-2 0-1 0,-1 0-5 15,1 0-11-15,-5 0-6 0,2-1-14 16,-2-1-5-16,0 2-1 0,0 1-1 0,-1-1-4 0,0 0-3 15,-4-1-2-15,0 2-5 0,-2 0-1 16,-2 1-7-16,-1-1-4 0,-2-1-7 0,-1-1-4 16,-1-2-1-16,0 1-9 0,-2-2-2 15,-1 2-4-15,2-1 1 0,-2 2-7 0,1-1-8 16,0 2-8-16,0 2-10 0,-1 2-14 0,1 0-24 16,2 2-31-16,7 3-37 0,0 0-39 0,0 0-50 15,0 0-51-15</inkml:trace>
  <inkml:trace contextRef="#ctx0" brushRef="#br1" timeOffset="59824.03">21601 1629 98 0,'-11'12'23'0,"2"0"33"0,-4 3 7 16,1 1 0-16,2 1 5 0,-2 0-3 0,8-7 13 15,4-10 17-15,-3 8 9 0,3-8-17 0,0 0 5 16,0 0 15-16,0 0 18 0,0 0 5 0,0 0 3 16,0 0 2-16,0 0 4 0,0 0 2 0,0 0 7 15,0 0-3-15,0 0-6 0,-2 0-15 0,1-4-5 16,4-3-9-16,-3-6-12 0,3-4-20 0,1-6-18 15,2-7-11-15,1-1-18 0,0-3-3 0,3-3-17 16,-1 7-8-16,0 0-6 0,-1 2 3 16,4 4 0-16,-4 5-7 0,1 4 3 0,-9 15-6 15,0 0-1-15,0 0-21 0,0 0-14 16,6-5-14-16,2 4-9 0,-2 6 3 0,1 4-1 16,0 5 0-16,1 3-4 0,2 3-1 0,0 1 1 15,-1 2-3-15,3 2-10 0,-4-3-23 0,3 0-23 16,-3 0-17-16,-1-1-35 0,0-4-22 0,-2 1-33 15</inkml:trace>
  <inkml:trace contextRef="#ctx0" brushRef="#br1" timeOffset="59989.78">21526 1699 456 0,'-11'5'137'0,"11"-5"23"0,0 0 18 16,0 0 17-16,0 0 9 0,0 0-29 0,0 0-28 15,0 0-32-15,-4 4-33 0,5 0-20 0,5-2-18 16,5-1-15-16,4-1-22 0,7-2-31 0,5 1-54 16,4-2-61-16,2-2-98 0</inkml:trace>
  <inkml:trace contextRef="#ctx0" brushRef="#br1" timeOffset="60472.73">21857 1904 406 0,'1'-6'190'15,"-1"-2"30"-15,-2-2 35 0,0-2 27 0,-1 2 23 16,3 10-48-16,0 0-23 0,0 0-21 0,0 0-23 16,0 0-29-16,0 0-29 0,0 0-23 0,0 0-23 15,0 0-25-15,0-8-29 0,0 8-16 0,3 1-12 16,3 4-3-16,-1 3-2 0,2 5-5 0,4 3-4 15,2 5 3-15,4 3 2 0,3 5-1 0,2 2 12 16,4 1 0-16,1 0-2 0,0 1-3 16,3-2 5-16,-1 1 0 0,-1-2-2 0,2 0 4 15,-2-3-11-15,-4-4 1 0,-3-5 2 0,-3-1 1 16,-2-3 0-16,-3 0-1 0,0-3 3 0,-4-4-4 16,-9-7 4-16,0 0 2 0,0 0-2 15,0 0 0-15,0 0 0 0,0 0-2 0,0 0-1 16,0 0-4-16,0 0-12 0,0 0-11 0,0 0-12 15,0 0-16-15,0 0-33 0,0 0-27 0,0 0-33 16,0 0-32-16,0 0-31 0,0 0-37 0,0 0-55 16</inkml:trace>
  <inkml:trace contextRef="#ctx0" brushRef="#br1" timeOffset="60807.2">22129 2316 592 0,'0'0'135'0,"-12"1"22"16,12-1 20-16,0 0 11 0,0 0 7 15,0 0-43-15,0 0-38 0,0 0-26 0,0 0-20 16,-4 4-21-16,3 1-22 0,3 1-8 0,1 1-8 16,2 0-7-16,4 2 1 0,0 0-3 0,2 2 0 15,3 2 2-15,1 0 1 0,-2-4-5 0,-2 2 5 16,-1-2-3-16,1-1 0 0,-4-1 1 16,1 0 1-16,-8-7 1 0,0 0 5 0,0 0 11 15,0 0 5-15,0 0 7 0,0 0 5 0,0 0 7 16,0 0 9-16,0 0 9 0,0 0 7 0,0 0 3 15,0 0 6-15,8 3 17 0,-2-4 20 0,1-2 14 16,-2-3 3-16,2-3-5 0,1-6-14 0,3-3-8 16,2-5-17-16,5-4-24 0,3-3-27 0,-3 3-11 15,0 1-12-15,-2 1-8 0,2 2 4 16,-4 4-5-16,0 4 0 0,-4 4 1 0,-10 11-14 16,0 0-25-16,0 0-18 0,0 0-29 0,5-3-37 15,-5 3-44-15,-4 3-51 0,1 1-76 0,-1 3-43 16,-2 2-36-16</inkml:trace>
  <inkml:trace contextRef="#ctx0" brushRef="#br1" timeOffset="61772.85">20341 2661 223 0,'4'-7'114'0,"-2"0"30"0,-2 7 33 16,0 0 28-16,0-4 26 0,-1-4-16 0,-3 1-17 15,-4-1-17-15,-1 0-27 0,-3 0-27 0,-5 1-29 16,0-1-29-16,-7 1-23 0,-2 0-20 0,-3 0-9 16,-3 2-12-16,-4 4 0 0,0 3-3 0,-8 3-2 15,-2 6-2-15,-6 4-2 0,0 8 1 0,-1 5 3 16,3 5 0-16,2 4-3 15,2 4-1-15,8 3-4 0,1 4 3 0,8 2 0 16,8 0-8-16,7-1-8 0,7-4-6 0,8-2-6 16,4 0 2-16,6-2 6 0,5-1-2 0,8-3 1 15,4-4 12-15,6-5 7 0,2-4 9 0,5-4 6 16,3-2 3-16,1-5 1 0,3-4-2 0,1-1 2 16,0-6-3-16,-1-6-1 0,-3 1-1 0,0-2 12 15,-4-1 15-15,-5-1 12 0,-2-1 14 0,-3-2 10 16,-3-3 7-16,-1-3 2 0,-4-3 2 0,1-5-12 15,-5-5-7-15,0-4-7 0,-2-5-15 0,1-5-8 16,0-3 5-16,-1-3 4 0,-3 0 4 16,-5-1 9-16,-5-1-7 0,-4 5-5 0,-3-1-1 0,-6 2-7 15,-7 5-12-15,-4 2-25 0,-8 4-43 16,-8 1-51-16,-3 3-44 0,-7 3-62 0,-3 7-56 16,-5 3-73-16</inkml:trace>
  <inkml:trace contextRef="#ctx0" brushRef="#br1" timeOffset="62107.06">19781 2838 688 0,'0'0'130'0,"0"0"30"0,0 0 18 0,0 0 9 16,0 0 11-16,0 0-36 0,0 0-32 0,0 0-31 16,0 0-28-16,1-4-30 0,-1 6-18 0,-2 2-9 15,1 3-11-15,-1 2-3 0,0 1-3 0,1 4 0 16,-2 3 1-16,1 3 1 0,0 4-2 0,2-5-39 15,0-1-36-15,2 1-39 0,0 0-30 0,1 0-30 16,-1 0-34-16,-2-4-41 0</inkml:trace>
  <inkml:trace contextRef="#ctx0" brushRef="#br1" timeOffset="62473.08">19799 2886 720 0,'0'-15'232'0,"0"4"27"0,0 11 24 16,0 0 18-16,0 0 13 0,0 0-83 0,0 0-60 15,0 0-31-15,0 0-28 0,0 0-22 0,0 0-23 16,5-7-19-16,0 3-11 0,4 2-12 0,1 3-4 16,2 0-8-16,0 2-6 0,3 0-6 15,1 1-1-15,0 0 3 0,1 1-4 0,-4-2-2 16,-2 2-4-16,-3-1-7 0,-8-4-7 0,6 5-13 16,-1 2-16-16,-4-1-15 0,-1 0-11 0,-1-1-16 15,-3 1-18-15,0 1-11 0,1 1-7 0,-2 2 2 16,1 0 1-16,-4 0-13 0,5-2-16 0,-1 1-12 15,1-2-15-15,1 1-16 0,2-8-8 0,0 7 2 16,3-1 14-16,2-2 27 0,1 0 33 0,6-1 36 16,2 0 47-16,1 1 73 0,3 0 19 15,1 0 29-15,-1 1 25 0,3-1 29 0,1 1 24 0,2 1 15 16,-1 1 2-16,2-1-25 16,-1 0 18-16,-3 2-5 0,-2-1-6 0,-3 0-20 15,-4 0-23-15,-1 0-17 0,-7-1-11 0,-4 0-16 16,-4 1-11-16,-4 0-15 0,-6 1-16 0,0 0-8 15,-4 1-3-15,-5 2-2 0,-1 0-3 0,-5 3-14 16,-2-2-23-16,0 0-42 0,-3-3-57 0,-1-3-90 16</inkml:trace>
  <inkml:trace contextRef="#ctx0" brushRef="#br1" timeOffset="63207.4">22644 2582 472 0,'6'-9'132'0,"-3"1"28"0,-3 8 23 0,-1-7 15 15,-2 0 14-15,-2 3-41 0,-1-1-26 0,0 0-26 16,-1 2-24-16,-2-1-28 0,-1 1-23 0,-2 3-20 16,-4-1-16-16,-1 2-8 0,-5 2-10 0,-4 7-1 15,-6 2 2-15,-3 5 1 0,-2 6-3 0,0 4 4 16,-2 5 1-16,3 1-1 0,1 4-2 16,1 6 5-16,4 1-10 0,7 2-2 0,9 2 4 15,3-1-4-15,7-1-2 0,3-1-4 0,5-1 7 16,5-3-3-16,3-5 9 0,6-4 4 15,3-6 0-15,2-4 8 0,3-6 13 0,2-4 12 16,2-4 7-16,1-5 10 0,2-2 2 0,1-4 3 16,1-1 6-16,1-3 8 0,-2 0 8 0,-1-3 11 15,-1 0 4-15,0-5-1 0,-2-2 7 0,-1-2 13 16,-3-4 2-16,-1-3-10 0,-5-5-18 0,-1 1-5 16,0-2 2-16,-5 1-4 0,-1-5-9 0,-7 1-15 15,-2-3-13-15,-6-1-4 0,-2 0-15 0,-9 2-34 16,-7 2-32-16,-7-1-35 0,-4 1-45 0,-6 0-45 15,-5 5-69-15,-3 3-102 0</inkml:trace>
  <inkml:trace contextRef="#ctx0" brushRef="#br1" timeOffset="63856.86">22566 2853 384 0,'1'7'75'0,"-2"-2"11"0,1-5 9 15,0 0 7-15,0 5 2 0,0-5-22 0,-2 4-11 16,2-4-17-16,0 0-16 0,0 0-10 0,0 0-5 16,0 0-7-16,0 0-1 0,0 0 4 0,0 0 5 15,0 0 15-15,0 0 13 0,0 0 14 0,0 0 7 16,0 0 13-16,0 0 13 0,0 0 16 0,0 0 11 16,0 0 0-16,0 0-5 0,0 0-8 15,0 0-8-15,0 0-10 0,0 0-13 0,0 0-24 0,0 0-21 16,0 0-19-16,0 0-11 0,0 0-8 15,0 0-5-15,0 0-8 0,0 0-7 0,0 0-5 0,0 0-3 16,0 0-5-16,0 0-6 0,0 0-1 16,0 0 0-16,0 0 5 0,0 0 7 0,0 0 3 15,0 0 6-15,0 0 8 0,0 0 6 16,0 0 7-16,0 0 2 0,0 0 3 0,0 0 0 16,0 0 6-16,0 0 7 0,0 0 8 0,0 0 9 15,0 0 14-15,0 0 11 0,-1-1 14 0,0-2 12 16,1-3-3-16,-2-3-6 0,4-3-5 0,0-1-6 15,0-2-15-15,-2-1-14 0,0-2-22 0,-3-1-20 16,-2 3-8-16,-6 2-5 0,0 5-11 16,-2 2-9-16,-4 4-14 0,-5 4-10 0,0 4-4 0,1 5 2 15,-5 5 3-15,2 1 2 0,-3 7 9 16,3 2 4-16,-2 0 12 0,6 1 13 0,0-2 5 16,7-1 1-16,0-2-2 0,4-2 3 0,2-3-1 15,6-1 3-15,2-1 1 0,5-4-1 0,2 0 6 16,2-1 5-16,4 0 6 0,2-1 0 0,3 1 1 15,4-2 0-15,2-2-6 0,2-1-5 0,1-4-22 16,-1-1-36-16,0-2-52 0,2 0-64 0,-5-3-84 16</inkml:trace>
  <inkml:trace contextRef="#ctx0" brushRef="#br1" timeOffset="65424.81">21013 3835 505 0,'8'-3'112'0,"-3"2"24"16,2 1 14-16,-7 0 13 0,5-2 13 0,-5 2-27 16,0 0-29-16,0 0-18 0,0 0-23 0,1 3-21 15,0 3-11-15,-1-2-12 0,0 2-11 0,0 0-8 16,-2 2-2-16,-1 0-3 0,-1 0-1 0,-2 2-3 15,2 1-1-15,2-1-3 0,1-1-1 0,0 2 3 16,1 0-4-16,0 4 2 0,0-1 1 0,1 0 0 16,-1 0 2-16,3-1-2 0,-1 2-1 0,0-2-4 15,-2 1-5-15,2-2-21 0,-2 0-29 0,2-2-28 16,-3-2-31-16,1-8-23 0,0 0-18 0,-1 9-22 16,1-9-18-16,0 0-1 0,0 0 13 15,0 0 23-15</inkml:trace>
  <inkml:trace contextRef="#ctx0" brushRef="#br1" timeOffset="65724.07">21064 3913 494 0,'5'-27'156'0,"-1"3"26"0,1 1 32 16,-1 5 22-16,-2 3 24 0,-1 1-31 0,-1 14-30 15,0 0-22-15,0 0-31 0,0 0-27 0,0 0-33 16,0 0-25-16,0 0-24 0,0 0-24 0,5-4-16 16,-1 1-7-16,1 5-2 0,2 3 1 15,3 3 1-15,0 3 4 0,4 2-1 16,1 3 3-16,2 2-2 0,0 3-8 0,-1 0-4 15,-1 1 0-15,-1 0-2 0,-2-2-3 16,-3 0 2-16,-3-2-2 0,-2 0 8 0,-3-2 6 0,-4 1 4 16,-4-4 1-16,-2 0 4 0,-4-1 2 0,-4 0 4 15,-3 1 1-15,-2-1 2 0,-3 0 1 0,-4 0 2 16,-2-1 0-16,-2-3-2 0,-2 1-2 0,-3-1-4 16,4-3 2-16,0-1-3 0,3-1-1 0,4-1 3 15,7-1-1-15,1-2-1 0,4-1 1 0,15 2 2 16,0 0 1-16,0 0-2 0,0 0 3 0,0 0-18 15,0 0-19-15,-9-4-16 0,9 0-23 0,4-2-28 16,6 0-41-16,2-2-41 0,3 0-56 16,2-2-36-16</inkml:trace>
  <inkml:trace contextRef="#ctx0" brushRef="#br1" timeOffset="66276">21306 3653 181 0,'-17'-12'84'0,"1"3"16"0,-2 1 13 0,-2 2 13 16,-3 1 10-16,-2 0-21 0,1 3-8 0,1-2-12 16,-2 1-13-16,1 5-17 0,1 2-11 0,-1 0-10 15,1 5-9-15,-3 2-7 0,2 2-12 0,-2 5 6 16,1 4 11-16,-1 3 5 0,1 4-2 15,-1 2-4-15,1 4-1 0,-1 3-5 0,2 0 2 16,1 2-11-16,5 2-14 0,2 0-8 16,4-2 3-16,7 3 0 0,3-1 2 0,8-2-1 15,6-2 2-15,3-1 1 0,5-2 3 0,8-2 5 16,-2-2-1-16,10-3-1 0,-1-3-1 0,0-5 3 16,0-4 0-16,-1-3 4 0,2-4-1 0,3-6 7 15,-5-2 18-15,-2-3 17 0,-3-3 20 0,-3-5 13 16,-1 0 8-16,-1 0 16 0,-4-4 12 0,-1-3-4 15,-3-5-15-15,-1-2-20 0,1-6-20 0,0-5-8 16,0-4-11-16,-1-1-19 0,-1-4-14 0,-5-3-5 16,0 2 3-16,-1 1 2 0,-5 4-1 15,-6 2-10-15,-2 7-11 0,-10 2-27 0,-2 4-22 16,-8 4-39-16,-3 3-53 0,-3 3-67 0,-5 2-91 16</inkml:trace>
  <inkml:trace contextRef="#ctx0" brushRef="#br1" timeOffset="66774.12">22358 3527 436 0,'13'-12'159'0,"-4"1"26"15,-9 11 24-15,4-10 12 0,-4 10 11 0,0 0-50 16,2-7-36-16,-5 2-34 0,0 1-39 0,-1 1-26 16,-4 3-27-16,-3 3-13 0,-6 4-9 0,-7 3-2 15,-5 3 1-15,-3 3 0 0,-3 5-1 16,-6 4 0-16,-2 3 2 0,-5 3 4 0,-2 0-3 15,-3 1 2-15,-2 1 0 0,1 2-1 0,3-2 2 16,1 0-1-16,4-4 2 0,1 1-1 16,1-3-1-16,5-1-4 0,1-2-24 0,7-3-26 15,9-3-37-15,1-4-33 0,6-4-31 0,5-1-25 16,10-9-18-16,0 0-5 0,0 0 15 0,0 0-4 16</inkml:trace>
  <inkml:trace contextRef="#ctx0" brushRef="#br1" timeOffset="67095.48">21569 3792 281 0,'0'0'93'0,"0"0"20"16,0 0 24-16,0 0 19 0,0 0 19 0,0 0-19 15,0 0-15-15,0 0-5 0,0 0-16 0,0 0-18 16,0 0-23-16,0 0-17 0,0 0-21 16,0 0-15-16,-1-4-8 0,-1 4-6 0,-2 4-5 15,-2 4 1-15,1 4-2 0,-2 1-2 0,-2 3 5 16,-1 2-2-16,1 1-2 0,-1 0 0 0,3-2-1 15,-2-1-3-15,4-2 4 0,-4-1-1 0,4-2-4 16,2-2 3-16,3-9-1 0,-2 7-2 16,2-7 0-16,3 5-1 0,0 0-3 0,3-3 2 15,1-1 5-15,0 0 8 0,4 1 19 0,4-1 21 16,-1 0 8-16,4 1 12 0,1-1 8 0,-1 2 1 16,4-1 4-16,-1 1 0 0,4 1-13 0,2-3-15 15,-3 0-9-15,3-1-10 0,-3-1-8 16,-1 1 0-16,-1-1-10 0,-1-2-7 0,-6 0-7 0,3 2-10 15,-5-3-14-15,-13 4-20 0,11-3-33 16,-11 3-37-16,0 0-53 0,0 0-79 0,0 0-97 16</inkml:trace>
  <inkml:trace contextRef="#ctx0" brushRef="#br1" timeOffset="67883.81">20272 3261 252 0,'-13'3'43'0,"3"0"8"16,10-3 9-16,0 0 11 0,-10 3 11 15,10-3-1-15,0 0 2 0,0 0 8 0,0 0 1 16,0 0 7-16,0 0 3 0,-7 3 5 0,7-3 2 15,-2 4-4-15,2-4-4 0,-1 4-2 0,1-4-10 16,1 4-12-16,1 2-15 0,3 1-14 0,1 1-10 16,-1 2-12-16,2 0-9 0,1 2-10 15,2 0 0-15,1 2-3 0,0 2 1 0,4 3 17 16,0 2 2-16,2 2 4 0,1 3 13 0,2 2 8 16,2 1 1-16,-2 0 0 0,2 0 1 0,-2 1-19 15,0-1-3-15,0-4-1 0,0-1-12 0,-3-1-7 16,-1-6-6-16,-3-2 3 0,-2-1 0 0,2-4-2 15,-5 0 0-15,-8-10 0 0,8 7-7 0,-8-7-11 16,0 0-10-16,0 0-10 0,0 0-11 0,0 0-17 16,0 0-17-16,0 0-25 0,0 0-13 0,0 0-16 15,0 0-14-15,0 0-16 0,0 0-11 0,0 2-11 16,-3-1-12-16</inkml:trace>
  <inkml:trace contextRef="#ctx0" brushRef="#br1" timeOffset="68396">20371 3696 104 0,'0'0'56'0,"-8"-2"17"16,8 2 11-16,0 0 14 0,0 0 14 0,0 0-2 15,0 0 7-15,0 0 9 0,0 0 4 0,0 0 1 16,0 0 0-16,0 0-2 0,0 0-5 0,0 0-6 15,0 0-15-15,0 0-13 0,0 0-9 16,0 0-10-16,0 0-6 0,0 0-2 0,0 0-3 16,0 0-5-16,0 0 1 0,0 0-2 0,0 0-1 15,0 0-1-15,0 0-5 0,0 0-5 0,0 0-4 16,0 0-7-16,-1-1-8 0,2 1-6 0,1 2-7 16,4-1-7-16,1 2-5 0,-2 1-3 0,5 0-2 15,2 3 1-15,0 0 2 0,3 2 0 0,-3 1 1 16,-1 2 2-16,5 0 2 0,-3 3 0 0,3-2 1 15,0 2-2-15,0-1 1 0,-2 0-2 0,-1-2 1 16,-1 0-2-16,-3-2-1 0,0-1-1 16,-3-1 1-16,0-3 2 0,-1 2-1 15,-5-7 2-15,0 0-1 0,0 0 1 0,0 0 3 16,0 0 1-16,0 0 0 0,0 0 6 0,0 0 8 16,0 0 13-16,0 0 16 0,0 0 14 0,0 0 14 15,0 0 16-15,0 0 15 0,1-1 14 0,1-2 3 16,-1-1 0-16,1-3-8 0,0-4-16 0,2-6-16 15,-1-4-11-15,1-2-14 0,-1-4-17 0,0-4-11 16,2 6-9-16,-1-1-8 0,-1 1 1 0,1 2-4 16,-4 5-10-16,2 2-13 0,0 3-17 0,-2 13-22 15,-3-9-29-15,3 9-30 0,0 0-41 0,0 0-44 16,0 0-50-16,0 0-60 0,0 0-67 0,0 0-74 16</inkml:trace>
  <inkml:trace contextRef="#ctx0" brushRef="#br1" timeOffset="69473.4899">22764 3408 135 0,'-4'-6'56'0,"1"-1"19"0,0 0 19 16,3 1 22-16,0 6 20 0,-2-5 16 16,1-2 11-16,1 7 12 0,1-5 5 0,-1 5-2 15,0 0-3-15,0 0-11 0,0 0-14 16,0 0-25-16,0 0-26 0,0 0-27 0,0 0-20 16,0 0-19-16,0 0-18 0,1 1-15 0,4 3-5 15,-3 2-5-15,2 5-3 0,2 5-1 0,1 7 0 16,1 5 2-16,2 7 4 0,4 7 4 0,-2 6 1 15,-2-1 18-15,2 3 4 0,1 1 1 0,-1-1 0 16,-1-1 0-16,1-5-1 0,-4-1 1 0,1-4-1 16,-4-5-15-16,0-3 0 0,0-7 0 0,-4-2 1 15,3-4-4-15,-2-3 0 0,-1-2-1 0,-1-3 2 16,0-10-5-16,0 0 3 0,0 0-2 0,0 0 0 16,0 0 2-16,0 0-10 0,0 0-9 15,0 0-13-15,0 0-11 0,0 0-9 0,0 0-9 16,0 0-7-16,0 0-12 0,0 0-12 0,0 0-9 15,0 0-12-15,0 0-13 0,-1 2-17 0,0-2-28 16,-4-4-56-16</inkml:trace>
  <inkml:trace contextRef="#ctx0" brushRef="#br1" timeOffset="69790.08">22714 4036 313 0,'0'0'87'0,"0"0"20"0,0 0 13 0,0 0 16 0,0 0 9 16,-3 4-20-16,3-4-18 0,-4 3-10 0,4 2-17 15,4 0-15-15,-1-1-5 0,4 2-12 16,1 0-6-16,0 1 1 0,2 1 2 0,1 2 7 16,-6-1 10-16,-1 2 9 0,2 1 0 0,-2 1-3 15,1 0-4-15,-2-1-6 0,0 0-5 0,0 0-12 16,1-1-19-16,-2-2-15 0,0 0-7 0,-2-9 0 16,0 0-2-16,0 0 4 0,0 0 0 0,0 0 0 15,0 0 1-15,0 0 1 0,0 0 3 0,5 3 13 16,-5-3 16-16,0 0 20 0,0 0 16 0,5 1 24 15,-1-2 24-15,2-1 20 0,-2-3 18 0,2-3-6 16,3-3-9-16,3-6-22 0,5-7-16 0,7-8-36 16,1-3-22-16,2-3-26 0,4 0-24 15,-2 0-5-15,0 3-8 0,0 3-1 16,-2 4-17-16,-7 4-9 0,-4 8-34 0,-16 16-29 16,0 0-38-16,0 0-51 0,0 0-60 0,0 0-76 15,0 0-49-15</inkml:trace>
  <inkml:trace contextRef="#ctx0" brushRef="#br1" timeOffset="70107.7399">23127 4380 364 0,'0'0'146'0,"0"0"32"15,-8-3 24-15,8 3 23 0,0 0 20 0,0 0-32 16,0 0-29-16,0 0-28 0,0 0-33 0,0 0-33 16,0 0-23-16,-6 1-21 0,0 3-13 0,3 1-16 15,0-2-7-15,1 5-3 0,-1-1 0 0,1 3-2 16,-1 4 2-16,0 4-1 0,-1 3-6 15,-2-3 3-15,1 2 0 0,0 4-6 16,-2 1-25-16,1 1-20 0,0 0-44 0,-2-2-52 16,4-2-60-16,-2-6-58 0</inkml:trace>
  <inkml:trace contextRef="#ctx0" brushRef="#br1" timeOffset="70289.5">23122 4373 1197 0,'-2'-19'178'0,"1"2"30"0,-1 4 23 0,2 13 16 15,0 0 11-15,0 0-64 0,0 0-37 0,0 0-26 16,0 0-26-16,0 0-32 0,0 0-20 0,4-7-18 16,-1 3-11-16,0 3-9 0,3 2-11 0,3 2-4 15,0-1-2-15,8 2-10 0,4 0-24 16,5-2-28-16,1 1-42 0,-2-3-45 0,0 1-56 16,1-1-67-16,-1 1-80 0</inkml:trace>
  <inkml:trace contextRef="#ctx0" brushRef="#br1" timeOffset="70442.25">23093 4484 483 0,'0'0'157'15,"-10"5"23"-15,10-5 13 0,0 0 10 0,0 0 12 16,0 0-46-16,-3 2-34 0,5 0-39 0,3 2-31 16,3 0-23-16,5-1-11 0,7-1-9 0,5 2-14 15,3-2-33-15,2 2-39 0,2-2-36 16,-3-1-38-16,-3 2-34 0,-2-1-40 0,-4 1-32 15</inkml:trace>
  <inkml:trace contextRef="#ctx0" brushRef="#br1" timeOffset="70589.57">23247 4614 44 0,'-31'10'37'0,"-1"2"13"0,0-2 15 15,1 0 14-15,1-2 18 0,6 1 17 0,1-4 3 16,7 2 7-16,3-3 1 0,13-4-3 0,0 0-2 16,0 0-7-16,-6 5-15 0,7 1-15 0,3-3-9 15,6 1-16-15,4 1-10 0,6 0-12 0,6 0-12 16,5-1-11-16,4-3-24 0,4 1-22 15,1-4-36-15,4-1-47 0,1-2-60 0</inkml:trace>
  <inkml:trace contextRef="#ctx0" brushRef="#br1" timeOffset="70919">23739 4274 453 0,'-28'-14'137'0,"-2"2"26"16,-3 0 21-16,-2 3 14 0,-2 2 7 0,-4 2-54 15,0 2-28-15,-3 2-19 0,-4 4-24 0,-1 4-23 16,-1 3-22-16,-2 3-14 0,1 4 1 16,3 3-5-16,2 4-9 0,4 3 1 0,5 4-5 15,5 4-3-15,7 0 3 0,5 1-2 0,6 2-9 16,6-1-4-16,8-2 3 0,4 0 1 0,6-3 2 16,5-4 0-16,3-2 0 0,5-3 3 0,5-5 2 15,4-3 5-15,7-2-1 0,2-5 3 0,1-2 0 16,0-3 4-16,0-3 11 0,0-2 16 0,-7-4 35 15,-1-2 45-15,-5-3 29 0,-5-1 20 0,-3-4 7 16,-5-6-3-16,-5-6-7 0,1-6-20 0,-5-3-39 16,-2-4-50-16,-1 1-33 0,0-3-36 15,-3 1-18-15,-3 0-22 0,-1 4-24 0,-9 3-25 16,-7 8-24-16,-7 8-30 0,-7 7-37 16,-9 4-25-16,-7 4-46 0,-6 5-88 0</inkml:trace>
  <inkml:trace contextRef="#ctx0" brushRef="#br1" timeOffset="71423.23">23208 5099 719 0,'-2'-9'128'15,"2"9"27"-15,0 0 22 0,0 0 18 16,0 0 11-16,0 0-30 0,0 0-26 0,0 0-22 15,0 0-26-15,0 0-27 0,1-1-25 0,-1 4-22 16,4 5-11-16,2 6-9 0,4 4-8 16,4 5 8-16,4 6 7 0,8 5 12 0,0 4 5 15,5 4 4-15,-1-2 1 0,2 2 5 0,-1-1 0 16,-1-1-11-16,-1-1-6 0,-2-4-11 0,-5-6-4 16,-4-2 0-16,1-3-2 0,-6-4-6 0,-1-2 0 15,-1-2 0-15,-3-2 1 0,0-3-1 0,-2 0 4 16,-1 0 0-16,4 0 1 0,-6 0 0 0,4 0-2 15,0 1 1-15,0-1 1 0,0-3-1 0,-2 1-2 16,1 0 0-16,3-1-1 0,-5-1-2 0,-4-7 1 16,0 0-1-16,0 0-2 0,0 0 2 0,0 0 2 15,0 0 0-15,0 0-2 0,0 0-6 0,0 0-8 16,0 0-10-16,0 0-9 0,0 0-19 0,0 0-25 16,0 0-28-16,1 2-26 0,1-3-35 0,-2-1-49 15,-3-1-49-15</inkml:trace>
  <inkml:trace contextRef="#ctx0" brushRef="#br1" timeOffset="71857.75">23506 5815 138 0,'-9'-3'53'0,"9"3"17"0,0 0 15 16,0 0 18-16,0 0 17 0,0 0-1 0,0 0-2 16,0 0 1-16,0 0-8 0,-3 1-4 0,3 2-3 15,3 1-8-15,2 2-9 0,0 2-8 0,2-1-11 16,0 2-9-16,0 2-8 0,2 1-10 0,1 0-13 15,-5-2-11-15,0-1-9 0,-1 1-3 0,0-1-1 16,-1 0-3-16,-1-1-2 0,0-1 1 0,-2-7 2 16,0 0 2-16,0 0 4 0,0 0 17 15,0 0 16-15,0 0 23 0,0 0 21 16,0 0 19-16,0 0 13 0,0 0 13 0,5 2 8 16,-1-1-1-16,-1-4-2 0,0 1-12 0,0-2-7 15,1-2-12-15,1-3-10 0,1-5-9 0,3-4-15 16,1-5-14-16,3 0-13 0,2-3-13 15,2-2-13-15,0-4-11 0,3 1-11 0,0-1-19 16,0 1-21-16,0 2-33 0,-2 3-37 0,-1 5-48 0,-6 4-49 16,0 4-56-16,-1 5-68 0</inkml:trace>
  <inkml:trace contextRef="#ctx0" brushRef="#br1" timeOffset="72131.97">23900 5862 670 0,'-7'4'87'0,"1"2"15"0,3 1 30 0,1 1 15 16,-2 2 4-16,1 5-32 0,1 2-6 16,-1 2-11-16,1 1-3 0,-3 4-12 0,0 1-23 15,-1 2 1-15,0 3 2 0,0 2-12 0,1 1-7 16,-2 2-4-16,2-3-5 0,-2 0-2 15,1 0-6-15,-2 0-17 0,3 0-4 0,0-1-1 16,1-4-9-16,0-4 4 0,0-3-4 0,3-5-11 16,-1 1-16-16,1-4-23 0,1-12-23 0,0 0-29 15,0 0-27-15,0 0-33 0,1 3-29 0,1-6-7 16,1-7-40-16</inkml:trace>
  <inkml:trace contextRef="#ctx0" brushRef="#br1" timeOffset="72306.81">23835 6090 560 0,'-4'-5'157'0,"4"5"30"16,0 0 24-16,0 0 24 0,0 0 19 0,0 0-39 16,0 0-28-16,0 0-23 0,0 0-18 0,0 0-26 15,1-1-19-15,1 0-24 0,0 2-19 16,2 0-14-16,7-1-11 0,2 1-11 0,6 0-10 16,6-3-12-16,6 0-30 0,4 0-34 0,-7-5-33 15,4 0-39-15,1-1-50 0,0 0-61 16,-2 0-80-16</inkml:trace>
  <inkml:trace contextRef="#ctx0" brushRef="#br1" timeOffset="72462.12">23851 6123 573 0,'0'0'188'0,"0"0"23"0,0 0 15 0,0 0 12 15,0 0 5-15,0 0-73 0,-7 6-48 0,7-2-37 16,4 0-26-16,6-3-21 0,5 3-15 0,5-1-15 15,5 0-36-15,6-1-53 0,3-2-73 0,4-1-66 16</inkml:trace>
  <inkml:trace contextRef="#ctx0" brushRef="#br1" timeOffset="72989.62">24435 5795 838 0,'-13'-11'182'0,"1"1"23"0,0 2 23 16,2-1 8-16,2 3 5 0,1-1-90 15,-2 1-49-15,0-1-21 0,-2 0-25 0,-5-1-23 16,-3 2-25-16,-1 2-8 0,-6 0-4 0,-5 4-3 16,-7 4 2-16,-6 6 0 0,-3 4 2 0,-4 5 2 15,-3 6 2-15,-4 4-1 0,2 3 0 0,-1 6 2 16,1 2 0-16,3 5 3 0,4 1-5 0,5 3 0 15,6 1-3-15,8 1-1 0,4 1-4 0,11 1-3 16,5-1-4-16,7-4-2 0,5-1 1 0,9-2 0 16,4-3 2-16,5-7 4 0,7-3 6 15,5-5 3-15,6-2 5 0,3-3 1 16,6-3 1-16,3-2 1 0,3-3-1 0,1-5-1 0,1-4 1 16,-3-1-3-16,-2-5-5 0,0-4 2 15,-6-3 3-15,-3-8-4 0,-1-5 4 0,-4-5-5 16,-3-7-8-16,-2-10 5 0,-1-3-1 0,-3-7-11 15,-2-2-5-15,-5-3-2 0,-2-3-10 0,-9 0-10 16,-8 2-18-16,-10 2-8 0,-13 4-27 0,-14 6-22 16,-14 2-47-16,-12 6-80 0</inkml:trace>
  <inkml:trace contextRef="#ctx0" brushRef="#br1" timeOffset="89128.53">2491 12458 358 0,'5'-5'119'0,"-1"0"34"0,-1 0 31 16,1-1 26-16,-4 6 22 0,0 0-14 15,0 0-10-15,0 0-10 0,0 0-15 0,0 0-24 16,0 0-19-16,0 0-16 0,0 0-14 16,0 0-11-16,1-5-13 0,-1 5-10 0,0 0-3 15,0 0-6-15,0 0-1 0,0 0-7 0,0 0 0 16,0 0-5-16,0 0-1 0,0 0-5 0,0 0-5 15,0 0-4-15,0 0-7 0,0 0-2 0,0 0-5 16,0 0-2-16,0 0-4 0,0 0 0 0,0 0-3 16,0 0-2-16,0 0-3 0,0 0-2 0,0 0-9 15,0 0 0-15,0 0-7 0,0 0-6 0,0 0-4 16,0 0-9-16,0 0-16 0,0 0-10 0,-3 2-1 16,1 2-2-16,-2 2 1 0,1 3 2 0,-1 1 4 15,-2 2 4-15,2 3 17 0,-1 2 12 16,-4 2 3-16,5-3 2 0,-1 2 5 0,-1 2-1 15,1 2-11-15,-2 0-1 0,-1 3-5 0,2 3 5 16,-2-3-20-16,1 0-33 0,1 0-23 0,0-2-13 16,2-4-3-16,1-3-23 0,0-3-30 0,3-13-43 15,0 0-21-15,0 0-6 0,0 0-26 16</inkml:trace>
  <inkml:trace contextRef="#ctx0" brushRef="#br1" timeOffset="89675.67">2519 12374 407 0,'0'0'189'0,"-1"-9"33"0,1 9 28 0,0 0 28 0,0 0 21 15,0 0-43-15,0 0-22 0,0 0-29 16,0 0-24-16,0 0-21 0,0 0-22 0,0 0-16 16,3-5-13-16,0 0-20 0,3 3-20 0,-2 0-15 15,3 1-12-15,-1 1-13 0,1 0-9 0,3 1-13 16,2 0-10-16,3 2-10 0,1-1-14 0,3 1-19 15,5 2-11-15,2 0-4 0,1 3-5 0,2-1-5 16,0 1-10-16,-2 0 2 0,-3 2 7 0,1 0 11 16,-5 1 3-16,-5-1-6 0,-6 0-1 0,-2-1 2 15,-2 0-1-15,-4 0-5 0,-1-9-5 0,-1 7-5 16,-4 0 5-16,-3 2 16 0,-10-1 8 0,-7 0 6 16,-4 0 11-16,-3 2 13 15,-5 2 11-15,-3-1 14 0,-3 1-8 0,2-1-19 16,0 1-24-16,1-1-20 0,10-1-19 0,8-1-18 15,2-3-5-15,20-6-6 0,0 0 5 16,0 0 19-16,0 0 26 0,0 0 23 0,-8 4 18 0,7-1 22 16,2 0 5-16,7 0 10 0,2-1 7 0,6 0-2 15,1 0 1-15,4-2-2 0,0 3 3 0,3 3 8 16,-5 0 2-16,2 5-3 0,8 0-3 0,-3-1 9 16,1 3 13-16,-1 1 11 0,-1 0 3 0,-4 2-6 15,0-3 3-15,-5 1 10 0,-2 1 4 16,-4-5-6-16,-10 2-15 0,0-1-13 0,-7-1-6 15,-8-1-6-15,0 0-6 0,-1 1-8 0,-2 1-7 16,-2 2 2-16,-4 0 3 0,0 0 9 0,0 2 6 16,-7-1 12-16,5 0 11 0,1 0 3 0,-4-2 4 15,-2-1-4-15,0-1-2 0,-1-4-3 0,2-4-10 16,-1-2-11-16,0-4-9 0,1 0-7 0,3-3-9 16,2-2-7-16,4-1-16 0,3-2-32 15,1-2-43-15,6-3-63 0,2-3-76 0</inkml:trace>
  <inkml:trace contextRef="#ctx0" brushRef="#br1" timeOffset="89966.3">3142 12425 556 0,'-12'-7'207'0,"12"7"33"15,-9-4 26-15,9 4 18 0,0 0 10 0,0 0-81 16,0 0-44-16,0 0-31 0,0 0-37 0,0 0-35 16,-7 0-31-16,3 1-18 0,4 3-10 0,-3 2-13 15,3 4-6-15,-1 3-3 0,-2 3 3 0,-1 3 3 16,-1 4 4-16,0 3 0 0,-1-4 2 0,-1 4 5 16,-1 1 2-16,1 3 0 0,-2 1-1 0,1 0-6 15,0 0-7-15,-1 1-12 0,1-4-39 16,-1-1-37-16,0-2-27 0,0-4-45 15,3-2-51-15,-2-4-45 0</inkml:trace>
  <inkml:trace contextRef="#ctx0" brushRef="#br1" timeOffset="90140.69">3069 12510 846 0,'3'-28'222'0,"-1"5"34"15,0 3 27-15,-2 4 24 0,0 5 21 0,0 11-72 16,0 0-45-16,0 0-27 0,2-6-10 0,3 3-17 15,0 1-22-15,2 1-19 0,0 2-18 16,0-1-12-16,2 0-11 0,2 0-17 0,3 2-21 16,6-2-17-16,2-2-7 0,0-1-9 0,5-1-22 15,3 0-33-15,4-1-40 0,4-1-39 0,0 1-54 16,-2 0-70-16,-1-2-79 0,-4 3-82 0</inkml:trace>
  <inkml:trace contextRef="#ctx0" brushRef="#br1" timeOffset="90323">3010 12656 583 0,'-13'7'135'0,"6"0"36"0,7-7 21 0,-2 5 20 16,3 0 24-16,3-4 22 0,0 3-26 0,5 0-29 16,0-2-37-16,3 1-32 0,-1-3-15 0,0 3-16 15,4-1-21-15,0-2-21 0,5-1-16 0,4 2-18 16,2-2-25-16,7-6-46 0,4 0-79 0,3-2-79 15,3-3-104-15</inkml:trace>
  <inkml:trace contextRef="#ctx0" brushRef="#br1" timeOffset="90708.4">3967 12259 471 0,'-20'0'88'0,"1"0"18"0,1 1 12 15,1 1 0-15,-3 3 4 0,-3 2-54 0,-2 2-12 16,-5 2-6-16,-1 2-16 0,-3 3-20 0,-1 1-8 16,-1 4-4-16,1-1-3 0,3 2-12 0,5-1-8 15,3 1-10-15,7-3-10 0,2-1-11 16,7 0-5-16,3-5 2 0,5-2 1 0,6-1 15 16,3-3 14-16,4 1 21 0,0-2 21 0,5-2 23 15,-1 0 14-15,2 0 11 0,2-1 12 16,-1 0 17-16,3 3 2 0,-3-1 0 0,3 1 0 15,1-2 1-15,0 1-8 0,-2 1-4 0,1 1-9 16,1 2-8-16,-2 0-3 0,-3 0 0 0,-2-2-3 16,-2 0-4-16,-3 3-4 0,-7-2-5 0,-5-8-2 15,0 0-6-15,4 9-10 0,-3-2-11 0,-2 4-8 16,-4-3-5-16,0 1-2 0,-6-1-1 0,1 2-1 16,-2 1-1-16,-4-4 3 0,-3 5 4 0,-3-2 2 15,-3 0-1-15,-4 0 3 0,-4 0-8 0,-2-2-9 16,0 0-17-16,-5-1-22 0,1-3-30 0,1 1-40 15,1-5-41-15,1 0-43 0,1-4-46 0,5-2-47 16</inkml:trace>
  <inkml:trace contextRef="#ctx0" brushRef="#br1" timeOffset="91173.89">1919 12960 285 0,'-59'4'78'0,"9"0"15"0,6-2 13 15,7 0 9-15,4-1 6 0,4 1-16 0,5-2-5 16,9 1-6-16,15-1-5 0,0 0-7 0,0 0-7 16,0 0 5-16,0 0 8 0,0 0 4 15,-5 2 1-15,5-1-1 0,9 1-8 0,5-1-1 16,8 0 2-16,8 1-4 0,10 2 2 0,12-3-4 15,13 0 2-15,15 1-8 0,6-1 4 0,13 1-1 16,15 0-4-16,14-1-8 0,6 1-16 0,16 0-7 16,3-1-10-16,4 2 3 0,2-3-4 0,0 0-8 15,-1 0 5-15,-1 0 6 0,-11-3 5 16,-6 0 6-16,-11 0 5 0,-15-3 5 0,-11 0 4 0,-11-1 13 16,-18 2 6-16,-14-2 11 0,-13 0 7 0,-14 0 1 15,-9 4-7-15,-24 3-8 16,0 0-8-16,0 0-10 0,0 0-17 0,0 0-16 15,0 0-13-15,0 0-10 0,0 0-3 0,0 0-1 16,0 0-1-16,0 0-8 0,0 0 0 0,0 0-1 16,0 0-3-16,0 0-2 0,0 0-7 0,0 0-5 15,0 0-10-15,0 0-5 0,0 0-12 0,0 0-20 16,0 0-21-16,0 0-24 0,0 0-22 0,0 0-31 16,10-6-33-16,-7 1-40 0,-5 2-51 0,-3 1-53 15</inkml:trace>
  <inkml:trace contextRef="#ctx0" brushRef="#br1" timeOffset="99808.57">4071 13453 292 0,'-5'-5'102'0,"5"5"18"0,0 0 11 0,0 0 0 15,0 0-1-15,0 0-27 0,0 0-22 0,-4 1-31 16,-2 0-24-16,3 5-18 0,-1 3-10 0,-1 6 0 16,0 8 8-16,1 8 24 0,-2 5-1 0,-1 3 4 15,-1 3 12-15,-1 1-3 0,1 2 2 0,-4 1 10 16,-2 1 4-16,2-3-10 0,-1-4 3 0,2-4-1 16,-3-4-12-16,4-3 3 0,0-4-1 0,2-4-11 15,0-3-9-15,3-5-16 0,5-13-4 0,-4 10 2 16,4-10 1-16,0 0 1 0,0 0 1 0,0 0 2 15,0 0-1-15,0 0 4 0,0 0 4 16,0 0-1-16,0 0 5 0,1 3-1 0,1-3 13 16,0-2 19-16,4-3 19 0,0-4 1 0,0-1 4 15,-1-7 4-15,0-4-5 0,1-7 6 0,-1-6-14 16,0-5-23-16,1-7-18 0,1-8-5 0,-1-2-7 16,1 0-4-16,1 3 5 0,1 5-1 0,-2 4 3 15,0 8 7-15,1 7-1 0,-4 8 0 16,-4 21 0-16,0 0-3 0,0 0-6 15,0 0-9-15,0 0-5 0,0 0-7 0,0 0-2 0,0 0 0 16,6-10-1-16,-3 13 2 0,1 6 1 0,2 7 1 16,0 5 1-16,0 4-2 0,4 4-10 15,2 2-11-15,1 4-7 0,1 1-6 0,-1-4-22 16,2 0-11-16,-2-2-2 0,-2-2-9 0,-1-4-6 16,0-5-7-16,-3-2-12 0,-1-4-21 0,-2-4-11 15,-4-9-22-15,0 0-31 0,0 0-25 0</inkml:trace>
  <inkml:trace contextRef="#ctx0" brushRef="#br1" timeOffset="100007.88">3854 13844 587 0,'-12'2'198'0,"2"3"36"15,10-5 29-15,0 0 15 0,0 0 14 0,0 0-36 16,0 0-36-16,0 0-39 0,0 0-36 0,0 0-32 15,0 0-28-15,0 0-13 0,-1 3-10 0,4 1-15 16,5-2-16-16,4-1-7 0,4-3-11 16,1 0-13-16,5 1-27 0,5-2-57 0,4 0-58 15,4-4-66-15,-4 0-92 0</inkml:trace>
  <inkml:trace contextRef="#ctx0" brushRef="#br1" timeOffset="100757.64">4225 13298 327 0,'-7'-6'92'15,"1"0"13"-15,-2 3 12 0,0 2 8 0,2-2 9 16,1 1-21-16,-3 0-15 0,-1-1-10 0,-1 0-16 16,-1-1-13-16,-2 2-9 0,-1-1-8 0,-1-1-7 15,-2 2-11-15,-1 0-4 0,0 2-6 16,-4-1-4-16,0 2 4 0,-1 2-1 0,1 2 0 0,-2 0-1 16,1 1-2-16,0 2-1 0,-1 2-2 15,-1-1-1-15,0 2-5 0,0 3 2 0,2 2 0 16,-3 1 1-16,2 4 2 0,-3 5 6 0,1 5 7 15,0 3-2-15,1 4 1 0,0 5 0 0,2-1-1 16,1 4-4-16,2-1 3 0,4-1-9 0,2 1-7 16,2-3 4-16,4-5-1 0,5-2-3 0,2-3-1 15,1 0 1-15,4-4-3 0,3 0 4 0,0 0 2 16,3-1-3-16,2-1 3 0,2-3-2 0,2 2 5 16,4-2-1-16,3-1 4 0,-1-2-9 0,2-1-9 15,5-4 1-15,1-1 1 0,4-4 0 16,1 0-3-16,2-2-2 0,4-3 3 15,-2-2 3-15,4-3 7 0,2-2 2 0,0-1-3 16,-2-1 0-16,1-1 7 0,-2 0 6 0,-3-3 6 16,-1 0 10-16,-3 0 11 0,-2-1 2 0,-3-1-1 15,0 0 2-15,-3 0-4 0,1-4-6 0,-1-2-6 16,-1-3-10-16,1-2-6 0,-3-5 2 0,4-4 5 16,-5-3 5-16,4-2 5 0,-4-5 3 0,1-4 1 15,-3-4 8-15,1-2 10 0,-1-1 10 0,-3-1 7 16,-2 5 18-16,-6 0 3 0,-1 1 4 0,-7 2-6 15,-2 5 2-15,-5 3-15 0,-4 3-9 0,-3 3-12 16,-6 1-24-16,-2 1-12 0,-2 1-8 0,-4 0-6 16,-4 0-36-16,-1 2-33 0,-5 0-40 0,-2 2-54 15,-2 3-84-15,-5 2-80 0</inkml:trace>
  <inkml:trace contextRef="#ctx0" brushRef="#br1" timeOffset="101357.59">3224 14439 375 0,'6'-11'89'0,"1"2"23"16,-2 1 23-16,4 1 22 0,-3-1 17 0,-1 1-12 15,1 1-6-15,-6 6-2 0,0 0-15 0,0 0-13 16,0 0-13-16,0 0-13 0,0 0-4 0,0 0-11 16,0 0-9-16,0 0-8 0,0 0 2 15,0 0-3-15,0 0-10 0,0 0-9 0,0 0-17 16,-1-1-10-16,-1 2-9 0,-4 4-9 0,-1 2-10 16,-5 5-10-16,-2 9 4 0,-7 6-1 0,-4 7 7 15,-6 5 1-15,-3 5 4 0,3-1 2 0,-1 3 5 16,-3 2 2-16,1 2-4 0,-1-2-1 0,-1-5 1 15,1-2 1-15,0-6-4 0,6-2-15 0,1-4-29 16,3 0-35-16,0-4-41 0,3-2-40 0,3-1-51 16,0-4-57-16</inkml:trace>
  <inkml:trace contextRef="#ctx0" brushRef="#br1" timeOffset="101857.95">2767 14706 402 0,'5'-6'176'16,"-5"6"27"-16,0 0 21 0,0 0 15 0,0 0 8 15,0-3-69-15,0 3-26 0,0 0-31 0,2 1-27 16,-4-1-28-16,-7 3-20 0,7 1-17 0,0 3-7 16,0 3-4-16,-9 4-12 0,2 1-6 0,0 1-3 15,-3 2-3-15,7 1 0 0,0 5 2 0,1 2 0 16,0 4 1-16,-2 0 7 0,-1-2-2 0,3 0-1 15,0-2 5-15,0 0 0 0,0-3-1 16,0-2-1-16,1-4 1 0,0-4-5 0,3-13 3 16,0 0-1-16,0 0-3 0,0 0 1 0,0 0-1 15,4 8 2-15,-2-3 0 0,3-3-2 0,0 0-5 16,-1-1 1-16,0-2 2 0,5 0-3 0,6 2 5 16,6 1-5-16,1-1 2 0,1 2 2 0,2 1 5 15,3 0 0-15,4 0-2 0,3-1 5 0,3 1-5 16,2-1 4-16,-7-1-4 0,-2-1-1 0,-5 1 2 15,-3-2-2-15,0 0 1 0,-6 0 3 16,-17 0 7-16,0 0 22 0,0 0 18 16,0 0 20-16,0 0 13 0,0 0 14 0,0 0 15 0,0 0 12 15,8-3 3-15,-4-1-17 0,-6-4-19 16,-5-3-17-16,-5-3-19 0,-2-4-9 0,-4-4-16 16,2-2-15-16,-4-3-7 0,0-3 10 0,4 1 13 15,-1 3 9-15,1-1 7 0,2 2 2 0,1 2-2 16,3 4 1-16,-1 2-8 0,2 2-11 0,0 4-14 15,2 2-16-15,-2 1-14 0,3 1-19 0,6 7-22 16,0 0-35-16,-5-6-39 0,5 6-48 0,-7-5-56 16,2 1-71-16,1-2-87 0</inkml:trace>
  <inkml:trace contextRef="#ctx0" brushRef="#br1" timeOffset="102356.28">2290 15403 373 0,'-8'5'86'0,"8"-5"13"16,0 0 8-16,-5 4 1 0,-1 1 1 0,3 1-24 16,2 2-2-16,1 2-8 0,0 1-14 0,2 1-3 15,1 4-2-15,0 1 15 0,2 2 0 0,0 2-3 16,0 3-16-16,2 3 0 0,-3 1-2 0,1 1-11 15,0-2-6-15,0 3-13 0,-1-1-5 16,2 1-27-16,-3-5-36 0,1 0-40 0,-2-4-46 16,0-5-46-16</inkml:trace>
  <inkml:trace contextRef="#ctx0" brushRef="#br1" timeOffset="102608.82">2326 15531 910 0,'-3'-10'191'0,"3"10"32"0,0 0 25 16,0 0 14-16,0 0 10 0,0 0-54 0,0 0-37 16,0 0-41-16,0 0-32 0,0 0-30 0,2-8-24 15,0 1-15-15,3 5-12 0,2 0-11 0,3 2-11 16,5-1-3-16,2 0-4 0,1 3-6 0,2 1-2 16,1 1-6-16,-2 2-9 0,-1 1-4 0,-3 1-5 15,-2 2-9-15,-2-1-14 0,-4 1-15 0,-1-1-19 16,-4 1-5-16,0-1-13 0,-1 0-18 0,-4-1-6 15,3 0-8-15,-5 0-7 0,1-1-11 16,-3-1-14-16,1 1-22 0,-3-2-9 16</inkml:trace>
  <inkml:trace contextRef="#ctx0" brushRef="#br1" timeOffset="102789.85">2617 15641 202 0,'17'5'77'16,"-3"3"21"-16,4 0 19 0,1-1 26 0,-2 1 15 0,-5 0-19 15,0 0-6-15,-5 1-3 0,-3 0-11 0,-1 0-13 16,-6 2-7-16,-1-1-6 0,-5 4 2 0,-9 1 8 16,2 1-4-16,1-1-14 0,-5 2-6 0,1 0-7 15,-3 0-12-15,0-2-19 0,0-2-17 16,0-2-23-16,-2-5-22 0,2-2-19 0,1-3-33 16,-4-4-32-16,3-3-32 0,3-4-38 0,2-2-53 15,0-4-43-15</inkml:trace>
  <inkml:trace contextRef="#ctx0" brushRef="#br1" timeOffset="103309.22">2632 15258 272 0,'-13'-3'113'0,"0"0"25"0,-1 0 20 15,0 1 14-15,-1-1 15 0,1 1-33 0,-2 0-19 16,1-1-25-16,-4 3-20 0,1-2-22 0,-6 0-15 15,-1 1-10-15,-1 1-14 0,-1 1-5 0,-3 1-6 16,0 1-1-16,0 1-4 0,-1 2-2 0,3 0-4 16,-1 3-4-16,1 0-1 0,5 0-2 15,1 1-2-15,5-1 1 0,3-1 1 16,3 0-3-16,3 0-7 0,1-1-8 0,7-7-2 16,-3 6-17-16,3-6-21 0,0 6-16 0,1 1-3 15,2-1-12-15,-1 2-16 0,6 1-19 0,-3-1-26 16,3 0-17-16</inkml:trace>
  <inkml:trace contextRef="#ctx0" brushRef="#br1" timeOffset="104073.26">4445 14179 405 0,'-7'-3'146'0,"1"1"35"16,6 2 31-16,0 0 21 0,0 0 19 0,0 0-35 15,0 0-38-15,0 0-30 0,-6 2-37 0,3 1-36 16,1 4-31-16,1 1-21 0,3 2-17 16,2 5-5-16,3 4 0 0,3 3-2 0,1 2 0 15,2 4 0-15,3 0 0 0,0 5 6 16,3 5 5-16,0 2 2 0,2-1 0 0,1 2 0 15,1 3 5-15,-1 1-1 0,1 0 0 0,4-1-6 16,-3 0-6-16,-2-5-3 0,0-5 1 0,-1-2 1 16,-2-2-4-16,-1-4 3 0,-4-5-1 15,1-3-1-15,-3-3 2 0,-4-3 2 0,-1-3 1 0,-7-9 0 16,0 0-1-16,0 0-2 0,0 0 0 0,0 0-9 16,0 0-12-16,0 0-16 0,0 0-14 0,0 0-19 15,0 0-22-15,1 2-25 0,-1-6-35 16,-5-4-40-16,-4-3-43 0,-4-2-20 0</inkml:trace>
  <inkml:trace contextRef="#ctx0" brushRef="#br1" timeOffset="104375.58">4626 14826 629 0,'0'0'130'0,"0"0"25"0,0 0 15 16,0 0 10-16,0 0 1 0,-8 3-39 15,4 1-23-15,2 2-23 0,3-1-26 0,2 1-27 16,1 1-13-16,3 2-10 0,1 2-3 0,2 3 4 15,2 3 3-15,3 0-3 0,0 3 1 0,3-2-2 16,-1 2-1-16,2-1 3 0,1 1-1 0,-3-1-10 16,1 0-9-16,-2-3-1 0,-1-4-2 15,-4-2 2-15,0-2 0 0,-4-1-1 0,-7-7 5 16,0 0-1-16,0 0 10 0,0 0 19 0,0 0 15 16,0 0 14-16,0 0 20 0,0 0 20 0,0 0 18 15,6 3 14-15,1-3 8 0,-1-2-2 0,-1-2 1 16,0-3-2-16,-2-4-20 0,2-4-19 0,0-3-18 15,2-7-15-15,1-5-32 0,0-2-21 0,-1 0-17 16,0-1-29-16,2 1-14 0,-4 0-13 0,1 4-26 16,-2 5-24-16,-1 2-27 0,0 5-45 0,-2 6-58 15,0 2-63-15,1-1-97 0</inkml:trace>
  <inkml:trace contextRef="#ctx0" brushRef="#br1" timeOffset="104845.17">5088 15441 139 0,'0'0'47'0,"0"0"21"0,0 0 18 16,0 0 18-16,3 4 21 0,1-3 21 0,-4-1 18 15,3 2 5-15,-3-2 3 0,0 0-4 0,0 0-1 16,0 0 3-16,3-2-2 0,-3 2-5 0,0 0-8 16,0 0 2-16,4-2 7 0,-4 2-3 0,0 0-1 15,2-4-11-15,-2 0-8 0,1-1-18 0,-5-2-21 16,-2 0-24-16,-2 0-29 0,-2 0-23 0,1 0-25 15,-4 1-26-15,0 1-26 0,0 2-18 0,-2 2-15 16,-3 4-5-16,1 5 0 16,-3 3-5-16,-2 4 7 0,-2 3 12 0,2 1 3 15,1 3 7-15,2 1 8 0,3 1 1 0,2 0 2 16,3-3 7-16,5-3-7 0,3 1-2 0,5-2 11 16,2 0 11-16,4 0 4 0,0-2 7 0,1 0 2 15,6-1 6-15,-1-2 10 0,3-1 11 0,-1-3 3 16,3-1 0-16,2-3 4 0,4-2-2 0,3-3 2 15,3-2 0-15,0-3-20 0,-3-3-40 0,3-1-41 16,2-3-70-16,-2-4-114 0</inkml:trace>
  <inkml:trace contextRef="#ctx0" brushRef="#br1" timeOffset="109167.84">2550 15268 227 0,'-11'-7'110'0,"11"7"17"0,-6-4 12 16,6 4 7-16,-3-5 2 0,3 5-42 0,0 0-26 16,-5-5-18-16,0 0-17 0,5 5-17 0,0 0-9 15,0 0-7-15,0 0-2 0,0 0 2 0,0 0-1 16,0 0-4-16,0 0 0 0,0 0-3 0,0 0-1 16,0 0-1-16,0 0-1 0,0 0-2 0,0 0-8 15,0 0-6-15,0 0-9 0,0 0-5 16,0 0-5-16,0 0-4 0,0 0-5 0,0 0-2 15,0 0 6-15,0 0 5 0,0 0 10 0,0 0 7 16,0 0 4-16,0 0 6 0,0 0 4 0,0 0 7 16,0 0 6-16,0 0 13 0,0 0 7 0,0 0 6 15,0 0 7-15,-2-6 6 0,2 6 9 0,0 0 6 16,0 0 4-16,0 0-4 0,-5-2-6 0,0-3 0 16,-2 2 1-16,2-1-4 0,-2 1-1 0,0-1-2 15,-3 0-8-15,0 4-6 0,0-2-2 16,-2 2-7-16,2-1-3 0,-1 3-1 15,1-2-6-15,0 1-7 0,0-1 1 0,0 2 1 16,1 0 3-16,1-2 0 0,-1 1 0 0,1 1-3 16,0-1 2-16,1-1 2 0,-3 3 2 0,3-2-3 15,-2 2-3-15,0-2 2 0,-1 1-1 0,3 2 1 16,-2-2-1-16,-1 1-5 0,1 1-3 0,-1-1 0 16,2 1-1-16,-4 0-2 0,1 0-2 0,1 1-1 15,-2 1-1-15,2 2 3 0,-4 1 17 0,2-1 1 16,-1 1 3-16,0 0 0 0,1 0 5 0,-1-1-3 15,4 0 3-15,0-1-4 0,-2 0-16 0,4-3 1 16,0 1-3-16,2 1-3 0,0-1-1 0,-2 3 4 16,2 4 2-16,-1-1 6 0,-2 2 1 15,1 2-1-15,-4 0 0 0,1 1 1 0,3 1-2 16,-5-2-1-16,3 0-8 0,0-2-2 0,0-2-4 16,2 0 1-16,3-2-2 0,0-1-1 15,0-1 2-15,0 1-5 0,0 2 4 0,1 1 0 16,0 2 1-16,-1 0-1 0,0-1 1 0,1 2 0 15,0 1-4-15,0 2 4 0,1 2-1 0,0-1-1 16,-2-2 2-16,3 1-2 0,1-2 0 0,0 1 3 16,3 0 3-16,-1-2-3 0,2 1 0 15,-1 0 0-15,0-2-1 0,3 0 1 0,1 1-2 16,1 0 2-16,0 0-3 0,-1-1 2 0,2 0 1 0,1 2 0 16,-1 0 3-16,0-1 0 0,2 0 1 15,1 2 0-15,1-2 3 0,-1-1-1 0,0 0-2 16,4-1 1-16,-3 0-3 0,2-1 3 0,1 0 0 15,3-1-1-15,1 1-1 0,2-2 0 0,-1-1 0 16,5-1 1-16,-2 0 0 0,2 0-4 0,1-1 0 16,-1 0 0-16,-1-2-1 0,-3 0 1 0,-2-3 1 15,1 1-2-15,-1-1 0 0,-3 0 4 16,-1-1-5-16,-1 0 2 0,-1-2 2 0,1 0-1 16,1 0 2-16,-3-2 0 0,0 1 1 0,1-4-3 15,-1 1 5-15,0-2-3 0,2 0 0 0,0-2 1 16,0-3-4-16,1-1 1 0,0-3-1 15,8-2-12-15,0-2 0 0,2-2 1 0,-4-1 2 0,2-1 0 16,-1-1 1-16,-2 0 0 0,1 2 1 16,-1 1 17-16,-4 0 0 0,-3 2 7 0,-3 2 1 15,0 1 5-15,-2 1 2 0,-1 1 6 0,-4 2 5 16,3 0 2-16,-5 0 6 0,-1-1 2 0,-1 3 3 16,-2 1 0-16,-2-1-2 0,3-2-3 0,-3 1-5 15,1-2-9-15,-1 0-9 0,-4-2-7 0,2-2-7 16,-2-2-6-16,-1-6-1 0,-1 1-2 0,-3-2-1 15,-6 2 4-15,-1 1-1 0,0 1-3 0,-2 0 3 16,0 3-1-16,-1 0 0 0,-2 4-2 0,3 5 0 16,-3 2 0-16,1 2 0 0,6 2 0 15,0-1-2-15,-1 1 1 0,2 1-1 16,-1 4 4-16,3-2-2 0,0 2 0 0,1-1 0 16,0 1 3-16,2 0 0 0,1-1 0 0,1 2 0 15,10 0-1-15,-8 0 1 0,-1 0-4 0,2-1-2 16,7 1-5-16,0 0-5 0,0 0-6 0,0 0-4 15,0 0-2-15,0 0-3 0,0 0 0 0,-7-2 2 16,7 2 1-16,0 0 6 0,0 0 3 0,0 0 4 16,0 0 3-16,0 0 1 0,0 0 3 0,0 0-1 15,0 0 3-15,0 0-1 0,0 0 3 0,0 0-2 16,0 0-1-16,0 0 3 0,0 0-3 0,0 0-3 16,0 0 3-16,0 0-2 0,0 0 0 15,0 0-4-15,0 0 0 0,0 0-4 0,0 0 2 16,0 0 1-16,0 0-2 0,0 0 5 0,0 0-2 15,0 0 4-15,0 0 2 0,0 0 4 0,0 0 1 16,0 0-1-16,0 0 0 0,0 0-3 0,0 0 3 16,0 0 3-16,0 0-2 0,0 0-3 0,0 0 1 15,0 0 1-15,0 0-1 0,0 0-2 0,0 0-2 16,0 0-6-16,0 0-2 0,0 0-5 0,0 0-3 16,0 0-1-16,0 0-1 0,0 0 2 15,0 0 0-15,0 0 3 0,0 0 4 0,0 0 1 16,0 0 5-16,0 0 0 0,0 0-1 0,0 0 1 15,0 0 0-15,0 0-3 0,0 0-3 0,0 0 2 16,0 0-3-16,0 0-3 0,0 0 0 16,0 0-2-16,0 0-1 0,0 0 0 0,0 0-4 15,0 0-5-15,0 0 2 0,0 0 1 0,0 0-6 16,0 0-4-16,0 0-4 0,0 0-3 0,0 0-5 16,0 0-7-16,0 0-12 0,0 0-20 0,0 0-14 15,0 0-26-15,0 0-30 0</inkml:trace>
  <inkml:trace contextRef="#ctx0" brushRef="#br1" timeOffset="110557.96">2465 16241 183 0,'3'-7'73'15,"-3"7"17"-15,0 0 14 0,0 0 11 0,0 0 11 16,0 0-12-16,0 0-13 0,0 0-8 0,0 0-15 15,0 0-15-15,0 0-13 0,0 0-11 0,0 0-10 16,0 0-9-16,0 0-9 0,0 0-7 0,0 0-5 16,0 0-6-16,0 0-7 0,0 0-5 0,0 0-3 15,0 0-5-15,0 0-1 0,0 0-4 0,0 0-2 16,0 0 0-16,0 0 2 0,0 0-1 16,0 0 1-16,0 0 3 0,0 0 1 0,0 0 3 15,0 0 3-15,0 0 5 0,0 0 5 0,0 0 5 0,0 0 5 16,0 0-1-16,0 0 5 0,0 0-4 15,0 0 5-15,0 0 0 0,0 0 0 0,2-6-2 16,-2 6-2-16,0 0 4 0,0 0 4 0,0 0 4 16,0 0-8-16,0 0-10 0,0 0-3 0,0 0-8 15,0 0-8-15,0 0-6 0,0 0-16 0,0 0-9 16,0 0 0-16,0 0 5 0,0 0-3 0,0 0 3 16,0-6 3-16,0 6 1 0,0 0 6 0,0 0 1 15,0 0 0-15,0 0-3 0</inkml:trace>
  <inkml:trace contextRef="#ctx0" brushRef="#br1" timeOffset="111092.72">2351 16208 316 0,'-2'-5'106'0,"0"-1"27"0,2 6 25 0,0 0 28 16,0 0 19-16,0 0-7 0,0 0-12 0,0 0-9 15,0 0-20-15,0 0-24 0,0 0-24 0,0 0-26 16,-4-4-22-16,0 2-21 0,-1 4-18 16,2 2-13-16,-2 4-11 0,-4 1-2 0,2 5-4 0,-2 8-2 15,1 6 3-15,-4 5 1 0,1 1 2 16,-2 5 1-16,-1 4 2 0,-2 1 0 0,0-1 3 15,0 1 0-15,-1-1 1 0,1-4-2 16,0-6 2-16,-1-2-2 0,2-2 2 0,-2-4 2 16,4-4 1-16,-1-5 5 0,3 0 2 0,1-3 3 15,0-3-1-15,2-2 1 0,8-8-2 0,0 0-4 16,0 0 1-16,0 0-5 0,0 0-5 0,0 0 1 16,-6 8-2-16,6-8 0 0,0 0 0 0,0 0 0 15,0 0-3-15,0 0 2 0,0 0-8 0,0 0-21 16,0 0-21-16,0 0-25 0,0 0-26 15,0 0-27-15,0 0-25 0,0 0-32 0,0 0-18 16,0 0-5-16,0 0-1 0,0 0 5 0</inkml:trace>
  <inkml:trace contextRef="#ctx0" brushRef="#br1" timeOffset="111632.58">1980 16686 327 0,'-2'-11'112'0,"2"1"25"0,0 2 24 0,0 8 20 16,0-7 14-16,0 7-14 0,0 0-11 0,0 0-20 15,0 0-27-15,0 0-22 0,0 0-24 0,0 0-14 16,0 0-17-16,0 0-13 0,0 0-16 0,0 0-10 16,-1-1-1-16,0 3-4 15,1 2 0-15,0 4-7 0,0 0 3 0,1 3-5 16,1 1 4-16,-1 4 1 0,1 0 1 0,2 5 0 16,-1-4 1-16,1 0 1 0,-1 0 0 0,0-1 1 15,0 2-1-15,0 1 3 0,0 0 2 0,0-1 4 16,1-2 0-16,0-2 1 0,-2-3 1 0,3 0 0 15,-1-2 1-15,1 0 3 0,-5-9 2 0,5 3-4 16,-5-3 3-16,5 2 0 0,2-1 1 0,-3-3 2 16,3-1 0-16,-2 2 4 0,1-4 13 0,4 1 10 15,1-2 4-15,1 0 8 0,-1 1 9 0,4-1 3 16,-2-1 8-16,0 0-3 0,0 0-9 0,-2 0-5 16,-2 3 0-16,-9 4-3 0,0 0-3 0,0 0-3 15,0 0-5-15,0 0-4 0,0 0-5 16,0 0-3-16,0 0-9 0,0 0-4 0,0 0-6 15,0 0-4-15,0 0-5 0,0 0-1 0,0 0 0 16,0 0-5-16,9-6 0 0,-9 6 0 0,3-6-1 16,-3 6 9-16,0 0 3 0,2-5 7 15,-2 5 7-15,-1-4 11 0,1 4 7 0,-4-5 5 16,0 0 10-16,-1-1 3 0,-1-2-3 0,0-1-7 16,-4-5-11-16,-1-2-12 0,1-2-8 0,-1-1-8 15,-1 0-12-15,3-1-9 0,-3 1-3 16,2 0 0-16,0 1 1 0,3 3 4 0,-2 2-2 15,4 3 3-15,-2 2-2 0,2 1-1 0,2 1-2 16,3 6-3-16,-4-5-8 0,4 5-10 0,0 0-9 16,0 0-22-16,0 0-18 0,0 0-26 0,0 0-32 15,0 0-33-15,0 0-36 0,0 0-42 0,0 0-63 16,0 0-69-16</inkml:trace>
  <inkml:trace contextRef="#ctx0" brushRef="#br1" timeOffset="111991.91">1919 17344 440 0,'0'0'210'0,"0"0"30"16,0 0 26-16,0 0 20 0,0 0 21 0,0 0-65 15,0 0-42-15,0 0-34 0,0 0-32 0,0 0-30 16,0 0-29-16,-4 9-23 0,1 0-18 0,1 1-19 16,1 1-5-16,1-1-10 0,1 2-3 15,1 2 2-15,1 2 2 0,0 0 1 0,-2 5-2 16,4 1 1-16,-2 2-1 0,0 3 4 0,0-1-5 15,0 0-14-15,0-1-21 0,-2-2-19 0,2-3-31 16,-2 0-32-16,2-5-25 0,-2-1-29 0,-1-14-23 16,0 0-16-16,0 0-6 0,0 0-9 0,2 6 0 15,-1-7 15-15</inkml:trace>
  <inkml:trace contextRef="#ctx0" brushRef="#br1" timeOffset="112309.22">1936 17455 351 0,'-1'-25'92'0,"-1"1"38"0,1 4 37 0,0 3 26 16,1 17 20-16,-1-13 15 0,1 13-20 15,0 0-14-15,0 0-29 0,0 0-32 16,0 0-35-16,0 0-28 0,0 0-22 0,0 0-15 16,4-8-15-16,0 4-8 0,4 1-7 0,4 3-6 15,1 4-1-15,6 0 1 0,2 2 5 0,3 1-2 16,3 1-2-16,-1 0-1 0,-3 0 0 0,0-1 1 16,-5 1-1-16,-2 1 1 0,-6 0 1 0,-3 1 2 15,-4 0 2-15,-3-1 7 0,-4 2 3 0,-3 1 2 16,-4 3 8-16,-3 0 5 0,-3 1 4 0,0 0 7 15,-3 1 4-15,-4 1-7 0,3 0 2 0,-2-1-2 16,-1 0-7-16,3-2-6 0,-2-2-3 16,1-1-12-16,2-1 1 0,4-2-2 0,0-1-6 0,4-1 2 15,2-2-3-15,10-5 2 0,-11 4-5 16,11-4 6-16,0 0-3 0,0 0-2 0,0 0 5 16,0 0 0-16,0 0 1 0,0 0-11 0,0 0-13 15,0 0-24-15,0 0-29 0,-2-1-32 0,2-1-33 16,0-4-65-16</inkml:trace>
  <inkml:trace contextRef="#ctx0" brushRef="#br1" timeOffset="115157.64">5326 15265 141 0,'-7'-7'27'0,"1"4"7"15,-2-2 8-15,3 1 2 0,0-2 4 0,5 6 1 16,-5-4-5-16,1 0-6 0,-3 0-1 0,1 2-6 15,6 2-4-15,-6-4 1 0,6 4-1 0,0 0 1 16,0 0-1-16,-5-3 0 0,5 3-6 0,0 0 2 16,0 0-3-16,0 0 1 0,0 0-1 0,0 0-5 15,0 0-2-15,0 0 3 0,0 0-2 0,0 0-3 16,-6-4 0-16,6 4-1 0,0 0 0 0,-5-3 3 16,5 3 3-16,-8-2-4 0,3 0 5 15,-1-1 6-15,1 1 4 0,-1 0 2 16,6 2 7-16,-7-3 3 0,2 1 4 0,5 2 3 15,0 0 4-15,0 0-2 0,-6-2-1 0,6 2-1 16,-7-2-2-16,7 2-4 0,-5-2-3 0,5 2-6 16,0 0-6-16,0 0-2 0,-7-2-6 0,7 2-6 15,-7-3-4-15,7 3-1 0,-7-2-3 0,-1-1-2 16,-1 3 2-16,0-1 0 0,0-1-2 0,0 1 3 16,-2 1 2-16,2 0 1 0,-2 1 0 0,-1 2 3 15,2-3 0-15,0 0-2 0,0 1 5 0,2 0-3 16,0 0-1-16,-1 1-2 0,2-1 0 15,-1 0-2-15,2-1-2 0,6 0 0 0,-7 0-3 16,7 0 0-16,-5 2 0 0,5-2 2 0,-6 2-1 16,0 0-2-16,2 1 1 0,-3-1 2 0,-1 1 5 15,3 0 3-15,-1 1-1 0,0-1 1 0,1 1 1 16,-2 0 3-16,1 0 0 0,-1 0-1 0,-1 1-2 16,3-1-1-16,-2 0 3 0,1 0-5 0,-2 0 1 15,3-1-3-15,0 2-1 0,-1-1 1 0,-1 0-2 16,7-4-1-16,-3 4-2 0,-1 1 1 15,-2-3-2-15,0 3 1 0,-1-1 0 16,3 1-2-16,-1 0 1 0,-1-1 0 0,0 1 2 0,-2-1-2 16,0 1 1-16,0 1 2 0,0 0-3 15,-2-2 3-15,2 1-2 0,1-1-1 0,-1 2-1 16,1-3 2-16,7-3-1 0,0 0 0 0,0 0 0 16,0 0-1-16,0 0-1 0,0 0 4 0,0 0-4 15,-7 5 1-15,7-5 1 0,0 0-2 0,0 0 1 16,-6 6 1-16,6-6 0 0,-4 3 0 0,-3 2 1 15,2-1 1-15,2 1-2 0,3-5 3 0,-2 6 1 16,-3 0-3-16,-1 1 2 0,1 0 1 0,-2 0 1 16,1 1 2-16,3-2-1 0,0 2-5 15,-1-1 3-15,-1 0 0 0,2-1-1 0,-3 1-1 0,2 0-1 16,0 0-1-16,1-1 2 0,-2 1 0 16,0 0-2-16,-1-1 3 0,0 0 0 0,1 1 0 15,5-7 1-15,0 0-3 0,0 0 2 0,-5 6-1 16,2 0 1-16,-1-1-2 0,4-5 2 0,0 0-2 15,0 0-2-15,-4 4 1 0,0 3 1 16,2-3-1-16,0 1 0 0,0 1 2 0,-2 1-2 16,-1 0 0-16,1 0 0 0,-1 1 1 0,-3 2-4 15,4-1 6-15,-3 2-3 0,-1 1 0 0,1 3-1 16,-2-1-1-16,2-1 7 0,0 1-5 0,3-1 1 16,-1-1-4-16,-1-1 3 0,2-2-3 0,4-9 2 15,0 0 1-15,-2 8-3 0,0-1 2 0,2 0-1 16,0-2 1-16,0-5-2 0,1 5 1 15,0 1 2-15,-1 1-2 0,0 0 0 0,1 1-1 16,1 0 2-16,-1 0 0 0,1 0 2 0,0 1 0 16,0-1-2-16,1 2 1 0,1-1 0 0,0 1 1 15,0-1 1-15,-1 2-1 0,1-1 1 0,1 0-4 16,1 1 4-16,-1 0 0 0,0-2 1 0,1 2 2 16,-1-2-3-16,-1 2 3 0,3-3-4 0,1 1 5 15,-5-2-3-15,2 1-2 0,0-3-1 0,-5-5 0 16,0 0 3-16,6 5-2 0,-2 1 2 0,1-1-3 15,-1 0 3-15,-1 0 0 0,1-3 1 16,2 1 0-16,0 0-4 0,1 1 3 16,0-1 1-16,-1 0 1 0,2 1-1 0,2-1-2 0,1 1 1 15,2-1-3-15,-3 1 4 0,1-1-1 16,4 1-4-16,-1-1 2 0,1-1-1 0,-1 1 0 16,0-1 0-16,-1-1 3 0,-1-1 0 0,3 0 0 15,-2-1 2-15,0 2 7 0,-3-1 5 0,-1-2 9 16,1 1 3-16,-3-1 3 0,3 1 1 0,-1-1-1 15,-1 1 1-15,0-1-7 0,1-2-7 0,2 1-6 16,0-2-3-16,2 2-4 0,0-2-2 0,2 0 2 16,0-2-1-16,1 1 0 0,1 0 0 0,-1-1-2 15,1-1 0-15,-1 2 1 0,-2 0-1 0,-2 0-2 16,0 1 1-16,-1 0 2 0,-1 0-3 16,1-2 2-16,-1 0 1 0,0-2-1 0,4 0-6 15,-1-2 1-15,2-1-3 0,0-1-2 0,2 0 4 16,-2 0-2-16,0 0 1 0,-2-1-4 15,2 0 7-15,-3 0-2 0,0 0 1 0,-3 0 2 16,1-1-5-16,-2 0 2 0,1-1-7 0,1-2 3 16,-2 1 2-16,3 2 2 0,-4 0 3 0,-1 2 4 15,-3 2 7-15,3-1 12 0,-4 3 14 0,2-1 5 16,-3 4 8-16,-5-1 5 0,2 0 1 0,-1-2 0 16,-1 0-6-16,0-3-6 0,-1 2-1 0,0-1-2 15,0 1-7-15,-3 0-3 0,1-3-4 16,0-1-5-16,-2-4-2 0,-3 1-4 0,-3-3-12 15,-1 1-4-15,-2-3-3 0,-4 1-19 0,0-2-5 16,-4 0 0-16,-1 0 0 0,-2 4 0 0,3 4-1 16,-4 0-9-16,1 2-12 0,1 1 6 0,0 2-2 15,-2 1-14-15,3 2-4 0,3 3-2 0,2-2-4 16,1 1-6-16,2 1-13 0,1 2-25 0,1 1-41 16,-2 0-50-16,1 0-86 0</inkml:trace>
  <inkml:trace contextRef="#ctx0" brushRef="#br1" timeOffset="117473.43">5098 16073 276 0,'-3'-6'113'0,"-1"1"26"0,0-2 27 15,4 7 19-15,0 0 13 0,0 0-13 0,0 0-14 16,0 0-10-16,0 0-2 15,0 0-23-15,0 0-26 0,0 0-18 0,0 0-9 16,0 0-15-16,0 0-7 0,0 0-13 0,0 0-18 16,0 0 4-16,0 0-2 0,0 0-2 0,0 0 1 15,0 0-3-15,0 0-5 0,0 0 1 0,0 0 2 16,0 0-4-16,0 0 7 0,0 0 6 0,0 0-1 16,0 0 1-16,0 0 1 0,0 0 0 0,0 0-3 15,0 0-2-15,0 0-6 0,0 0-2 0,0 0-6 16,0 0-3-16,0 0-1 0,0 0-7 0,0 0-1 15,0 0-1-15,0 0 2 0,0 0-4 0,0 0 2 16,0 0-1-16,0 0-3 0,0 0 3 16,0 0-2-16,0 0 0 0,0 0-1 0,0 0-1 15,0 0-2-15,0 0-3 0,0 0 1 0,0 0-2 16,0 0-1-16,0 0 0 0,0 0-2 0,0 0 4 16,0 0 2-16,0 0 1 0,0 0 2 0,0 0-2 15,0 0 3-15,0 0-1 0,0 0 2 0,0 0-2 16,0 0-1-16,0 0 2 0,0 0-1 0,0 0 2 15,0 0-2-15,0 0 4 0,0 0-3 0,0 0 3 16,0 0-3-16,0 0 1 0,0 0 3 0,0 0-2 16,0 0 3-16,0 0-3 0,0 0 2 0,0 0-3 15,0 0 4-15,0 0-2 0,0 0-3 16,0 0 1-16,0 0-2 0,0 0 2 0,0 0-2 16,0 0 1-16,0 0-2 0,0 0 2 0,0 0 0 15,0 0 0-15,0 0-1 0,0 0 1 16,1-2 1-16,0 0 1 0,-1 1-2 0,1 1-3 15,4 1 3-15,-5-1 2 0,0 0 0 0,0 0-1 16,0 0-2-16,0 0 0 0,0 0 2 0,0 0 0 16,0 0 1-16,0 0-4 0,0 0 4 0,0 0-2 15,0 0 1-15,0 0 1 0,0 0-4 0,0 0 1 16,0 0-2-16,0 0-1 0,0 0 1 0,0 0-4 16,0 0 1-16,4 2-1 0,-4-2 1 0,6 2-1 15,0 2 0-15,-6-4 0 0,0 0-3 0,8 6 3 16,1 0-1-16,-8-2-1 0,2 2 1 15,-1 0 2-15,2 2-1 0,-1 1 1 0,0 0 2 16,2 3 0-16,-1 1 1 0,4 3 4 0,-3 2 1 16,3-1-1-16,-2 4 1 0,4-2-2 0,-3 1 1 15,2 4 2-15,3 1-2 0,-3 1-1 16,2-2-3-16,-3-2 3 0,4-1-1 0,-4 1 1 16,2 0-1-16,1 1-2 0,-1 3 1 0,1-4 2 15,-2 0 2-15,0-2-4 0,0 2 2 0,0-3 2 16,0 0-1-16,-2-2-1 0,2-2 0 0,-2 0-3 15,0-2 2-15,-2-3 1 0,-1-2 0 0,1-2-2 16,1 0 2-16,-2-1 0 0,-4-5 2 16,0 0-1-16,0 0-1 0,0 0 2 0,3 7-2 0,-3-7 1 15,0 0 0-15,0 0 2 0,0 0-1 16,0 0 1-16,0 0 0 0,0 0-1 0,0 0 3 16,0 0 0-16,0 0-2 0,0 0 1 0,0 0 2 15,0 0 0-15,0 0 2 0,0 0-4 0,0 0 2 16,0 0-2-16,0 0 2 0,0 0-5 0,0 0 1 15,0 0-4-15,0 0-2 0,0 0 1 0,0 0-1 16,0 0-4-16,0 0-4 0,0 0-1 0,0 0-3 16,0 0 0-16,0 0-2 0,0 0-4 0,0 0-3 15,0 0-2-15,0 0-1 0,0 0 0 0,0 0-5 16,0 0-5-16,0 0-2 0,0 0-4 16,0 0-2-16,0 0-5 0,0 0-6 0,0 0-2 15,0 0-5-15,0 0-7 0,0 0-5 16,0 0-3-16,0 0 2 0,0 0-3 0,0 0-4 15,0 0-10-15,0 0-10 0,0 0-13 0,2-1-13 16,0-1-21-16,-1-2-26 0,-2-2-25 0</inkml:trace>
  <inkml:trace contextRef="#ctx0" brushRef="#br1" timeOffset="118274.2">5255 16607 376 0,'0'0'111'0,"0"0"29"16,0 0 24-16,0 0 19 0,0 0 12 0,0 0-26 15,0 0-12-15,0 0-12 0,0 0-18 0,0 0-22 16,0 0-22-16,-1 3-16 0,0 1-11 0,1 0-12 15,2 0-13-15,3 1-5 0,-1 0-7 0,4 3-3 16,2 1 2-16,1 3 2 0,3 1-2 16,-5-1-3-16,0 2-1 0,0-1-2 0,1 0-2 15,-1 1-1-15,1-2-6 0,-1 0-2 16,-1 0-1-16,-1-2 0 0,-1-1 0 0,-1 2 0 16,2-4 2-16,-2 1-2 0,0-1 1 0,-1 0-1 15,-2 0 0-15,-2-7 2 0,0 0-2 0,0 0-2 16,0 0 3-16,0 0 2 0,0 0-1 0,0 0 0 15,0 0 3-15,0 0-1 0,0 0 6 0,0 0 8 16,0 0 4-16,0 0 7 0,0 0 8 0,0 0 1 16,0 0 6-16,5 2 4 0,-5-2 0 0,0 0-4 15,3-1 0-15,2-1-3 0,-3-1 0 0,1-2 4 16,-1-2 0-16,1 0-2 0,0-2-4 16,3-3-3-16,0-2-5 0,1 0-9 0,0 0-2 15,0-1-8-15,1-1-5 0,-1 1-2 0,1 1-2 16,-2 0 3-16,-2 0 0 0,-1 3 8 0,-1 1-3 15,-2 3 6-15,1-1-4 0,-1 2-49 0,0 1 52 16,0 5-2-16,0-6-1 0,1 0-6 16,-1 0-1-16,1 0-5 0,0-1 3 0,2-1 47 15,-3-2-58-15,0-1-19 0,0-4-8 0,2 0-5 16,-1 0-3-16,-1 0-4 0,0-1 0 0,0 1-1 16,0 2 9-16,-1 1 16 0,1 12 11 0,0 0 1 15,0 0 6-15,0 0 4 0,0 0-1 16,0 0 1-16,0 0 1 0,0 0 2 0,0 0-2 0,0 0 3 15,0 0-4-15,0 0-1 0,-4-7 1 16,0 3-1-16,0 4-2 0,-2 2-3 0,-2 1-2 16,-2 4-1-16,-3 1 5 0,-1 2 1 0,-4 3 0 15,-3 2 0-15,3-2 2 0,-2 1 4 0,-2 2 1 16,3 0 2-16,-2 1-3 0,-1-2-1 0,4 2 1 16,-1-3 3-16,4-3 1 0,1 1 4 0,2-2 5 15,-1 0 4-15,2-3 2 0,3 0 2 0,-1-3 5 16,9-4-1-16,0 0-1 0,0 0-5 0,0 0-2 15,0 0-3-15,0 0 0 0,0 0 0 0,0 0-5 16,0 0 0-16,0 0 0 0,0 0 0 16,0 0-2-16,0 0 0 0,0 0-4 15,0 0-3-15,0 0-3 0,0 0-13 0,0 0-18 16,0 0-27-16,0 0-41 0,-4 0-48 0,1-4-67 16,1-5-115-16</inkml:trace>
  <inkml:trace contextRef="#ctx0" brushRef="#br1" timeOffset="121659.48">5473 17124 251 0,'4'-5'90'0,"-1"0"29"0,2 2 22 0,-5 3 22 15,0 0 19-15,0 0-2 0,0 0-10 0,0 0-13 16,0 0-17-16,0 0-23 0,0 0-16 0,0 0-22 16,0 0-20-16,0 0-17 0,0 0-16 15,0 0-10-15,0 0-12 0,-1 2-4 0,1 0-8 16,-2 4-1-16,-2 0 1 0,2 2 1 0,-2 3 0 15,0 3 0-15,-3 3 5 0,4 2-1 0,-2 3 0 16,5-2 12-16,-1 2-1 0,-1 1 1 16,2 0 2-16,0 2 3 0,0-2-2 0,-4 1 0 15,4 2 2-15,-2 0-11 0,0-1-8 0,0-2-15 16,1-3-24-16,1-2-25 0,0-2-25 0,1-4-25 16,-1-12-26-16,0 0-29 0,0 0-17 0,0 0-28 15</inkml:trace>
  <inkml:trace contextRef="#ctx0" brushRef="#br1" timeOffset="121908.33">5505 17156 268 0,'-7'-8'153'0,"7"8"32"0,0 0 30 0,0 0 24 16,0 0 18-16,0 0-28 0,-8-4-21 16,1 0-15-16,7 4-15 0,0 0-20 0,0 0-23 15,0 0-21-15,0 0-16 0,0 0-19 0,0 0-17 16,0 0-19-16,0 0-18 0,0 0-11 15,0 0-8-15,0 0-6 0,0 0-2 0,-1-1-3 16,4 1 1-16,-1 1-2 0,3 0 3 0,4 0-1 16,-1 1 3-16,3-1-2 0,1 1-3 0,3 1-7 15,5 0-18-15,-5 0-24 0,5 0-33 0,1-2-26 16,0 1-49-16,6 0-46 0,1-5-57 0,0 2-53 16</inkml:trace>
  <inkml:trace contextRef="#ctx0" brushRef="#br1" timeOffset="122111.46">5503 17359 361 0,'-8'5'171'0,"-2"-4"23"0,10-1 13 16,0 0 12-16,0 0 10 0,0 0-41 0,0 0-29 15,0 0-39-15,0 0-34 0,0 1-17 0,1-3-5 16,4 3-3-16,2-1-9 0,4 0-11 0,2 0-8 15,5 0-7-15,-1 0-4 0,1-2-19 16,3 3-29-16,-4-2-39 0,-1 0-37 16,1 1-41-16,-2-2-52 0,-4 1-56 0</inkml:trace>
  <inkml:trace contextRef="#ctx0" brushRef="#br1" timeOffset="122290.5">5447 17526 288 0,'-11'10'123'15,"11"-10"31"-15,0 0 25 0,0 0 22 0,0 0 26 16,-8 9-11-16,8-9-4 0,-2 6-17 0,6 0-19 16,4 0-14-16,3-3-7 0,2-1-10 0,4 1-12 15,1-1-18-15,3 1-16 0,3 0-14 16,1-3-20-16,-2 0-22 0,-1-2-28 0,6-1-44 16,-4-2-48-16,2 0-32 0,1 0-55 0,-1-3-66 15,1 0-95-15</inkml:trace>
  <inkml:trace contextRef="#ctx0" brushRef="#br1" timeOffset="135536.31">2034 16647 34 0,'0'-7'9'0,"-1"0"2"0,1 7 5 0,0 0 1 15,-3-5 3-15,3 5 5 0,0 0 1 0,0 0 5 16,0 0 6-16,0 0 8 0,0 0 10 0,0 0 10 16,0 0 10-16,0 0 12 0,0 0 12 0,0 0 12 15,0 0 6-15,-2-6 3 0,2 6 0 0,-1-7-2 16,1 7-5-16,0 0-10 0,0 0-9 0,0 0-16 16,0 0-12-16,0 0-9 0,0 0-16 0,0 0-9 15,0 0-8-15,-1-6-7 0,1 6-8 16,0 0-2-16,-2-5-3 0,2 5-5 15,0 0 1-15,-3-5-2 0,3 5 1 0,-2-6-2 16,2 1 3-16,0 0-2 0,0 5 4 0,0 0 1 16,0 0 2-16,0 0 2 0,0 0 0 0,0 0 2 15,0 0-5-15,0 0-2 0,0 0-4 0,0 0-2 16,0 0-5-16,0 0 2 0,0 0-4 0,-1 0-2 16,0 3 5-16,0 2 1 0,-1 4 0 0,2 2 3 15,-2 5 2-15,1 3-3 0,-1 1 5 0,2 3-2 16,-2 1-1-16,3-4 2 0,0 3-1 15,-1-1 1-15,1-4-3 0,-2 0 4 0,1-1-2 16,-1-1 4-16,1 0-1 0,0 0 1 0,1-1 1 16,-5-3-3-16,3-2 2 0,-1 0 0 0,2-2-1 15,0-8 2-15,0 0 0 0,0 0-2 0,0 0 2 16,0 0 6-16,0 0 0 0,0 0 4 0,0 0 1 16,0 0-1-16,0 0 3 0,0 0 2 0,0 0-1 15,0 0-1-15,0 0-4 0,0 0 0 0,0 0-4 16,0 0 1-16,3 6-1 0,-3-6-4 0,0 0 1 15,3 3 0-15,-3-3 1 0,0 0-2 16,0 0 2-16,6 1-1 0,-2 0 1 0,-1-2 5 16,1-1 1-16,-4 2-5 0,8-4 0 15,-3 1 1-15,2-2 1 0,0 1-4 0,-3-1 1 0,3 0-5 16,-1-1-1-16,3-2 2 0,-1 0-2 16,1 1-2-16,0 0 2 0,0 0 0 0,-2 0-1 15,-7 7 2-15,0 0-2 0,0 0 1 0,0 0 0 16,0 0 0-16,0 0-2 0,0 0 4 0,0 0-4 15,0 0 0-15,0 0 3 0,0 0 0 0,0 0 2 16,0 0 0-16,0 0 0 0,0 0-2 0,0 0 4 16,0 0 0-16,0 0 2 0,0 0 1 0,0 0 1 15,0 0 6-15,0 0 2 0,0 0 1 0,0 0 3 16,0 0 0-16,6-7-2 0,-2 0-4 0,-4 0-1 16,-2 0-5-16,-1 1-2 0,-2-1-4 15,-1-2-5-15,-5-1-2 0,2-1-3 0,-3-3 0 16,-2 0 0-16,2 0 1 0,-1 2-2 0,0-1 2 15,1 2 2-15,-2 1-3 0,3 1 3 0,-1 2 1 16,1 1-3-16,4 2 1 0,7 4-4 16,-7-3-3-16,7 3-10 0,-6-1-2 0,6 1-10 15,0 0-8-15,-7-1-11 0,0 1-9 0,7 0-9 16,0 0-11-16,0 0-3 0,0 0-11 0,0 0-10 16,0 0-13-16,0 0-16 0,0 0-27 0,0 0-29 15</inkml:trace>
  <inkml:trace contextRef="#ctx0" brushRef="#br1" timeOffset="139924.2">2305 17253 220 0,'-3'-11'61'0,"-1"2"12"0,0-1 9 16,-3 1 6-16,3 0 4 0,-2 0-9 0,0 0-11 16,1 0-9-16,-3 1-12 0,0 0-10 0,1-1-5 15,-2 1-3-15,3 0 1 0,0 3-9 0,0 1 1 16,0-3 3-16,6 7 5 0,-7-3 3 15,0-1 3-15,0-1 2 0,2 1 1 0,-3 1 0 16,0-1 3-16,-4 0-5 0,0 0 1 0,-4-1 1 16,0 2-5-16,-1 0-3 0,-4-1 0 15,4 2-3-15,-3 0 1 0,2-1 3 0,1 2-4 16,1-1-2-16,-1 2-3 0,3-1-2 0,-1 1-2 16,3-2-1-16,0 1-6 0,0 0-5 0,-1 0-2 15,1 1-3-15,-1 2-1 0,-2 0 1 0,-4-1-2 16,-1 0-2-16,-2-1-1 0,1 2-1 0,1-1 0 15,-3 1 0-15,7 0 0 0,-4 0 2 0,4-1-2 16,1-1 0-16,15 0 0 0,-10 1 0 16,1 1 1-16,9-2-1 0,-4 3-1 0,-1 1-2 15,-3 1 1-15,6-1 2 0,-4 2-1 0,-1 0-1 16,0 2 1-16,-2 1 2 0,-2 2 2 0,1 1 6 16,-3 2 1-16,-2 0-2 0,3 1 1 0,-4 0 1 15,5 0-3-15,-1 1 0 0,1-2-2 0,3-1-5 16,-1-1-2-16,3-2-1 0,2-2 0 0,2-1 0 15,-1 0 0-15,-2 1-3 0,1 0 4 0,1 1 0 16,0 0 1-16,-1 3-2 0,-1 0-1 16,2 1 0-16,0-1-1 0,-1 1 4 0,2 1-2 15,2 0-3-15,-1 1 1 0,1-2 2 0,0-1 0 16,0 0-1-16,2-1 1 0,1 0 0 0,-1 0-2 16,1-1 2-16,-2 1 0 0,1 0 1 15,4-2 1-15,-3 3 2 0,3 0 2 0,-1 1-1 16,1 1-1-16,-1-2-1 0,1 2 0 0,2 1-1 15,-1 0 2-15,1 0-1 0,-1 1-3 0,2-2 2 16,-2-1 2-16,2 0 2 0,1 2-2 0,2 0 2 16,-1-2 0-16,0 1-1 0,1-3 0 0,2 1 0 15,-2-2 1-15,1 0-2 0,-2 1 3 16,4-1 2-16,-1 0-2 0,-3-2 3 0,0 0 6 0,6 0 4 16,1 0 3-16,-2-1 1 0,2-1 3 0,-3-1-4 15,3-1 1-15,0-1-1 0,-1 0-5 0,2-2 31 16,-2 1-35-16,-1-2 0 0,-3 1-2 15,2-1 4-15,0-1-3 0,3 0 2 0,-2 0 2 16,-1-2-28-16,0 0 41 0,-3 2 5 16,1-2 5-16,-2 0 1 0,2-2 3 0,1 2-4 15,-2-3 0-15,2 0-6 0,-1 0-10 0,4-1-6 16,2-3-8-16,-1 1-5 0,3-1 0 0,0-1 1 16,-2-1-2-16,-2 2-1 0,0 0-1 0,-1 0-1 15,-1 0 2-15,0-1 0 0,-6 3 0 0,2-2 2 16,0 2-2-16,-3-1 2 0,1 0 3 0,0-1-1 15,-1-2 0-15,-3 0 0 0,2-1 1 0,0-2-4 16,2-2-1-16,-3-2-3 0,-1-1-1 0,2-1 0 16,-1-1 1-16,-1-1-1 0,-1 0 1 15,0 1 0-15,-2-1-1 0,-2 3 2 0,-2-2 2 0,-2 3 0 16,1 1-1-16,-2 2 4 0,-1-1-2 16,-1 2 6-16,-1-1 3 0,-1-1 2 0,-3 2-7 15,-1-4-2-15,-1 2 1 0,1 0 1 0,-1 1-1 16,-1 0-5-16,0 1 1 0,3 0 0 15,-2 2 5-15,0 5 2 0,2-2 0 0,1 3-2 16,-1 1 0-16,1 2 0 0,-1-3-3 0,-1 3 0 16,-3 0-4-16,0-2 0 0,-1 2-4 15,-2 0-10-15,-1 1-5 0,-2 1 1 0,3-1-3 0,1 2-8 16,-1 0-7-16,0-2-2 0,0 2-6 0,4 0-5 16,1 1-13-16,1-1-18 0,0 1-10 15,5-1-24-15,-3 2-29 0,1-1-41 0,1 1-47 16</inkml:trace>
  <inkml:trace contextRef="#ctx0" brushRef="#br1" timeOffset="144924.51">6004 16887 196 0,'1'-10'92'0,"0"3"17"0,-1 7 11 15,0 0 7-15,0 0 3 0,-1-6-32 16,-1 0-19-16,-3 1-21 0,-1 1-19 0,-1 0-16 16,-3 0-13-16,3 1-7 0,-4 0-3 0,0 1 3 15,-1-2 0-15,0 1 1 0,0 1-3 0,1-1 5 16,-3 0 7-16,0 2 2 0,-1-2 6 0,-1 2 9 15,-1-1 7-15,2 1 2 0,0 1 11 0,-1 0 2 16,0 0 2-16,-2-1 4 0,1 1 0 0,2-1-4 16,-5 1-8-16,4 0 0 0,-3 1-9 0,-5-1-6 15,1 0-7-15,1 0-7 0,-2 1-6 0,4-1-5 16,2 1-1-16,-2 1-2 0,4-1-1 0,-1 2-2 16,2-2-2-16,0 1 2 0,-1 2 0 0,1-1 0 15,-2 4 0-15,-1-1-3 0,0 1 3 16,-2 0-1-16,1 1-1 0,0-1 0 0,1 1-1 15,0-1 0-15,4 4 0 0,0-3 4 0,2 0-2 16,-1 0 2-16,0 2 9 0,-1 1 0 16,2-1 2-16,-1 2-3 0,-1 0 1 0,0 1-1 15,1-3-1-15,2-1-1 0,0 0-10 0,3 0 2 16,1-2-2-16,2 0 0 0,-1 1 1 0,0 0 0 16,2 1-2-16,1-1 1 0,0 1 0 0,0 1-1 15,-1 4 0-15,2 0 4 0,-1 2-4 0,1 4-1 16,0 1 4-16,1 3-3 0,1 0 2 15,0 3 4-15,1 0-4 0,1 1-2 0,1-2 4 0,-1-1-3 16,2 2 2-16,2-5 0 0,0-1-2 16,2 0-3-16,2-3 3 0,1-1 0 0,0 1 2 15,2 0 2-15,1 4-4 0,1-4 2 0,1 1 2 16,-1-2 1-16,3 1 1 0,-2-1 1 0,1 0-1 16,0 0 0-16,1-2 1 0,-1-2 2 0,3-1 1 15,-1-2-2-15,0 0-2 0,0-2-1 0,-1-2 2 16,-1-1-1-16,3-1 4 0,0-1-2 0,3-2 3 15,-2-1 0-15,0-1 13 0,0-3 5 16,0 0 0-16,2-1 1 0,-2-1 0 16,5 0 10-16,-3-2 0 0,1-1 5 0,-5 1-7 0,4-3-1 15,-1 1 2-15,0-2 2 0,2-2 3 16,-2 0-4-16,-1 0 2 0,-4-2 0 0,3-3-5 16,-1 1-2-16,2-4-4 0,-5 0-1 0,2-2-5 15,-4-1-5-15,-1 2 0 0,1-2 1 0,0-1 9 16,-2-1 1-16,-1 2 0 0,-2-4 4 0,-1 2 4 15,1 1 1-15,-5 1-3 0,0-2-3 0,1 1-4 16,-1-1 0-16,-3 1 1 0,1 1-4 0,-2 0-6 16,0 1 1-16,-3 0-2 0,-1-1-3 0,-1 1-3 15,0 0-5-15,-3 0-6 0,-2-1-6 0,0-1-6 16,-4 0-12-16,-2 2-15 0,-3 0-16 16,0 0-23-16,-7 3-18 0,-3 0-25 0,-3 1-42 15,-4 4-41-15,-4 1-42 0,-1 5-44 0</inkml:trace>
  <inkml:trace contextRef="#ctx0" brushRef="#br1" timeOffset="145875.46">5873 17913 147 0,'-9'-5'29'0,"6"-2"6"0,0-3 8 15,1 2 6-15,0 0 11 0,0 1-1 0,1-1 9 16,1 1 14-16,0 7 13 0,0 0 18 0,-2-5 17 16,2 5 13-16,0 0 12 0,0 0 9 0,0 0 3 15,0 0 3-15,0 0-5 0,0 0-12 16,0 0-13-16,0 0-8 0,0 0-15 0,0 0-11 15,0 0-17-15,0 0-18 0,0 0-17 0,0 0-13 16,0 0-13-16,0 0-12 0,0 0-8 0,0 0-8 16,0 0-2-16,0 0-3 0,0 0 2 0,0 0 1 15,0 0-3-15,0 0 4 0,0 0-2 0,0 0 3 16,0 0-1-16,0 0-1 0,0 0-3 0,-5-5-4 16,5 5 5-16,0 0-2 0,0 0 0 0,0 0-2 15,0 0 4-15,0 0-1 0,0 0 1 0,0 0 3 16,0 0-2-16,0 0 2 0,0 0 1 0,-4-3 1 15,4 3-2-15,0 0 1 0,-3-5 1 16,-3 2 2-16,6 3-1 0,0 0 0 16,0 0 1-16,0 0 2 0,-3-5 7 0,3 5 5 15,0 0 1-15,0 0 1 0,0 0 2 0,0 0-4 16,0 0-4-16,0 0-6 0,0 0-6 0,0 0-8 16,0 0-3-16,0 2-5 0,0-1-7 0,0 3 3 15,3 3-1-15,2 2 3 0,2 1 0 0,1 3 1 16,2 3 3-16,4 1 3 0,0 6 5 15,-1-1 1-15,0 2 2 0,2 1-1 0,-2 2 3 0,1 1 0 16,1 0-1-16,0 5 1 0,-1 0-1 0,-1-1 1 16,-1-3-3-16,-1-1 1 0,-3-3-1 15,3 3 2-15,-2-3 0 0,1-1 1 0,-1-1-2 16,-2-6 1-16,0 0 3 0,-1 0 0 0,0-2-1 16,3 0 2-16,-3-2-1 0,-1-2 0 0,0-2 1 15,-5-9 2-15,2 7-4 0,-2-7 2 0,0 0 1 16,0 0-1-16,0 0 5 0,0 0-3 0,0 0 0 15,0 0-5-15,0 0-8 0,1-2-9 0,-1 2-14 16,0 0-16-16,3-3-21 0,-3-2-24 16,-2-4-39-16,1 0-42 0,-2-7-44 0,-1-2-58 15</inkml:trace>
  <inkml:trace contextRef="#ctx0" brushRef="#br1" timeOffset="146392.3899">5956 18210 317 0,'-10'5'137'0,"2"-1"15"0,8-4 12 0,0 0 10 16,0 0 1-16,0 0-43 0,0 0-30 0,-4 7-26 15,3 2-21-15,0-1-5 0,3 1-2 0,3 3-10 16,-1 1-1-16,3 3-6 0,0 0-6 0,2 2-6 16,0 2 1-16,-2-2-9 0,0 0-8 0,2 1-2 15,-2-2 2-15,-2-2 3 0,3-2 1 0,-4-3 1 16,2 1-1-16,-6-11 0 0,0 0-1 0,4 10-1 15,-1-2 0-15,-3-8-4 0,0 0-1 16,0 0 2-16,0 0 0 0,0 0 1 0,0 0-3 16,0 0 10-16,3 6 6 0,-3-6 9 0,0 0 12 15,5 0 5-15,-5 0 16 0,0 0 17 0,0 0 17 16,4-3 7-16,1 0 9 0,-2-2 1 16,0 0 0-16,2-2 5 0,0-3-8 0,0-3-11 15,6-8-16-15,-1-1-18 0,2-2-16 0,3-1-15 16,1-3-12-16,1 1-12 0,-1-2-7 0,0-2-6 15,-1 3 1-15,-2 2 5 0,-3 8 3 0,-2 1 8 16,-2 5 3-16,-6 12 1 0,0 0 0 0,2-10 2 16,-2 10-1-16,0 0-2 0,0 0-3 15,-2-7-7-15,0 2-7 0,-5 3-8 0,0 0-3 0,-1 0-4 16,-3 0-3-16,-3 1-2 0,-1-1-2 16,-5 1 4-16,1 4-1 0,-2-1 5 0,-1 3-1 15,-1 0 1-15,0 5 1 0,1 0 0 0,0 5 1 16,-4 1 1-16,4 0 3 0,1 0 2 0,1-1 2 15,2 0-5-15,1-2-4 0,4-1-1 0,0-3-9 16,2-1-9-16,11-8-13 0,0 0-22 0,0 0-18 16,0 0-18-16,0 0-19 0,0 0-23 0,0 0-20 15,-1 4-26-15,6-3-25 0,4-2-36 16</inkml:trace>
  <inkml:trace contextRef="#ctx0" brushRef="#br1" timeOffset="146663.25">6305 18067 420 0,'0'0'155'0,"0"0"20"0,12 0 16 16,-5 0 7-16,2 1 0 0,-9-1-55 0,0 0-47 16,3 3-30-16,-1 2-25 0,1 4-21 0,-2 2-14 15,0 0-6-15,1 4 11 0,1 1-1 0,-1 2 2 16,0 3 0-16,0 2 1 0,3 1 1 0,-1 3-1 15,-2 1 0-15,1 2-12 0,0 1 1 16,-1 0 3-16,1-2-2 0,0-3 0 0,0-1-2 16,-2-1 2-16,0-3-1 0,0-1 2 0,-1-2 3 15,3-3-4-15,-2-4 1 0,0-3 3 0,-1 2-4 16,-1 0-8-16,0-2-9 0,1 0-14 0,0-8-22 16,0 0-17-16,0 0-27 0,0 0-27 0,0 0-32 15,0 0-31-15</inkml:trace>
  <inkml:trace contextRef="#ctx0" brushRef="#br1" timeOffset="147063.49">6365 18090 404 0,'-15'1'199'16,"3"0"34"-16,12-1 25 0,0 0 19 0,0 0 14 15,0 0-50-15,0 0-31 0,0 0-23 0,0 0-31 16,0 0-30-16,-2 0-20 0,0 0-17 0,4 2-13 16,3-4-16-16,2 2-18 0,2 0-18 0,3-1-8 15,3 1-2-15,5-2-4 0,4 2-4 16,-6-2-4-16,4 0-6 0,-1 1-10 0,3-3-24 16,2 0-25-16,0-1-30 0,-4 1-31 0,0-3-26 15,-6 3-41-15,0-2-33 0,-3 2-30 16,-1 1-25-16,-12 3-32 0</inkml:trace>
  <inkml:trace contextRef="#ctx0" brushRef="#br1" timeOffset="147240.74">6353 18263 442 0,'-7'10'167'0,"7"-10"38"16,-2 7 30-16,3-1 25 0,-1-6 18 0,2 3-30 15,1 0-23-15,6-2-17 0,-1 0-26 0,1-1-25 16,0 1-17-16,4-2-12 0,0-1-8 0,3-2-14 15,3 1-18-15,4 0-18 0,3-1-12 0,-2 0-20 16,3-2-25-16,0 0-38 0,1-2-52 0,5 1-56 16,-9-2-69-16,-1-3-92 0</inkml:trace>
  <inkml:trace contextRef="#ctx0" brushRef="#br1" timeOffset="148741.54">6779 17908 146 0,'-11'-3'36'0,"11"3"8"0,-8-4 5 0,-2 0 6 16,3 2 3-16,1-1-11 0,1 0-9 0,-1 1-3 16,6 2 1-16,-8-4-2 0,8 4 2 15,-7-3 4-15,-1 1 8 0,-1 0 6 0,1 0 4 16,2 1 4-16,0-2 4 0,0 2 4 0,-3 0-3 15,0-1 0-15,2 2-6 0,0 0 0 0,-1-3 1 16,1 1-3-16,0-1-2 0,-1 2-8 0,-2-1-2 16,0 0-6-16,2 0-4 0,-3 1-5 0,3-1-6 15,-1 1-1-15,-2 1-1 0,0-1 0 0,0 1-2 16,0 0-3-16,2 0 0 0,-2 0-2 0,1 0 0 16,1 1-6-16,0 0-5 0,2 0-2 15,-2 1-1-15,9-2-2 0,-7 1 2 0,7-1-3 16,-7 3 0-16,-1-1 0 0,0-1 2 0,0 3-4 15,1-1 2-15,-2 0 2 0,-3 1-1 16,1-2 0-16,-2 3 1 0,1-1 2 0,1 0 0 16,-1-1 3-16,0 1-1 0,0-1-2 0,2 1-1 15,-2 0 3-15,3-1-3 0,0 1-5 0,-1-1-1 16,4 1 0-16,-2-1 1 0,0 2-1 0,1-1 0 16,-2 1 0-16,1-1 1 0,-2 1 4 0,1 1 1 15,-2 1-2-15,1-3 2 0,0 2 3 0,0 1-3 16,-1 0-2-16,1 0 2 0,-2 1-3 0,3-1 1 15,0 0-1-15,0 0 0 0,2 1-1 16,-2 1 0-16,2-1 1 0,-3 1-3 0,2 1 3 16,0 1-3-16,1 0 3 0,-2 2-3 0,2 1-1 15,-1-1 2-15,2 1-1 0,3 1 3 0,-2-3-4 16,0 1 0-16,3 1-2 0,-1 0 2 0,2-2 3 16,1 1-2-16,0-5 1 0,0 7-2 15,-1 0 5-15,-1 2 1 0,-1 6 1 0,1 0-3 16,-2-1-2-16,2 0 2 0,0 1-3 0,-2-1 2 15,0 6-3-15,2-4 1 0,3 0-1 0,0-1 1 16,0-5 2-16,2-3-2 0,1 1 1 0,0 3 2 16,0 0 0-16,0 1 0 0,2-4 2 0,-1-1-1 15,-2-2-1-15,2 0 0 0,-1 0 2 0,0 2-5 16,0-1 0-16,-1-5 2 0,1-2-2 0,1 0 0 16,2 3 2-16,0 1 26 0,4 1 4 15,0 0 0-15,2 1 2 0,-1 0 0 0,3 0 3 16,-2 0 1-16,2 0-1 0,1-3-22 0,0 0-5 15,-2 1 3-15,1-3 5 0,0-2 4 0,0 0 2 16,1-2 6-16,2 1 5 0,-1 0 4 0,1 0 3 16,-2 0 4-16,0-2-5 0,1-1 2 0,-2-1 1 15,-1 2 0-15,2 0 0 0,0 0-5 0,0-3 3 16,1 0-6-16,-1-3 0 0,0 0 0 16,1 2-5-16,-1-2-5 0,1-1-5 15,-1-3 7-15,-1 0-3 0,0-3 3 0,-2 0 2 16,3 2-6-16,0-2-2 0,5-5-2 0,-3-3-5 15,4-1-9-15,0-3-2 0,-2 1-2 0,1-3-5 16,0-1 1-16,-2-1 0 0,-1-2 4 0,-1-1 1 16,-5 3 0-16,1-4 3 0,0-1-2 0,-3 2 2 15,2-3 0-15,0-2 0 0,-5 0-2 0,2-2-1 16,0-1 3-16,-1-4-4 0,-1-1-2 0,0 3 0 16,1 0 1-16,-4 2 1 0,-3 2 7 0,0 2 5 15,-1 2-2-15,0 3 2 0,-5 1 3 0,0 7-1 16,-6 0 0-16,-1 1-4 0,-4 0-6 0,-4 1-4 15,1 0-2-15,-4 0-7 0,-5 1-17 0,-3 0-21 16,-2 2-27-16,-4 1-44 0,-5 3-52 0,-7 3-66 16,-5 2-96-16</inkml:trace>
  <inkml:trace contextRef="#ctx0" brushRef="#br2" timeOffset="154735.44">12165 11646 202 0,'0'0'98'0,"0"0"29"15,0 0 32-15,0 0 26 0,0 0 28 0,0 0 0 16,0 0-5-16,0 0-14 0,0 0-7 0,0 0-25 15,-7 2-26-15,-2 0-23 0,9-2-30 16,-9 3-23-16,5 1-23 0,-1 1-15 0,0 2-19 16,2 2-6-16,1 4-7 0,0 4-4 0,1 2 3 15,0 4 1-15,-2 3 2 0,3 1-2 0,0 4 4 16,0 2-1-16,3 0 3 0,-3-1-1 0,0-3 1 16,1-1 1-16,-1-4 2 0,1-2 1 0,0 0-3 15,0-1 2-15,-1-3 1 0,1 0 0 0,-1-3 0 16,0 1 2-16,0-1 1 0,-1 1 3 0,1 1 2 15,-1-1 1-15,0-1-3 0,0-1-11 0,0-4-19 16,1-10-30-16,0 0-28 0,0 0-39 16,0 0-46-16,0 0-45 0,0 0-53 0</inkml:trace>
  <inkml:trace contextRef="#ctx0" brushRef="#br2" timeOffset="155118">12117 11625 599 0,'-8'-8'178'0,"8"8"24"0,0 0 19 0,0 0 14 15,0 0 8-15,-1-7-66 0,1 4-44 0,4 1-39 16,5 2-29-16,-2-1-24 0,5 4-18 0,3-1-16 16,1 3-5-16,4 2-4 0,4 1-2 15,-3 2 1-15,0-1-1 0,2 3 1 0,1 2 0 16,-1 6 2-16,3-1-3 0,-2 2 1 0,-3 0-3 15,-3-3 3-15,-2 2 1 0,-1-1-1 0,-3 2-3 16,-1-3 0-16,-4-3-1 0,-4-2 2 0,-2-2 0 16,-3 1 0-16,1 0 0 0,-3 1 4 0,-2 0 5 15,-3 1-1-15,1 1 3 0,-2 3-1 0,-3 2 4 16,-3 2 1-16,-5 1 1 0,0 0-2 16,-6 1-2-16,0 0 0 0,0-1 3 0,-5 0 0 15,1-3-1-15,0-3 0 0,2-3-2 16,3-3-1-16,4-2-1 0,2-4-1 0,4-2-4 15,4 1 0-15,12-4-12 0,-11-2-10 0,7-2-16 0,-1-2-24 16,5-3-31-16,0 0-33 0,2-4-48 16,3-4-48-16</inkml:trace>
  <inkml:trace contextRef="#ctx0" brushRef="#br2" timeOffset="155358.04">12653 11636 1016 0,'-7'-6'170'0,"7"6"29"0,0 0 23 0,0 0 9 15,0 0 1-15,-7-4-56 0,7 4-41 16,-7 1-45-16,3 0-34 0,-2 3-34 0,2 0-23 16,1 2-9-16,-1 4-4 0,2 2 0 0,-1 5-3 15,2 3 7-15,2 1 4 0,-1 2 3 16,3 1 3-16,-1 2-3 0,-1 0 3 0,2 1 2 15,-2 1-1-15,1-1-4 0,0-1-15 0,-1-2-36 16,0-3-38-16,1-3-42 0,-2-1-47 0,2-4-61 16,-2-1-59-16</inkml:trace>
  <inkml:trace contextRef="#ctx0" brushRef="#br2" timeOffset="155557.5">12644 11654 1099 0,'-11'-10'173'0,"-1"6"31"0,2-1 23 16,10 5 21-16,0 0 18 0,0 0-48 0,0 0-36 16,0 0-22-16,0 0-29 0,0 0-26 0,-4-1-21 15,4 0-17-15,4 0-16 0,2 2-10 0,2-1-10 16,1 0-14-16,6 0-5 0,1 0-7 0,7 0-3 16,5 0-21-16,-4 1-22 0,3-1-31 0,1 1-38 15,2-1-47-15,1 0-61 0,-3 0-73 0,1 0-91 16</inkml:trace>
  <inkml:trace contextRef="#ctx0" brushRef="#br2" timeOffset="155740.99">12694 11862 732 0,'-17'7'175'0,"7"-1"32"0,10-6 22 0,0 0 20 15,0 0 15-15,0 0-33 0,0 0-39 0,0 0-36 16,0 0-35-16,0 0-26 0,0 0-22 0,-2 5-16 15,4-2-17-15,7-2-14 0,2 1-7 0,9-3-11 16,5 0-32-16,3 0-46 0,5-5-53 0,4 2-87 16,3-4-91-16</inkml:trace>
  <inkml:trace contextRef="#ctx0" brushRef="#br2" timeOffset="156107.99">13458 11578 971 0,'-17'-11'198'0,"0"2"21"0,2 2 15 0,-1 3 3 15,2 0 2-15,0 2-106 0,0 3-47 16,-3 2-28-16,-2 0-20 0,-4 3-22 0,-3 1-16 16,-3 0-4-16,1 4-2 0,-4 3 3 0,2 1-1 15,0 1-16-15,2-1-28 0,6 1-20 0,5-1-12 16,2-1-8-16,8-1-4 0,5-1-4 15,3-3 0-15,6-1 15 0,2 0 32 0,2-1 22 16,2-3 25-16,4 0 18 0,0 3 18 0,3 2 11 16,3-1 5-16,-1 0-1 0,-1-1-1 0,4 2 2 15,0-1-9-15,2-1-13 0,0 4-14 0,-1 0-4 16,-1-3-3-16,-1-2 1 0,-2 2 6 0,-3 1 5 16,-4-1 5-16,-6 1 7 0,0 0 4 0,-6 1-2 15,-4 0 1-15,-3-2-3 0,-3 2-5 0,-4 0-8 16,0 1-5-16,-4 0 0 0,0 3-6 15,-2 1 2-15,-6 0 3 0,-2 1-4 0,-6 0-18 16,-3 0-22-16,-1-2-39 0,-4-1-61 0,-1-2-70 16,-1-3-86-16</inkml:trace>
  <inkml:trace contextRef="#ctx0" brushRef="#br2" timeOffset="156548.53">11647 12258 703 0,'-26'0'119'16,"4"1"27"-16,2-1 12 0,3 2 10 0,1-4 8 15,5 2-30-15,1 1-23 0,10-1-30 0,0 0-25 16,0 0-28-16,0 0-11 0,0 0-2 0,0 0 0 15,0 0-2-15,-1 1-2 0,2 0 0 0,3-1-5 16,5 2 2-16,5 0 4 0,10-1 7 0,7 1 6 16,10-1 19-16,9 2 5 0,12 0 13 0,3-2 5 15,12 2 2-15,8-2-8 0,8 0-12 0,6-1-11 16,6 0-21-16,2-2-5 0,2 1-10 0,0-1-5 16,-1 1-2-16,-5-1 0 0,-3 0 0 15,-7 0 0-15,-7 1-4 0,-6-1 0 16,-10-1-3-16,-10 1 1 0,-9 0 2 0,-10 0 4 15,-8 0 9-15,-8 0 9 0,-4 0 13 0,-21 2 13 16,0 0 11-16,0 0 11 0,0 0 7 0,0 0 4 16,0 0-2-16,0 0-4 0,0 0-6 0,0 0-13 15,0 0-9-15,0 0-11 0,0 0-9 0,0 0-8 16,0 0-6-16,0 0-10 0,0 0-11 0,0 0-16 16,0 0-23-16,0 0-28 0,0 0-37 0,0 0-39 15,0 0-56-15,10-6-69 0,-3 1-86 0</inkml:trace>
  <inkml:trace contextRef="#ctx0" brushRef="#br2" timeOffset="157839.3499">16046 12153 196 0,'-2'7'69'0,"2"-7"19"0,-4 8 21 15,4-8 21-15,0 0 24 0,0 0-3 16,0 0 1-16,0 0-10 0,0 0-3 0,0 0-10 0,0 0-11 16,0 0-9-16,0 0-12 0,0 0-6 15,0 0-3-15,0 0 0 0,1 2-2 0,1-2 8 16,-1-2 0-16,0-1 10 0,2-2 9 0,1 1 4 16,2-3-4-16,-1-4 3 0,1-1-8 0,2-6-15 15,-6 0-14-15,3-5-20 0,2-1-22 0,0-4-13 16,2-1-11-16,1-5-10 0,0 1-5 0,0 1 0 15,1 2-1-15,0 5 1 0,-2 4 2 0,0 5-4 16,-1 3 3-16,-8 13-6 0,0 0 0 0,0 0-3 16,0 0-6-16,5-2-11 0,-1 4-14 0,1 8-2 15,1 4-7-15,-1 5-4 16,2 3 1-16,0 4 2 0,0 2 4 0,2 0 5 16,0 5 12-16,1-6 2 0,-2 1 4 0,2-2 4 15,-4-2-3-15,0-1-5 0,-1-3-2 0,-1-2 0 16,-1-1-8-16,0-2-14 0,-1-5-20 0,0 1-23 15,-2-11-31-15,0 0-32 0,0 0-35 0,0 0-24 16,0 0-18-16,0 0-27 0</inkml:trace>
  <inkml:trace contextRef="#ctx0" brushRef="#br2" timeOffset="158042.26">16044 12049 319 0,'-13'1'123'0,"2"0"28"16,3 1 26-16,8-2 24 0,0 0 17 0,0 0-10 16,0 0-19-16,0 0-26 0,0 0-28 0,0 0-19 15,0 0-25-15,0 1-22 0,2-2-19 0,3 2-21 16,4-1-13-16,4-1-5 0,6 0-15 0,1-1-40 16,8-2-31-16,2-2-51 0,5-1-55 15,-4-1-48-15</inkml:trace>
  <inkml:trace contextRef="#ctx0" brushRef="#br2" timeOffset="158508.41">16463 11640 452 0,'-21'-8'165'0,"3"1"23"0,-1-1 22 0,0 3 14 16,1 2 7-16,1-1-91 0,1 1-37 0,0 1-19 15,-1-1-14-15,1 2-22 0,-1 1-21 0,-2 0-14 16,-1 2-6-16,0 0-1 0,-2 0 0 0,0 0-4 16,0 3 1-16,-2 3-1 0,-2 0-2 0,-3 2-3 15,4 4 0-15,0 2-1 0,-1 5 1 16,-1 3 1-16,4 7 4 0,-4 2 9 0,3 3 6 16,1 0 1-16,5 3 2 0,1 2-1 0,2-1-2 15,2 1 0-15,6-2-6 0,3 0-8 0,1-3-2 16,6-3-1-16,3 1-1 0,2-1 1 15,9-1 1-15,-1-2-5 0,3-2-2 0,3-1 1 16,0-3-4-16,3-3 1 0,3-3-1 0,2-2 4 16,2-3-1-16,0-3 3 0,2-3 2 0,1-5 1 15,4-1 1-15,-1-2 1 0,-2-2 1 0,2-3 4 16,-2 0 5-16,-4-2 8 0,-4-1 3 0,2-1-1 16,-1-4 0-16,-4-1 0 0,-1-1 6 0,-1-2 11 15,-3-2 6-15,1-2-5 0,-1-2 12 0,-3 0 16 16,0-1 15-16,-6-1 15 0,0 1 4 15,-3 0-16-15,-4-4-8 0,-4 1 2 0,0-1-11 16,-3 2-15-16,-3 0-16 0,-3-2-12 0,-2-1-18 16,-4-4-8-16,-3-3-15 0,-3 4-23 0,-5 0-30 15,1 1-35-15,-5 1-40 0,-2 3-43 0,-3 1-43 16,1 5-71-16</inkml:trace>
  <inkml:trace contextRef="#ctx0" brushRef="#br2" timeOffset="159708.13">15714 12813 260 0,'8'-8'76'0,"1"-2"16"0,0-1 10 0,-5 6 2 15,0-1 1-15,2-2-30 0,1 1-22 16,-1 0-14-16,0-1-15 0,0 0-23 0,4 0-18 16,-4 0-13-16,1-2-9 0,0 0-15 0,0-1-12 15,0 3-14-15,0-3-7 0,0-1-8 0,4 0-4 16,-2 1-265-16,-1-3 375 0,2 0-13 0,-2 2 26 16,1-1-17-16,-1 0 8 0,0 1 15 15,-3 1 15-15,2 1 15 0,-3 2 15 0,-4 8 13 16,3-8 14-16,-3 8 9 0,0 0 5 0,0 0 0 15,0 0-4-15,0 0 2 0,0 0 0 0,0 0 3 16,0 0 3-16,0 0 0 0,0 0 2 0,0 0-3 16,0 0 0-16,0 0-9 0,0 0-5 0,0 0-12 15,0 0-14-15,0 0-16 0,-3-5-18 0,-1 2-15 16,-3 2-16-16,0 4-14 0,-3 3-12 0,-2 5-3 16,-2 5-4-16,-7 8 2 0,-4 3 0 0,-5 7 6 15,0 3 5-15,-1 3 6 0,-1 2 3 0,-1 0 0 16,-2 2-1-16,2-1-2 0,0-3 8 15,4-4-2-15,2-2-2 0,3-4 0 0,4-4 2 16,3 0-2-16,0-3 3 0,2-1-1 0,2-4-5 16,2-2 1-16,1-4-1 0,3-3 2 15,1-1-2-15,6-8 0 0,0 0-1 0,0 0 3 16,0 0 0-16,0 0 3 0,0 0 2 0,0 0 2 16,0 0-1-16,0 0 1 0,0 0 3 0,0 4-2 15,1-3 2-15,1-1-2 0,2-3-4 0,1-1-6 16,-1 0-9-16,1-1-18 0,1-1-36 0,-1-4-34 15,1-1-40-15,-2 1-52 0,-2-3-62 0</inkml:trace>
  <inkml:trace contextRef="#ctx0" brushRef="#br2" timeOffset="160207.8499">15378 12952 310 0,'-7'-7'159'0,"2"-1"20"0,5 8 18 15,0 0 8-15,-7-1-1 0,0 1-59 16,2 1-47-16,0 2-35 0,1 1-23 0,1 1-24 15,0 3-18-15,1 1-8 0,0 1 5 0,0 4 7 16,2-3 7-16,1 2 1 0,0-1 1 0,-1 1 3 16,0 1 2-16,0 0-3 0,0 0-2 0,0-3-8 15,0 2-5-15,2-2 1 0,-1 1 4 0,-1-1-2 16,0 0-4-16,0-1 3 0,1 0 0 0,-1-2-1 16,0 1 1-16,0-2 3 0,0-7-6 0,0 7 0 15,0-7 4-15,0 0 2 0,0 0 0 0,0 0 8 16,0 0 21-16,0 0 14 0,3 4 15 15,1-2 15-15,3-1 12 0,-1-2 10 0,1 0 6 16,0-1 2-16,-1-1-5 0,2-1-8 0,0 0-2 16,0-2-5-16,-3 3-1 0,-5 3 0 0,4-4 1 15,4 0-4-15,-1-1-7 0,1 0-7 0,1-2-6 16,3 2-8-16,-2-2-5 0,1 0-3 0,2-1-8 16,-1-1-6-16,4-4-5 0,0-1-18 15,3-2-25-15,0 0-19 0,-2 1-32 0,1-3-37 16,-3 3-41-16,1 2-40 0,-3 0-55 0,1 3-53 15,-14 10-66-15</inkml:trace>
  <inkml:trace contextRef="#ctx0" brushRef="#br2" timeOffset="160475.8799">15218 13351 389 0,'-7'6'94'0,"2"1"16"16,1 0 23-16,2 1 23 0,2 4 18 0,0 2-31 16,0 2-17-16,0 3 2 0,2 4-25 0,-1 0-13 15,1 4-23-15,0 2-21 0,0 4-18 16,-1 1-3-16,0 1-2 0,-1 0-5 0,1-2-8 15,0-2-3-15,-1-5-8 0,1-3-27 16,0-5-28-16,1-5-27 0,-2-13-30 0,0 0-38 16,0 0-33-16</inkml:trace>
  <inkml:trace contextRef="#ctx0" brushRef="#br2" timeOffset="160924.3499">15241 13423 646 0,'2'-9'241'0,"-2"9"30"0,0 0 23 15,0 0 20-15,3-9 8 0,-3 9-84 0,4-5-66 16,0 0-49-16,3 3-32 0,0-1-30 16,2 1-24-16,4 1-20 0,3 1-8 0,6 0-2 15,1 1-4-15,4 2 0 0,-1 0-1 0,3 2 0 16,-3 0-2-16,-1 1 0 0,-2 2-1 0,-4-1-3 16,-3 0 0-16,-8 2-2 0,-3 1-1 0,-4 0-3 15,-1 1 2-15,-4 2-2 0,1-2-5 0,-3 5-2 16,-1 3 0-16,-1 1-10 0,-2 1-15 0,2-2-10 15,-4-1-19-15,-1 0-28 0,-1-1-16 16,1-2-19-16,1-1-22 0,0-5-19 0,3-3-13 16,9-6-12-16,0 0 5 0,0 0 16 0,0 0 10 15,0 0 26-15,-3 1 30 0,2-1 38 16,3-2 31-16,4-1 35 0,2-1 28 0,5-1 32 16,1-1 20-16,3 0 10 0,0 1 8 0,3-2 10 15,0 4 8-15,-1 2 6 0,1 0-1 0,2 2-6 16,-3 1-5-16,2 0-4 0,-4 3-3 0,-3 2-8 15,-3 0-5-15,-6 2-12 0,-1-1-13 0,-4-1-10 16,-5 2-5-16,0 0-10 0,-3 0-6 0,-4 1 1 16,-2 2-1-16,3-2-5 0,-1 1 1 0,1 0 2 15,-2-1 2-15,-4-2 4 0,1-1-4 0,-4 0-5 16,-4-3-5-16,-1-1 1 0,-2-5-3 0,-1-2-6 16,-5-1-30-16,-1-4-29 0,1-2-36 15,3 0-51-15,1-2-74 0</inkml:trace>
  <inkml:trace contextRef="#ctx0" brushRef="#br2" timeOffset="161492.1">16580 12653 225 0,'3'-10'88'0,"-1"1"28"0,1 1 27 16,-3 0 24-16,-1 2 18 0,-2 1-4 0,-1-1-14 15,1 0-11-15,0 0-14 0,3 6-16 0,-4-4-17 16,0-1-15-16,4 5-12 0,0 0-16 0,-5-3-2 15,5 3-9-15,-6-3-11 0,6 3-9 0,0 0-7 16,0 0-5-16,-3 1-5 0,3-1 4 0,0 0 4 16,0 3 6-16,1-1-3 0,-1-2 0 0,1 3-3 15,3 2 0-15,1 5 1 0,5 2 0 16,3 4 5-16,8 3 4 0,7 1 9 16,0 0-3-16,2 1-1 0,1 3 0 0,4 2-4 15,3 1-3-15,2-1-14 0,1 0-9 0,4-3-5 16,-3-2 1-16,-2 0 1 0,1 0 3 0,0-1 1 15,-2-2-4-15,-2-1 1 0,-5-3 1 0,-3-1-6 16,-6-4 2-16,-6 0-3 0,-17-9-3 0,0 0 2 16,0 0 4-16,0 0 3 0,0 0 3 0,0 0 2 15,0 0 2-15,0 0 1 0,0 0-3 0,0 0-3 16,0 0 2-16,0 0-5 0,0 0-5 0,0 0 3 16,0 0-6-16,0 0 1 0,0 0 4 15,0 0-1-15,0 0-3 0,0 0 5 0,0 0-2 16,0 0-2-16,0 0 2 0,0 0-1 0,0 0-7 15,0 0-11-15,0 0-6 0,0 0-13 0,0 0-10 16,0 0-14-16,0 0-17 0,0 0-21 0,0 0-18 16,0 0-19-16,0 0-30 0,0 0-31 0,0 0-35 15,0 0-44-15</inkml:trace>
  <inkml:trace contextRef="#ctx0" brushRef="#br2" timeOffset="161995.78">17203 12921 475 0,'-12'-7'101'0,"2"4"31"0,1 1 22 16,-1 0 21-16,1 2 15 0,9 0-13 15,0 0-15-15,0 0-13 0,0 0-18 0,0 0-18 16,0 0-14-16,0 0-12 0,0 0-14 0,0 0-12 16,0 0-11-16,-4 1-16 0,2 1-10 0,2 1-16 15,0 1-8-15,3 2-8 0,1 1-1 0,2 2 2 16,2 2 0-16,0 2 4 0,2 0 2 0,3-1 5 15,-2 0-3-15,-1 2 1 0,5 1-2 0,-4-2 0 16,0-1-2-16,0 0-1 0,-1-2 1 16,-3-2-3-16,-7-8 3 0,0 0 0 0,7 8-1 15,-7-8 1-15,0 5-1 0,-2 0 3 0,-1 0-5 16,-3-3 0-16,-1 2 2 0,1-1-1 0,-5 1 1 16,0 0 7-16,-3 3 10 0,-1 1-1 0,1 0 7 15,-3 0 0-15,3 2-1 0,-2 0 1 16,0 0 0-16,-3 1-3 0,1 0-12 0,3-2 1 15,3-2-4-15,1-1 2 0,11-6-3 0,-9 4 2 16,9-4 0-16,0 0-3 0,0 0 0 0,0 0-13 16,0 0-21-16,0 0-26 0,0 0-39 0,-3 1-46 15,5 0-56-15,-1-1-63 0</inkml:trace>
  <inkml:trace contextRef="#ctx0" brushRef="#br2" timeOffset="162496.8899">17778 13304 156 0,'2'12'14'0,"2"-2"7"0,-1 0 13 0,0 0 16 15,-3-10 18-15,0 0 12 0,0 0 21 0,0 0 19 16,0 0 23-16,0 0 14 0,0 0 4 0,0 0 5 16,0 0-8-16,0 0 0 0,0 0-10 15,0 0-8-15,0 0-12 0,0 0-9 0,0 0-4 16,0 0-13-16,0 0-1 0,0 0-13 0,0 0-6 16,-2 2-14-16,0 0-4 0,-2-4-9 0,-3 1-11 15,-1-2-12-15,0 0-11 0,-4-1-7 0,-2 0-7 16,-3 0-5-16,-4 0-9 0,0 4-6 0,-3 1-4 15,0 4 6-15,-2 0-8 0,-3 3 1 0,3 1-6 16,-2 2 0-16,1 2-3 0,3 3 2 0,3 0-7 16,2 1-4-16,4-1 3 0,5 0-5 0,5 0 3 15,3-2-1-15,2 2 5 0,5-1 0 0,2 0 8 16,5-3 6-16,4 1 7 0,1 0 9 0,1-1 11 16,4-1 10-16,3-2 2 15,2-4 7-15,0-2 9 0,4 0 10 0,1-5 4 16,-2 1 5-16,-3-2-2 0,0-2 6 0,0-2 1 15,-4 1-3-15,-3-1-8 0,-4 4-10 0,0-1-11 16,-5 1-4-16,-4 0-8 0,-7 3-14 0,0 0-18 16,0 0-18-16,0 0-28 0,0 0-36 0,0 0-44 15,0 0-64-15,9-4-94 0</inkml:trace>
  <inkml:trace contextRef="#ctx0" brushRef="#br2" timeOffset="165277.06">15573 13247 375 0,'-2'-8'82'0,"2"8"16"15,-3-7 8-15,1 1 6 0,-2 0 11 0,2 2-18 16,-2-1-16-16,-2 1-10 0,6 4-8 0,-4-5-8 15,4 5 4-15,-7-4 1 0,0 0-2 0,1 0 0 16,-2-1 2-16,1 0-3 0,-2 1-2 0,2-1-3 16,-4 1-9-16,0 0-3 0,-2 2-7 0,2 0-5 15,-3 0-9-15,2 0-6 0,0 2-3 0,-1-1-6 16,1 1-3-16,-2 0-4 0,2 0-2 0,0 1-2 16,0 0 0-16,0 1-1 0,-2-1 0 15,1 1 2-15,-1-1-2 0,1 2 4 16,1-1-1-16,0 1 0 0,2-2 0 0,0 2 1 15,-1 0-1-15,1-1 8 0,-1 1 10 0,1 0-1 16,-1 1 1-16,0 0 2 0,0-1-1 0,-2 2 0 16,1-1-1-16,0-1-9 0,-1 1-5 0,2 0-2 15,1 0-1-15,-1 1-1 0,-1 2 8 0,-2 0 10 16,-2 1 3-16,1 0 3 0,-1 0-3 0,1-1 0 16,-1-1-2-16,3 1 0 0,-2 0-8 0,4-3-6 15,11-4-7-15,-10 5-1 0,10-5-2 0,0 0 1 16,0 0 2-16,-9 3-2 0,9-3 1 15,-5 3-4-15,0 1 2 0,-1 0-2 0,0 1 3 16,-1 2 1-16,-2 1-2 0,0 0 2 0,-2 1 0 16,1 1 2-16,0-2-2 0,-1 1 1 0,0-1-2 15,1 0 1-15,0-1-2 0,3-1 2 0,-1 0-2 16,1 0-1-16,0 0 1 0,1-2-1 0,0 1 2 16,1-1-3-16,0 1 2 0,5-5-4 0,-5 5 4 15,0 1-1-15,0 0 0 0,1 1 0 16,0 1 3-16,-2 3 0 0,2 0-1 0,-3 3 4 15,1 0-3-15,1 3 1 0,0-1 1 0,-2 0-1 16,2 0-5-16,1 0 1 0,1 0 3 0,1-2-4 16,0 2 4-16,2-1-3 0,1-1 0 0,-1-1 2 15,0 1 2-15,3 0 2 0,-2-2-3 16,0-1 0-16,1 1 0 0,-1-1 0 0,2-2 0 16,-2 1 0-16,1-3 0 0,-1 0-3 0,-1-7 2 15,3 7 1-15,-2 0-1 0,1-1 1 0,0 2 1 16,1-1-1-16,-1 1 1 0,-1-1 1 0,0 0-2 15,2 1 3-15,1 0-2 0,-4-1 0 0,3 0-1 16,0-1 2-16,1 0-4 0,-2 1 2 0,0-2 0 16,5 2 0-16,-2 0 2 0,0 0-1 0,3-1 2 15,0 2-2-15,-3-1 1 0,1 1-1 0,-1-2 2 16,3 1-2-16,0-1 0 0,-4-1-1 0,1-1 0 16,-1 1 0-16,2 1 2 0,-1-1 1 15,1-1-3-15,0 1 0 0,1 0 3 16,0 0-1-16,2 1 0 0,-3-1-1 0,3 1-1 15,0-1-1-15,-1 0 4 0,3-1 0 0,-1 3-3 16,3-3 1-16,-2 0 0 0,3 2 2 0,-1-2 1 16,3 0 1-16,-4-1-5 0,-1 0 1 0,4-1 0 15,-4 0 1-15,2-1-1 0,-4 1-2 0,2-1-1 16,1-1 1-16,-2 0 2 0,1 0-1 0,4 0 0 16,-1 0 0-16,2 0 0 0,0 0 2 0,1-1-2 15,2-1 3-15,-4 1-2 0,-1 0-1 0,1-1 0 16,-2 0 2-16,0 0-2 0,0 0 1 15,-1 0 3-15,-3 0-5 0,0 1-1 0,1-1 4 16,-1 1-1-16,-1 0-1 0,1-2 2 0,0 2-4 16,0-1 2-16,-2 1 0 0,0-1 3 0,-7 2-4 15,8-1 1-15,-8 1 1 0,7-2-1 0,-7 2 2 16,0 0-4-16,6-2 5 0,0 2-4 16,1-3 2-16,-1 1-1 0,0 0 0 0,0-1 2 15,-2 0-1-15,3 1 0 0,0-2 1 0,-2 0 3 16,0 0 2-16,2 0 2 0,-4 0 1 0,3 1 0 15,-6 3-2-15,7-5 1 0,-2-1-4 0,1-1-2 16,0 0-1-16,-1-1-2 0,4-1-3 0,-3 1 0 16,0 0 2-16,1-1 1 0,1 0 1 0,-2-1-1 15,-1 3-1-15,-1 0-1 0,0 0 1 16,-4 7-1-16,0 0 2 0,5-7-1 0,-2 1-3 16,0 0 2-16,-1 0 4 0,-2 6-2 0,3-7-2 15,-3 7 4-15,3-5-5 0,-2 0-1 0,2 0 2 16,-2 0-5-16,2-1-4 0,1 0-2 0,-1-1 2 15,0 0-5-15,1 1 5 0,0-1-1 0,1 0 1 16,0 0 4-16,0-1 3 0,1 1 2 0,-1 1 2 16,-2 0 2-16,-3 6-2 0,7-6 1 0,-7 6 0 15,6-4 2-15,-2-2 0 0,-4 6-1 16,0 0-1-16,0 0 1 0,0 0-1 0,0 0 1 16,3-4 0-16,-3 4 1 0,0 0 0 15,0 0 3-15,0 0-1 0,0 0 1 0,0 0 0 16,0 0-1-16,0 0 2 0,5-5-1 0,-5 5 3 15,4-6-2-15,-1 1 0 0,-3 5 0 0,0 0 1 16,1-6 1-16,2-1-5 0,0 3 0 0,-2-3-2 16,0-2 1-16,0 0-6 0,0 1 1 0,0 0-1 15,1 3 2-15,0-3 2 0,-2 8 1 0,2-6 1 16,-2 6-1-16,0 0 6 0,0-7-3 0,0 7 1 16,0-9-2-16,0 1 2 0,0 8 1 0,0-7 2 15,0-1-2-15,0-2-3 0,0-1-1 0,-2-4-2 16,0 2 0-16,2-2-2 0,0-1-1 15,-1 2-3-15,0 2-2 0,1-2 5 0,-1 2 1 0,-1 0 1 16,0 3 0-16,2 9 3 0,0-8-3 0,0 8 4 16,0 0 3-16,-3-7-1 0,1 2 2 15,0 0 3-15,2-1 1 0,-4-1-4 0,-1 3 3 16,2-2-4-16,0 0-1 0,-1-2-2 16,-1 0 1-16,-1 1-3 0,1-1 1 0,-2 0-1 15,0-1-4-15,2-2 4 0,-2-2-2 0,-1 0 0 16,1 1 0-16,0 0-4 0,0 1 1 0,1-1 0 15,0 3 1-15,-1-1 0 0,1 1 2 0,0 2 1 16,6 7-2-16,-5-5 3 0,-1-1-2 0,1 1 3 16,1-1-3-16,-4 1-1 0,0-2-3 0,-3 0-9 15,-2 1-11-15,-2-2-10 0,-4 0-16 16,-2 0-36-16,-6 0-41 0,-5 0-41 0,-4 0-59 16,-5 0-56-16</inkml:trace>
  <inkml:trace contextRef="#ctx0" brushRef="#br2" timeOffset="174404.19">14868 14115 269 0,'0'0'132'0,"0"0"19"16,0 0 19-16,0 0 7 0,0 0 5 0,0 0-52 15,0 0-31-15,0 0-31 0,-1 1-24 0,-2 0-21 16,-1 2-19-16,-2 1-8 0,-2 3-8 0,-1 2 1 16,-5 2 1-16,-4 5 3 0,-1 4 3 0,2 0 1 15,-3 1 2-15,-2 1 1 0,0 3 1 16,-2 2 1-16,-2-1-1 0,0-1 0 0,0 0 1 16,5-2-1-16,-1 2 2 0,2 2-3 0,1-1 0 15,-1 1 1-15,1 2-2 0,0-3 1 0,1 1 0 16,1-1 1-16,1-1-3 0,1 0 0 0,-1-4 2 15,5-2 0-15,-2-1-1 0,4-4 1 16,0-3 1-16,1-1-1 0,1-2 3 0,3-1 2 16,4-7 1-16,0 0 1 0,0 0 2 0,0 0-2 15,0 0 1-15,0 0 3 0,0 0 1 0,0 0-4 16,0 0-13-16,0 0-21 0,0 0-22 0,0 1-31 16,0-1-27-16,-1-1-40 0</inkml:trace>
  <inkml:trace contextRef="#ctx0" brushRef="#br2" timeOffset="174740.96">14257 14521 413 0,'-12'5'97'0,"4"-5"13"16,-1 5 24-16,3-2 8 0,6-3 2 0,-4 5-42 16,4-5-20-16,0 0-18 0,-1 6-20 0,1 1-15 15,2 2-23-15,1 4-9 0,0 1-3 0,2 3 3 16,2 1-2-16,0 0-1 0,0 3 2 0,0 1 1 15,-1 2 0-15,0 1 6 0,0 3 4 0,-1-1 3 16,-2 0 10-16,1-3 0 16,-3 0 0-16,1-2-1 0,-2-2 0 0,3-4-2 15,-2-3-2-15,-1-13 8 0,4 8 8 0,1-3 21 16,-1-4 13-16,-1-2 16 0,3 0 14 0,0-3 15 16,1 2 16-16,0-3 5 0,-1 1 4 0,2-2-5 15,-2 3 2-15,-1-3-9 0,4-1-10 0,0 0-17 16,1-1-17-16,5-1-15 0,-3 1-21 0,2 0-16 15,-2 0-14-15,2 0-7 0,0-2-5 0,-1 2-1 16,1-2-18-16,-1 1-19 0,-1 1-35 0,0-3-34 16,2 0-37-16,1-1-51 0,1-1-62 15,1-1-89-15</inkml:trace>
  <inkml:trace contextRef="#ctx0" brushRef="#br2" timeOffset="175125.51">14184 15373 500 0,'0'0'195'0,"-1"-8"35"15,1 8 33-15,-4-6 22 0,4 6 16 0,0 0-55 16,-3-6-35-16,3 6-36 0,0 0-32 0,0 0-34 16,0 0-30-16,0 0-24 0,0 0-17 0,-3-3-18 15,-2 2-11-15,2 2-11 0,0 3-5 0,-1 2-3 16,1 5-5-16,-2 0 1 0,0 5 0 0,3-1 1 15,1 7 4-15,2-1 4 0,2 4-1 16,0-1-17-16,0 1-16 0,1 0-24 0,-2-2-26 16,3 0-34-16,-1-2-34 0,0-1-35 0,0-4-52 15,2-3-41-15</inkml:trace>
  <inkml:trace contextRef="#ctx0" brushRef="#br2" timeOffset="175474.3599">14196 15353 835 0,'-4'-21'198'0,"-2"5"26"16,0 4 23-16,6 12 15 0,0 0 11 0,0 0-78 16,0 0-52-16,0 0-40 0,0 0-22 15,0 0-26-15,0 0-25 0,0 0-16 0,0 0-12 0,2-7-3 16,4 6-3-16,5 2 1 0,8 5-1 16,5-1 1-16,2 5-3 0,5 0 0 0,0 4-5 15,4-1-2-15,-1 4-2 0,-4 0-1 0,-3 2 1 16,-9 0-4-16,-3-2 4 0,-7 3 1 0,-4-1 2 15,-3 0 2-15,-1-1 1 0,-4-1-3 0,-1-1 4 16,-4-1-2-16,-1 0 3 0,-1-1 1 0,-2 2 3 16,-1-2 2-16,-6 2 7 0,-3-1 11 0,1 0 1 15,-4 1 6-15,0-1-3 0,0-2 2 16,2 0 2-16,1-1 1 0,0-3-4 0,2 0-7 16,3-4-1-16,5 0-2 0,2-3 5 15,11-2 0-15,0 0 2 0,0 0 0 0,0 0 4 16,0 0-2-16,0 0 0 0,0 0-1 0,0 0-3 15,0 0-3-15,0 0-7 0,0 0-17 0,-4-1-28 16,1-2-34-16,2-1-62 0,0-3-85 0</inkml:trace>
  <inkml:trace contextRef="#ctx0" brushRef="#br2" timeOffset="180560.11">14686 15171 148 0,'-1'-6'59'0,"-1"-1"12"0,2 7 9 16,0 0 8-16,-2-6 4 0,2 6-7 0,0 0-7 15,0 0-2-15,0-7 2 0,-1-1-1 0,1 8-2 16,-1-7-3-16,1 7 3 0,0 0-4 0,-5-4-3 16,1 1-3-16,0-1-7 0,4 4-6 0,-5-3-1 15,5 3 2-15,0 0-4 16,-6-5-2-16,6 5 0 0,0 0-1 0,-4-4 4 15,4 4 1-15,-7-4 1 0,0 1-1 0,0-1 1 16,0 2 1-16,3-3-8 0,-2 1-4 0,-1-1-7 16,0 2-6-16,0-2-7 0,-1-1-1 0,-1 0-7 15,2 0-3-15,-3 0-2 0,2 0-2 0,-2 2-2 16,2-1 1-16,-1-1-3 0,-2 1 1 0,2 0 0 16,0 3 0-16,-2-2-2 0,1 2 1 0,-1-1-1 15,-1 0-1-15,-1-1 4 0,-2 0-1 0,1 2 4 16,2-1 5-16,-1 0 5 0,3 1 1 15,-2-1 3-15,5 0 2 0,7 3-3 0,-8-1-1 16,8 1 0-16,-8-3-8 0,8 3-3 0,-9-1-2 16,9 1-2-16,-6 0-1 0,-2-1-1 0,1 0-2 15,-4 0 0-15,2 1 1 0,0 0-1 0,-2 0 0 16,1 0-3-16,2 0 2 0,0 1 2 0,8-1-1 16,-9 1-1-16,2 0-1 0,7-1 1 15,-6 0-1-15,6 0 2 0,-7 1-1 0,0 1-2 16,-1-1 2-16,2 2 1 0,0-1-3 0,-1 0 0 15,-1 1 2-15,1 1-1 0,0-1 1 0,-1 1-2 16,1 0 2-16,-3 2-3 0,0 2 4 0,-4 0 0 16,-1-1-3-16,-1 0 3 0,2 0-2 15,1-1 1-15,2 1-1 0,0-1 2 0,-1-1 0 16,12-5-1-16,0 0 1 0,0 0-2 0,0 0 1 16,0 0 4-16,-8 4-5 0,8-4 2 0,0 0-2 15,0 0 2-15,0 0 0 0,-9 3-2 0,9-3 2 16,-3 3-4-16,-1 1 3 0,-1 1-1 0,-1 1 1 15,0 1-1-15,-4 1 2 0,0 1 0 0,0 2-1 16,-1 1 4-16,-2 0 0 0,3-2-3 0,-3-1 0 16,2 2-2-16,1 1 2 0,-2-4 0 0,4 2 0 15,-2-2-1-15,0 0-1 0,2-2 4 16,1 1 1-16,1 0-2 0,0 1 0 0,0-2-2 16,0-2 1-16,6-4-1 0,0 0-1 15,-4 7-1-15,-2-1 1 0,3 0-1 0,0-1-1 16,0 0 4-16,-3 1-2 0,0-1 0 0,1 1-1 15,0 0 0-15,-1 2 0 0,0-3 0 0,1 3 0 16,0-2-1-16,-1 3 1 0,2-1 0 0,2 2 2 16,-1 1-2-16,0 0 0 0,0-1 2 0,1 2 1 15,1 0 0-15,1 0 0 0,-3-1 0 0,1-1-1 16,0 1-1-16,0-2 2 0,0 0 0 0,1 1-1 16,-1-2-1-16,1 2 2 0,-2-2 0 0,0 0-1 15,3 1 2-15,0 0-2 0,-1 1-2 0,1-1 2 16,0 0-1-16,0 0-1 0,0 1 0 15,0 1 2-15,1 0-1 0,2 4 2 0,0-2 2 0,1 1-2 16,1 0 1-16,2 2-1 0,1 0 3 16,0-1 0-16,1 1-3 0,0-2 0 0,4-1 0 15,-6-1 2-15,6 0-5 0,-6 1 3 16,2-1-5-16,-1 0 3 0,2-2 0 0,-1 1 2 16,-2-2-1-16,1 0-3 0,0 0-2 0,1-2-3 15,-2 0 2-15,3 0-1 0,-2-2-1 0,4 1 1 16,-1 1-1-16,-1-1 4 0,4-1 5 0,0 1 1 15,2-1 3-15,3 0 3 0,2 0-1 0,1-2 0 16,1 0-1-16,-1-2 1 0,2 0-2 0,0 0-1 16,1-2 0-16,0 1-2 0,1-1 1 0,-3-1-2 15,0-1 1-15,0-1 1 0,1-2-1 0,2 2 2 16,-3-2-3-16,0 1 1 0,-1 0 2 16,-4-1-1-16,0 1-1 0,0-2-1 0,-3 2 3 15,1-1 0-15,-3-1 2 0,-2 1-3 0,1-2-1 16,1-3 1-16,2 0 1 0,1-2-2 0,3 1-3 15,0-3 1-15,3-1 0 0,-3 1 1 0,1-2 1 16,1-1 2-16,1 1 5 0,0 1 11 0,-4 0 5 16,0 3 17-16,-4 0 11 0,-2 0 20 15,-2 2 10-15,0 4 13 0,-3 0 5 0,-7 7 2 16,0 0 6-16,5-7-12 0,-3 1-7 0,-1 1-17 16,0 0-10-16,0-2-11 0,1-1-13 15,-1-3-11-15,-1-3-23 0,3-6-11 0,-2-2-3 16,3-2-4-16,-2 0 3 0,3 0 4 0,-4 2 6 15,-1 1 5-15,1 1 17 0,0 1 5 0,-2 4-1 16,0 4 3-16,0 1-4 0,-3 2-7 0,1-1-2 16,-3-2-8-16,2 0-4 0,0-3-2 0,-6 1-5 15,-1 0-2-15,0 0-1 0,-2-1-4 0,-1 1-9 16,-1 1-7-16,-1-2-13 0,-3 1-4 0,1 1-2 16,-1 1-12-16,0-1-20 0,3 2-22 0,-3-1-25 15,-4 0-22-15,2 1-21 0,-4 1-47 16,-1 3-67-16,-2 1-67 0</inkml:trace>
  <inkml:trace contextRef="#ctx0" brushRef="#br3" timeOffset="194324.77">21358 12065 156 0,'0'0'88'16,"0"0"14"-16,0 0 9 0,0 0 15 0,0 0 17 16,0 0-6-16,0 0-10 0,0 0-9 0,0 0-18 15,0 0-4-15,0 0-1 0,0 0-7 0,0 0-6 16,0 0-3-16,0 0 3 0,0 0 7 0,0 0 15 15,0 0 7-15,0 0 10 0,0 0 12 0,0 0 5 16,0 0 3-16,0 0-2 0,-10-1-9 16,6-2-11-16,4 0-13 0,3-3-11 0,1-2-19 15,2-3-13-15,3-5-14 0,1-5-12 0,5-8-13 16,-1-7-10-16,2 1-7 0,-1-3-5 0,3-1-1 16,-2-1-4-16,2 0 0 0,-3 3 3 0,2 4 2 15,-4 4-1-15,-2 7 2 0,0 8-2 16,-3 3-1-16,-2 2 2 0,-6 9-4 15,0 0-2-15,0 0 0 0,0 0-3 0,0 0-2 0,0 0 2 16,0 0-4-16,8-4-8 0,-8 4-13 0,5 0-11 16,-1 5-3-16,3 3 1 0,2 6 1 0,1 6-6 15,1 9 2-15,2 3 0 0,3 6 4 0,1 1-4 16,-1 1-3-16,1-1-2 0,-1 0-5 16,-2-2 2-16,-2-4 3 0,-3-4 6 0,-1-6 7 15,-3-6 9-15,-3-2-1 0,1-2-14 0,-2-4-9 16,-1-9-21-16,0 0-27 0,0 0-29 0,0 0-25 15,0 0-38-15,0 0-37 0</inkml:trace>
  <inkml:trace contextRef="#ctx0" brushRef="#br3" timeOffset="194524.3">21410 11904 859 0,'-19'0'149'0,"3"2"22"0,16-2 16 15,-13 1 13-15,13-1 14 0,0 0-37 16,0 0-32-16,-5 1-36 0,7 0-31 0,3 1-22 16,3-3-15-16,3 3-14 0,5-2-10 0,2 2-11 15,4-1-6-15,7 0-3 0,2-2-33 0,-3-1-45 16,6 1-48-16,0-3-66 0,4 2-82 0</inkml:trace>
  <inkml:trace contextRef="#ctx0" brushRef="#br3" timeOffset="195325.18">22045 11492 238 0,'-8'-10'98'0,"0"-1"16"0,-1 2 12 0,0 2 17 16,1 0 17-16,-1 1-17 0,-1 1-15 0,2-2-10 16,-2 0-10-16,2 2-3 0,0-1-2 15,1 2-2-15,-2 0-2 0,2 0-9 0,-2-2-6 16,2 2-1-16,-3-2-3 0,1 3-8 16,-2-1-7-16,-3 1-11 0,1-1-16 0,-3 1-7 15,1 0-4-15,-4 0-7 0,-2 1-5 0,-2 1-2 16,-2 1-2-16,0 0-4 0,0 1 3 0,1 1-3 15,0 1 0-15,1 1-1 0,0-1-3 0,1 2-2 16,5 1-1-16,-2 2 1 0,2 0-2 0,-3-1 4 16,2 2-3-16,-2 0-2 0,0 1 2 0,1 1 0 15,-4 3-1-15,0 0 0 0,1 0 1 0,0 1-2 16,1 1 2-16,1 0 3 0,0 1-2 0,1 1-1 16,-2 0 3-16,1-1 0 0,1 2 0 15,0-1 0-15,3 0-2 0,-1 1-1 0,1-1 2 16,1 5 1-16,0 2-2 0,0 1 0 0,3 0-2 15,2-2 0-15,0 1-1 0,3 0 2 0,-1 0 2 16,3 0-4-16,0-1-1 0,2-2 0 16,3-1 3-16,1-2 0 0,2 2-1 0,1-1 1 15,2 1-3-15,2 2 2 0,2-1 5 0,1 1-1 16,2-2-2-16,2 2 2 0,-1-2 1 0,3 0 0 16,1-1 4-16,3 0-3 0,3 0-2 15,1-3 1-15,1-2 1 0,-1 0 0 0,4-3 3 0,-1 1-7 16,2-3 2-16,0-1 0 0,0-1-2 15,-1-2 2-15,-1-1 0 0,-2-1-3 0,-1-1 0 16,-4-1 3-16,-1-1-2 0,-4-1 3 0,3 0 3 16,-2-2-1-16,1-1 1 0,2-1-1 0,0-2 1 15,1-1 0-15,0 1-2 0,2-2 1 0,0 1-2 16,-1-4 3-16,2-1-3 0,1-2 2 0,-2-2-2 16,-1-3 1-16,-1-1 0 0,-3 0 1 0,2-3 9 15,-2-1 8-15,0-1 8 0,-1 0 10 0,-2 1 11 16,-3 2 15-16,-2-1 7 0,-5 1 6 0,1 1-5 15,-2-2-10-15,0-2-5 0,0-3-11 16,-2 0-11-16,1-5-12 0,-3-1-9 0,1 2-9 16,-1-3-1-16,0 3-2 0,-1-1-1 15,-2 5 6-15,-1 1 0 0,-2 4-2 0,-1 1 0 0,-2 4-1 16,-1 1-4-16,-4 0 3 0,1 1-3 16,-4-1-10-16,-1 1-9 0,-3-1-12 0,-4 1-16 15,-2-1-12-15,-5 3-25 0,-1 0-31 0,-3 3-31 16,1 1-29-16,-4 3-33 0,-1 3-43 0,0 4-47 15,-1 4-65-15</inkml:trace>
  <inkml:trace contextRef="#ctx0" brushRef="#br3" timeOffset="196256.09">21448 12427 417 0,'-6'-7'128'0,"6"7"25"0,0 0 21 0,0 0 14 15,0 0 11-15,0 0-28 0,0 0-28 0,0 0-24 16,0 0-30-16,0 0-27 0,0 0-25 15,-6-3-16-15,0 1-12 0,-1 3-9 0,1 4-4 16,-5 3-5-16,0 3 1 0,-2 4 1 0,-4 3 7 0,-4 3 8 16,-2 4 5-16,0 0 1 0,-3 3 14 15,-4 3 1-15,0 1 0 0,-1 1 5 0,0-1-3 16,-1-2-7-16,4 0-1 0,0-2-2 16,2 0-8-16,-2 0 2 0,3-3 1 0,4-1-6 15,-1-3-1-15,4-2-1 0,1 0-1 0,2-2 2 16,0 1-8-16,2-2-3 0,2-2 1 0,3-3 2 15,3-1 1-15,-3-3-1 0,3 0 1 0,1-1-2 16,4-6-1-16,0 0-12 0,0 0-16 0,0 0-17 16,0 0-19-16,0 0-25 0,0 0-19 15,0 0-25-15,0 0-26 0,0 0-18 0,2 2-13 16,-2-2-14-16</inkml:trace>
  <inkml:trace contextRef="#ctx0" brushRef="#br3" timeOffset="196608.37">20917 12833 440 0,'-6'-5'113'0,"0"-1"16"0,6 6 14 15,0 0 10-15,0 0 5 0,0 0-35 0,0 0-28 16,-6-2-31-16,6 2-25 0,-6 2-15 0,1 3-12 16,2 3-5-16,-1 4 12 0,-2 3 4 0,3 2-2 15,-3 3 6-15,3 2 3 0,-2 3 0 16,1-2-2-16,0-1-5 0,0-1-21 15,0-3-2-15,1-2 2 0,1-1-2 0,-1-3 1 16,1-2 1-16,2-10 2 0,0 0 9 0,0 0 12 16,0 0 13-16,0 0 5 0,0 0 13 0,0 0 12 15,0 0 7-15,2 5 3 0,3-3-3 0,0-1-4 16,2-2-4-16,4-1 8 0,4-2-5 0,3-3-2 16,3 1-1-16,6-2 3 0,4 1-5 0,-2 1-4 15,0 0-9-15,0 0-12 0,2-2-9 0,-1 2-10 16,-6 0-4-16,0 2-9 0,-5-2 1 0,-2 2-3 15,-5-1-8-15,-3 2-15 0,1 0-29 0,-4 1-45 16,-6 2-45-16,5-4-65 0,1-1-98 0</inkml:trace>
  <inkml:trace contextRef="#ctx0" brushRef="#br3" timeOffset="196958.01">20335 13400 1027 0,'0'0'171'0,"-3"-9"26"15,3 9 18-15,0 0 9 0,0 0 3 0,0 0-68 16,0 0-52-16,-3-2-26 0,-1 5-23 0,1 3-26 16,2 5-18-16,0 5-7 0,0 1-5 0,0 5 1 15,0 2 4-15,0 7 1 0,1 4-8 0,1 0-5 16,-2-1-22-16,1-2-38 0,-2-1-40 15,2-3-52-15,0-1-62 0,-1-3-63 0</inkml:trace>
  <inkml:trace contextRef="#ctx0" brushRef="#br3" timeOffset="197392.01">20319 13457 781 0,'2'-22'202'0,"1"5"30"0,0 2 23 0,0 5 15 16,1 2 9-16,2 2-63 0,-6 6-55 15,6-6-42-15,4 3-35 0,1 1-32 0,5-1-21 0,4 1-17 16,0 0-10-16,3 1-2 0,3-1-5 16,-2 3-4-16,2 1-6 0,-4 1-2 0,-4 0-11 15,-3 0-12-15,-5 2-7 0,-3 3-9 0,-4 2 1 16,-2 0 3-16,-3 2 3 0,-1 0 0 0,-5 2 1 16,-2 1 10-16,-2 1 0 0,-1 1-5 0,-2 0-13 15,-2-3-16-15,-1 0-22 0,2-3-22 0,1 0-16 16,-1-3-22-16,2-3-5 0,14-5 5 0,0 0 7 15,0 0 17-15,0 0 23 0,0 0 32 0,0 0 30 16,-5 2 31-16,3-2 19 0,4-1 17 0,4-2 13 16,2 2 9-16,6-6 9 0,-3 4 6 0,4-1-1 15,4-1-4-15,4 0-4 0,-5 4-1 16,6 0-3-16,1 1 0 0,3 1-1 0,-3 0 1 16,-1 5 9-16,-1-2 11 0,-2 1 8 0,-3 4-2 15,-3 2 8-15,-5 2 5 0,-3-1-5 16,-5 0-8-16,-8 3-15 0,-1-1-11 0,-2-2-5 15,-2 3-2-15,-2 2-10 0,-1-3-13 0,-5 0 2 16,-2 0 1-16,-1 1 5 0,-2-4-5 0,-3-1-1 16,-4 0-5-16,-2-2 1 0,-2-2-3 0,1-3-8 15,-1-1-13-15,2-4-22 0,4-2-32 0,-3-4-51 16,3-4-74-16,5-2-103 0</inkml:trace>
  <inkml:trace contextRef="#ctx0" brushRef="#br3" timeOffset="198108.07">21877 12570 318 0,'-5'-6'110'0,"0"2"31"0,0-1 25 15,5 5 13-15,-7-6 15 0,3 3-19 0,-4-2-22 16,3 1-21-16,0 0-25 0,1-1-26 0,-2 1-23 16,2-2-9-16,-1 1-12 0,1-1-4 0,1 0-2 15,-1 1 0-15,4 5 5 0,0 0 4 16,0 0 8-16,0 0 4 0,0 0 8 0,0 0-1 16,0 0 1-16,0 0 0 0,0 0-3 0,0 0-6 15,0 0-7-15,1-3-12 0,2-1-7 0,0 2-11 16,2 2-4-16,4 1-7 0,3 3-5 0,6 2-2 15,4 6 0-15,5 3-1 0,5 2 0 0,0 4 3 16,5 4 1-16,3 4 1 0,-1 3 0 0,0-3 0 16,-2 2-3-16,-3-1 1 0,-3-2 4 0,-4 0-1 15,-3-2 2-15,0-1-3 16,-2-5 0-16,-7-4 2 0,1-2 1 0,-4-3-2 16,0 0-1-16,-1-2 0 0,-2-3-1 0,-9-6-1 0,0 0 2 15,0 0 3-15,10 5-3 0,-10-5 0 16,0 0 1-16,0 0 4 0,0 0-1 0,0 0 2 15,0 0-1-15,0 0 2 0,0 0 2 0,0 0-1 16,0 0 1-16,0 0-1 0,0 0 1 0,0 0-7 16,0 0-13-16,0 0-23 0,0 0-23 0,0 0-25 15,1 0-27-15,-2-2-32 0,-3-2-37 0,0 0-34 16,0-3-24-16,-2 1-11 0,0 0 3 0,-2-1 18 16,-3 1 19-16,2-3 27 0,3 4 35 0,6 5 42 15,-4-5 39-15,4 5 30 0,-6-5 21 0,6 5 10 16,-6-5 5-16,6 5 2 0,-2-6 0 15,0 1-4-15,1 0-3 0,0-1-2 0,1 6-1 16,-1-7-1-16,1 2-1 0,0 5-5 0,0 0-4 16</inkml:trace>
  <inkml:trace contextRef="#ctx0" brushRef="#br3" timeOffset="198391.27">22329 12778 238 0,'0'-7'64'0,"0"7"15"0,0 0 17 15,0 0 20-15,0 0 13 0,0 0-3 0,0-7-2 16,0 7-8-16,0 0-7 0,0 0-9 0,0 0-10 16,0 0-18-16,0 0-12 0,2-2-17 15,1 4-13-15,3 2-6 0,-1 2-2 0,0 4-6 16,2 2-6-16,0 0-3 0,5 3-3 0,0-1 0 16,3 4 0-16,-4-4-1 0,3-1-1 0,-2-2-1 15,-1 0 2-15,0-3 0 0,-1-2 0 0,-1 1-2 16,-1-2-1-16,-8-5 2 0,0 0 0 0,0 0 4 15,0 0-3-15,0 0 3 0,0 0 2 0,0 0 1 16,0 0 0-16,0 0 3 0,0 0-1 0,0 0-2 16,0 0-2-16,0 0-4 0,0 0-6 0,2 2-10 15,-1-5-14-15,-1 0-24 0,-3-2-27 0,-1 0-29 16,-1-2-37-16,-2 1-49 0</inkml:trace>
  <inkml:trace contextRef="#ctx0" brushRef="#br3" timeOffset="199041.55">22519 12696 499 0,'-7'-8'104'16,"1"2"12"-16,6 6 7 0,0 0 4 0,0 0 5 16,0 0-33-16,0 0-24 0,0 0-16 0,0 0-14 15,0 0-4-15,0 0 2 0,0 0 5 0,0 0 10 16,0 0 11-16,0 0 6 0,0 0 4 15,0 0 5-15,0 0 2 0,0 0 5 0,0 0 1 0,0 0-6 16,0 0-4-16,0 0 0 0,0 0 1 16,0 0 5-16,-7-4 0 0,7 4-2 0,0 0 3 15,0 0-1-15,0 0-2 0,0 0-2 0,0 0-7 16,0 0-9-16,0 0-5 0,-5-3-10 0,5 3-9 16,0 0-4-16,0 0-5 0,-5-3-5 0,5 3-6 15,0 0-3-15,0 0-3 0,0 0-4 0,0 0-2 16,0 0-5-16,0 0-4 0,0 0-2 0,0 0-3 15,0 0-1-15,0 0-7 0,0 0-1 0,0 0-6 16,0 0-6-16,0 0-4 0,-1 3-1 0,0 3 2 16,2 4-1-16,1 3 2 0,0 2-1 0,2 2 1 15,-1 2 7-15,6 4-1 0,-3 3-1 0,2 2 3 16,-1-6-1-16,-1-1 4 16,2-1 1-16,-1-1 6 0,0-3 0 0,-2-1 4 15,2-2 2-15,-2-3-1 0,-1-2 4 0,-4-8-2 16,0 0 0-16,0 0 0 0,0 0 1 0,0 0 1 15,0 0 2-15,0 0 0 0,0 0 0 0,0 7 2 16,0-1 1-16,0-6 1 0,0 0 0 0,-3 2-1 16,-1-1 1-16,-1-1 1 0,1 0 0 0,-4 0 1 15,0-1 0-15,-2 0-3 0,-3 0 3 0,2-1 3 16,-7 2-3-16,-4 2 0 0,-4 0-2 0,1 2 1 16,-5 0-1-16,2 1 1 0,-3 1-4 0,4-1-2 15,2 2 0-15,0-1 0 0,7 1 0 16,4-3-2-16,2 2-1 0,2-2 2 0,10-4 2 15,0 0 0-15,0 0 3 0,0 0 0 0,0 0 3 16,0 0 3-16,0 0 1 0,0 0 1 0,0 0-1 16,0 0 1-16,0 0-1 0,0 0-2 0,0 0-3 15,0 0-5-15,0 0-7 0,0 0-16 0,0 0-21 16,0 0-29-16,0 0-43 0,0 0-46 0,0 0-54 16,0 0-64-16,-1-4-122 0</inkml:trace>
  <inkml:trace contextRef="#ctx0" brushRef="#br3" timeOffset="199792">23041 13230 613 0,'0'0'125'0,"9"-1"17"0,-2-2 15 16,-7 3 13-16,0 0 14 0,0 0-33 0,0 0-20 15,4-3-13-15,-1-2-11 0,-3 5 1 0,0 0-3 16,0 0-1-16,0 0-5 0,0-6 2 0,0 1-4 16,0 5-5-16,-2-6-10 0,0-1-11 15,-1 2-4-15,-1 1-11 0,0 0-4 0,-3 0-8 16,2-1-8-16,-2 1-8 0,2 0-3 0,-2 1-9 16,0-1-8-16,1 0-2 0,-1 2-5 15,7 2-1-15,0 0 0 0,-6-5-4 0,6 5-3 16,0 0 1-16,0 0-1 0,0 0-2 0,0 0-4 15,0 0-3-15,0 0-2 0,0 0 0 0,0 0 3 16,0 0 0-16,0 0 1 0,0 0 0 0,0 0 1 16,0 0 2-16,0 0 2 0,0 0 1 0,0 0-2 15,0 0 4-15,0 0 0 0,0 0 2 0,0 0 2 16,0 0 1-16,0 0-2 0,0 0 0 0,0 0-1 16,2 0 0-16,-1 0 0 0,2 0 1 0,1 0-1 15,1 0-2-15,-5 0 4 0,0 0 7 0,5 0 4 16,-5 0-1-16,0 0 5 0,8-1 5 15,-8 1 6-15,0 0 11 0,0 0 6 0,0 0 6 16,0 0 10-16,0 0 6 0,0 0 5 0,4-3-4 16,-2 1-8-16,-4-3-7 0,-1 0-11 0,-3-2-14 15,0 2-16-15,-2-1-12 0,-1 0-20 16,-4 0-13-16,-1 4-15 0,-1 3-12 0,0 1-1 16,-5 5-4-16,-3 2 1 0,1 5 3 0,-5 3 10 15,1 3 12-15,0 2 16 0,0 0 10 0,5 3 3 16,1-2 6-16,3 0 1 0,8-3 0 0,3 1 1 15,2-5 1-15,7 0-1 0,1-1-1 0,4-1 1 16,2-3 0-16,1 1 5 0,0 0 7 0,3-1 4 16,-3-1 1-16,6-2 7 0,1 1 5 0,2-2 1 15,1-2 0-15,2-3-1 0,4 0-5 16,3-2-11-16,2-3-6 0,2-3-18 0,0-2-32 16,-3-2-36-16,-1-2-27 0,0 2-42 0,-6-4-48 15,-5 3-44-15,-4-1-60 0</inkml:trace>
  <inkml:trace contextRef="#ctx0" brushRef="#br3" timeOffset="204376.27">22991 12792 205 0,'-9'-4'88'0,"3"0"13"16,1 2 12-16,-2-1 7 0,2-2 8 0,0 0-22 15,-1-1-15-15,1 1-14 0,-1 2-12 16,0-2-4-16,-1 1-6 0,-2 1-4 0,-1 0-1 15,0 0 1-15,-2 0-7 0,2 2-3 0,-2 1-7 16,1 0-7-16,1 0-6 0,-1 2 1 0,1-2-7 16,1 0 2-16,2 2 6 0,-2-1 1 0,2 2 1 15,-3 0 1-15,-2 1-4 0,2-1 0 0,-2 2-3 16,-2 1-2-16,0 0 3 0,-2 3-4 16,0-2 1-16,-1 2 0 0,0 1 11 0,-1 2 7 15,-1 0 1-15,2-1-4 0,0 2-6 0,1-3-2 16,-1 2-6-16,2-3 2 0,0 3-11 0,2 0-11 15,-2 0 4-15,1 0 10 0,0 1-2 0,-1 1 3 16,0 0-1-16,0 0-2 0,-1 3 2 0,0 0 2 16,-1 0-3-16,0 0-9 0,1-1 0 0,2-3-2 15,3 0 2-15,1-2-2 0,3 0 0 0,-2 0-2 16,2-1 0-16,1-2 0 0,3 1-1 16,1 2 2-16,-1 0-2 0,0-1 4 0,0 4-1 0,0 0 2 15,0 2 6-15,0 0-2 16,1 1 1-16,1-1 0 0,-2 1 0 0,3-1-2 15,0-2 0-15,0 2 0 0,2-2-5 0,0 1 1 16,3 0-1-16,-2 1 4 0,1-1 5 0,3 2-2 16,-1 1 0-16,2 3 3 0,0 0-2 0,0-2 1 15,0 1-1-15,2 2-2 0,-3-2-2 0,3 0 2 16,-1-1 1-16,1-2-2 0,0 1 0 0,-1-4-1 16,5 0 1-16,-2 0 0 0,0-1-2 0,-1-2 1 15,3-1 0-15,-1 0-1 0,-1-2 1 0,3 1 0 16,-3-1-1-16,4-1 2 0,0 0 0 15,3 1-1-15,-1-2 1 0,4 0 0 0,1-1-2 16,2 1 3-16,1-3-1 0,2 0 0 0,1-1-1 0,0-1 0 16,0 0-3-16,-2-2 1 0,0 0 4 15,-2-2-4-15,-2-2 1 0,0-1 0 0,-2 0-1 16,1-1 2-16,0-2-1 0,-1-2 0 0,1-2-2 16,1-1 0-16,1 0 1 0,0-2 1 15,0-2 1-15,-2-1-3 0,0-3 9 0,-1 2 4 16,-2-1 8-16,-2 0 6 0,-1 1 9 15,-2 0 2-15,-1 1 6 0,0-1 5 0,0 1-3 0,0 2 1 16,-4 2-2-16,0-1-2 0,0 2-6 0,-1-1-2 16,1-3-7-16,0 0-6 0,1-3 1 0,-1 1-3 15,0 1 3-15,-1 0 5 0,2-1 10 0,-4 1 11 16,2-1 3-16,-2 3 2 0,-1-2-4 16,-2 2 0-16,-3 3 2 0,-1 0-1 0,-1 0-11 15,0-1-10-15,-2 0-7 0,-1-1 5 0,0-1-2 16,-2 1-6-16,-1-1-10 0,-2-1-8 0,-2-1-4 15,-2-3-8-15,-5-1-12 0,-2-3-27 0,-6-2-30 16,-3-1-23-16,-5 0-12 0,-4 0-34 0,-1 0-25 16,-3 4-35-16,-1 2-22 0,-1 4-21 0,0 4-33 15,0 5-50-15</inkml:trace>
  <inkml:trace contextRef="#ctx0" brushRef="#br3" timeOffset="205628.27">23199 13781 279 0,'-5'-6'103'0,"0"2"30"15,0-1 31-15,5 5 30 0,0 0 27 0,-6-5-8 16,6 5-2-16,0 0-9 0,0 0-5 0,-4-4-16 16,-2-1-18-16,6 5-16 0,0 0-17 0,0 0-10 15,0 0-14-15,0 0-14 0,0 0-13 16,0 0-5-16,0 0-11 0,0 0-7 0,0 0-6 16,0 0-4-16,0 0-5 0,0 0 0 0,0 0-3 15,0 0-6-15,0 0 0 0,0 0-6 0,0 0-4 16,0 0-5-16,0 0-6 0,0 0-4 0,0 0-6 15,0 0-5-15,0 0-1 0,0 0-5 0,0 0-2 16,0 0 1-16,0 0 0 0,0 0-2 0,0 0 2 16,1-1 0-16,4 1-1 0,-2 1 4 0,1 1 1 15,3 5 0-15,0 0 4 0,3 4 0 16,1 4 0-16,3 5 2 0,-1 2-1 0,-1-1 2 16,1 3 0-16,0 2 0 0,1 1-3 15,0 1 5-15,1 2-2 0,1-3 0 0,-1-2 0 16,-1-2-2-16,-1-2 1 0,0 0 0 0,-2-4 1 15,1 1-3-15,-4-3 2 0,1-3 1 0,-3 0 1 16,2-1 0-16,-2 2-1 0,0-2 2 0,2 3-4 16,-3-3 2-16,1 0 2 0,-1-1-4 0,-2 0 2 15,3 2-1-15,0-2-1 0,-2 0 1 0,1-1 4 16,0 1-3-16,-1-1-3 0,1 1 4 0,2 0-1 16,-2 1 2-16,3-3 1 0,-3 0-2 0,0 0-1 15,-1 1 0-15,0-2 3 0,-4-7 0 16,0 0-2-16,5 6 2 0,-5-6-2 0,0 0 2 15,0 0 1-15,0 0 2 0,0 0-2 0,0 0 0 0,0 0-2 16,0 0-8-16,0 0-5 0,0 0-17 16,0 0-21-16,0 0-23 0,0 0-34 15,0 0-48-15,4-3-47 0,-2-1-58 0,-1-4-74 16</inkml:trace>
  <inkml:trace contextRef="#ctx0" brushRef="#br3" timeOffset="206241.61">23545 14163 646 0,'-1'-8'142'0,"0"1"27"0,1 7 17 0,0 0 21 0,0 0 16 16,0 0-30-16,0 0-24 0,0 0-20 16,0 0-22-16,0 0-16 0,0 0-14 0,0 0-15 15,0 0-11-15,0 0-13 0,0 0-12 0,0 0-12 16,0 0-8-16,0 0-11 0,0 0-3 0,0 0-5 15,0 0-8-15,0 0-5 0,0 0-1 0,0 0 0 16,0 0-1-16,1-2 4 0,0 4-3 0,0 1-1 16,0 2 3-16,3 2 3 0,-1 2-1 0,1 3 3 15,2 1-2-15,0 2 1 0,0 2 0 0,-1-5 2 16,0 0-1-16,-2-1 0 0,1 3 0 0,2-2-1 16,0 1 1-16,0-1 1 0,-1-1 0 15,-1-1-1-15,0-1-1 0,1 0 0 16,1-2 1-16,-2 0 0 0,0-1 0 0,1 0-3 15,-5-6 1-15,0 0 1 0,0 0 0 0,0 0 2 16,3 5-2-16,-3-5 2 0,0 0-1 0,0 0-2 16,0 0 1-16,1 5-1 0,-1-5 5 0,0 0-1 15,0 0 1-15,0 0-3 0,0 0 2 0,0 0 3 16,0 0 3-16,0 0 5 0,0 0 2 0,0 0 8 16,0 0 7-16,0 0 2 0,0 0 4 0,0 0-1 15,0 0-4-15,-3 3-4 0,0-1-4 0,-1-2-8 16,-1 0-5-16,-1-1-3 0,-2 0-2 0,0-1-3 15,-1 0 3-15,-1-1-1 0,-2-1 0 0,2 2 5 16,-4 1 3-16,0 0 7 0,-5-1 1 16,0 1 1-16,1-1-1 0,-2 2 1 0,-1 0 2 15,0-1 1-15,1 0 1 0,2-1 3 0,1 1 8 16,3 1 6-16,0-1 7 0,3-1 5 0,0 2 6 16,2-1-4-16,9 1-1 0,-8-1-7 15,8 1-11-15,0 0-6 0,0 0-7 0,0 0-5 16,0 0-9-16,0 0-3 0,0 0-6 0,0 0-1 15,0 0 3-15,0 0-3 0,0 0 0 0,0 0-10 16,0 0-10-16,0 0-15 0,0 0-29 0,0 0-36 16,0 0-46-16,0 0-53 0,-4-4-84 0,1-2-129 15</inkml:trace>
  <inkml:trace contextRef="#ctx0" brushRef="#br3" timeOffset="211225.51">22411 13807 815 0,'3'-16'169'16,"-3"16"22"-16,0 0 15 0,0 0 15 0,0 0 1 15,0 0-64-15,-1-5-41 0,-1 3-36 0,-2 5-33 16,0 4-21-16,-5 5-14 0,-3 4-18 0,-2 2 0 15,-2 6-2-15,-3 4 1 0,0 2 3 0,-3 0 2 16,-3 4 1-16,-1 3 3 0,-3-1 5 16,0-1 1-16,3-1-1 0,0-1-1 0,1-3 0 15,1-2 2-15,2-1-4 0,3-2-2 0,1-2-2 16,2-4 1-16,3-1 1 0,2-2 0 0,2-2-2 16,-1-2 2-16,3 1-2 0,1-2-1 0,2-1 2 15,-2-1-2-15,0-3-2 0,6-6-3 0,0 0-7 16,0 0-13-16,0 0-16 0,0 0-17 15,0 0-23-15,0 0-21 0,0 0-8 0,0 0-12 0,-5 4-12 16,-1 0-13-16,-1-2-17 0,0 1-24 16</inkml:trace>
  <inkml:trace contextRef="#ctx0" brushRef="#br3" timeOffset="211577.11">21888 14355 589 0,'0'-9'107'0,"0"9"15"16,3-9 9-16,-3 9 7 0,0 0-1 0,0 0-38 15,2-7-33-15,-2 7-19 0,0 0-17 0,0 0-13 16,0 0-10-16,0 0-4 0,0 0-1 0,0 0 0 16,0 0 1-16,0 0-2 0,2 0-1 0,0 3 0 15,-1 1 3-15,1 3 3 0,-2 3 4 16,2 1 11-16,0 2 13 0,-2 1 10 0,0 1 8 15,-2 4 4-15,0-4 8 0,2 2 0 0,-3 0-4 16,-1 0-10-16,-1-1-13 0,2-3-10 0,2 1-5 16,-1-3-6-16,2 0-8 0,0-11-2 0,0 0-1 15,2 8 3-15,-2-8-1 0,2 5 10 0,2-2 15 16,3-6 21-16,-1 1 3 0,4-3 11 16,1-1 6-16,3-3 4 0,5-1-1 0,2 0-8 15,-2-2-17-15,1 1-19 0,0-2-6 0,-2 3-12 16,0-1-17-16,-1 2-29 0,-2 3-36 15,-5 0-43-15,-10 6-64 0,0 0-91 0</inkml:trace>
  <inkml:trace contextRef="#ctx0" brushRef="#br3" timeOffset="211876">21601 15050 556 0,'0'0'210'0,"0"0"19"16,-9-3 14-16,1 1 12 0,0 0 5 0,8 2-105 15,-7 1-56-15,2 2-32 0,0 2-18 0,4 5-19 16,-1 1-14-16,1 3-12 0,0 2-5 15,1 0 1-15,0 2 1 0,1 2 2 0,-2 0-8 16,1 2-17-16,0 1-14 0,-1-1-17 0,-1-1-29 16,1-4-34-16,-2 0-50 0,-1-3-61 0</inkml:trace>
  <inkml:trace contextRef="#ctx0" brushRef="#br3" timeOffset="212129.67">21624 14971 1180 0,'0'-19'239'0,"0"19"21"0,0 0 15 16,0 0 6-16,0 0 5 0,0 0-91 0,0 0-63 16,0 0-49-16,0 0-32 0,0 0-23 0,0 0-16 15,0 0-5-15,5-8-4 0,2 6-9 0,3 7 2 16,4 6 1-16,5 5 0 0,1 2-1 0,1 3 0 16,4 1-6-16,-2 2-3 0,3 3-1 0,-7-9-3 15,-2-1-5-15,-6-1 1 0,-3-2 1 0,-6-2 2 16,-1-3 4-16,-2 2 1 0,-4-2 5 15,-1 0-1-15,-3 1 8 0,-2-1 2 0,-4 1 1 16,-4 2 2-16,-2 0-1 0,-4 1 1 16,-5 1-10-16,0-2-3 0,-3-1-28 0,0-2-38 15,1-2-39-15,0-1-54 0,3-2-89 0,4-5-94 16</inkml:trace>
  <inkml:trace contextRef="#ctx0" brushRef="#br3" timeOffset="212508.99">23761 14907 263 0,'2'-7'139'0,"0"0"28"0,-2 7 23 16,0 0 20-16,0 0 22 0,0 0-24 0,0 0-25 16,0 0-28-16,0 0-22 0,0 0-25 0,0 0-23 15,0 0-20-15,0-2-23 0,0 4-19 0,-2 1-13 16,0 4-7-16,2 4-6 0,-1 4-1 15,-1 5-1-15,-1 2 0 0,1 4 3 0,-1 4 4 16,-1-3 0-16,-1 2 1 0,-1 1 1 0,0 1-1 16,-4 1-3-16,0-4-8 0,0-3-11 0,-3-1-20 15,3-4-31-15,2-4-31 0,-1-2-41 0,9-14-37 16,0 0-52-16</inkml:trace>
  <inkml:trace contextRef="#ctx0" brushRef="#br3" timeOffset="212725.2">23720 14926 551 0,'-5'-17'267'0,"1"4"29"0,-1 2 25 16,5 11 24-16,0 0 15 0,0 0-105 0,0 0-60 15,0 0-41-15,0 0-31 0,0 0-25 0,0 0-26 16,-1-3-25-16,2 3-16 0,2 2-14 16,6 0-4-16,-1 3-8 0,2-2-1 0,4 2-2 15,4-1-2-15,-1 0 3 0,4-1 1 0,0-3 0 16,4-1-21-16,3-2-31 0,5-1-31 0,-1-1-24 15,0 0-24-15,-3-2-32 0,-1 1-32 0,-4 2-35 16,-1-1-26-16,-23 5-17 0,0 0-18 0</inkml:trace>
  <inkml:trace contextRef="#ctx0" brushRef="#br3" timeOffset="212875.51">23719 15064 515 0,'0'0'166'16,"-3"10"36"-16,0-3 28 0,4 0 24 0,5-1 13 15,4-1-39-15,-1-1-40 0,3-1-33 0,6 0-33 16,3-1-37-16,4 0-27 0,-1-1-24 0,6 1-16 16,1-3-22-16,-1 0-36 0,1-1-40 0,1 1-52 15,-1-1-59-15,-5 0-79 0</inkml:trace>
  <inkml:trace contextRef="#ctx0" brushRef="#br3" timeOffset="213059.01">23720 15269 440 0,'-14'5'215'0,"5"0"27"0,9-5 28 16,0 0 25-16,0 0 17 0,0 0-46 0,-4 3-49 15,4 1-39-15,6-1-41 0,0 1-18 0,3-1-22 16,7-2-19-16,-1 2-19 0,5-3-11 0,7 1-11 16,4-2-20-16,0-1-15 0,6-3-38 0,0 0-49 15,2-2-48-15,0-1-58 0,0-1-82 0,-2-4-104 16</inkml:trace>
  <inkml:trace contextRef="#ctx0" brushRef="#br3" timeOffset="-210705.02">24182 14567 165 0,'0'0'59'0,"0"0"16"0,0 0 11 0,0 0 15 16,0 0 9-16,0 0-4 0,0 0-4 0,-4-7-9 16,4 7-9-16,0 0-8 0,0 0-1 0,-6-4-2 15,3-2-2-15,-3 1-3 0,1 2-1 0,-1 0 2 16,0 0 2-16,-2 3 1 0,1-3-2 0,-1-2-7 15,1 3 0-15,-2-1-1 0,0 3-2 16,-2-3-6-16,0 0-5 0,0 1-8 16,-2 0-8-16,0 2-3 0,-1 0-9 0,-1 0-3 15,0 0-6-15,2 0-5 0,-2-3 0 0,0 3-3 16,2 3 0-16,-2 0 9 0,-1 0 4 0,1-2-4 16,-1 5 5-16,2-1 2 0,-3 1-5 0,2 0 4 15,0 0-2-15,1 1-9 0,2-3-5 0,1 3 1 16,1-2-2-16,2 0-4 0,-4-1 2 0,1 0-3 15,1 1 2-15,-2 2-1 0,-1 1 1 0,-1 0 2 16,-3 2-2-16,-2-2 0 0,2 2 1 0,-2 1 0 16,5-1 0-16,-3 4 0 0,-2 1 2 0,2 1-3 15,-2-1 1-15,0 1 3 0,3-1-3 16,1 1 1-16,0 1 1 0,-1 3-2 0,0-2-3 16,1 1 4-16,1-2-1 0,1-2-3 0,0 2 3 15,2 0 0-15,-2-1-42 0,1 1 46 0,2-1 0 16,-1-2-1-16,3 1 1 0,0-3-1 15,3 0-1-15,-3 0-2 0,4-3 44 0,2 0-49 16,1 2 4-16,0 0-2 0,1-1 2 0,0 4 2 16,1-1-1-16,-1 2 0 0,2 0 0 0,0 0 3 15,1 4 0-15,2-1 0 0,0 2-3 0,0-1 0 16,1 1 1-16,1-1 2 0,1 1-2 16,0 0 2-16,2 1-4 0,0 1 2 0,1 1 1 0,2-3-1 15,1-1 2-15,1 1 1 0,2-1-2 16,0-2-4-16,0-1 3 0,2-2-1 0,-1 1 2 15,1-4-1-15,1-1-1 0,0 0 0 0,2-2 3 16,2-1-1-16,-3-1-1 0,1-1-1 0,0 1 3 16,-4 0-2-16,3-1 1 0,-1-1 2 0,-3 0-1 15,-2-1 3-15,-3 0-1 0,-2 1 2 0,2-1-3 16,0 1 3-16,3-2 2 0,1-1-5 0,0 0 2 16,0 1-1-16,2-1 0 0,1-1-1 15,3-3 0-15,0 0-2 0,-2-2-1 0,1 1-1 16,-1-2 1-16,-2-1-2 0,1 0 1 15,1-2-6-15,0-2-13 0,0-1 0 0,0 1-2 16,-3 0 3-16,0 3-5 0,-1-3 2 0,0-2 1 16,-1 1-3-16,0-4-2 0,-1-1-9 0,0 1-11 15,-1-1-12-15,1-2-12 0,2-2-15 0,2-2-3 16,-1-1 6-16,2 1 16 0,-1 0 8 0,1 1 15 16,-2 0 10-16,2 1 16 0,-2 2 13 0,-1-1 10 15,-1 1 12-15,-2 2 16 0,-2-1 17 0,-1 1 17 16,-1-1 13-16,-3 3 10 0,-1-1 12 0,0 1 0 15,-3-1-5-15,-1 0-12 0,-1 0-14 0,0-2-10 16,0-1-17-16,-1-2-12 0,-1-4-10 16,-3 0-8-16,1-1-5 0,-2-1-4 0,0 0-1 0,-2-1-11 15,-3 0 3-15,-3-1-4 0,-3 1 0 0,-2 2-1 16,-6-2-10-16,0 4-18 16,-4-2-29-16,-4 3-32 0,-4 0-24 0,-4 1-24 15,1 5-57-15,-1 3-88 0</inkml:trace>
  <inkml:trace contextRef="#ctx0" brushRef="#br3" timeOffset="-209304.72">23984 15779 91 0,'0'0'20'0,"0"0"10"16,0 0 13-16,0 0 20 0,0 0 17 15,0 0 14-15,0 0 12 0,0 0 14 0,0 0 16 16,0 0 8-16,0 0 0 0,0 0-5 0,0 0-6 16,0 0-10-16,0 0-6 0,0 0-6 0,0 0-14 15,0 0-5-15,0 0-4 0,0 0-5 0,0 0-4 16,0 0-1-16,0 0-7 0,0 0-2 0,0 0 0 16,0 0-5-16,0 0-2 0,-14-1-10 0,11-2-6 15,0-2-10-15,5 1-6 0,-1-1-6 0,1-1-5 16,2 1-7-16,-4 5-4 0,0 0 1 0,0 0 1 15,0 0 2-15,0 0 3 0,0 0 2 0,0 0 3 16,0 0-2-16,0 0 2 0,0 0 1 16,0 0 2-16,0 0 0 0,0 0-1 0,0 0-3 15,0 0-4-15,0 0 1 0,0 0-5 0,0 0-1 16,0 0-3-16,0 0 0 0,0 0-4 0,0 0-2 16,0 0 1-16,0 0-2 0,0 0 0 0,0 0-2 15,0 0 2-15,0 0-1 0,0 0 0 0,0 0 2 16,0 0 0-16,0 0 2 0,0 0 0 0,0 0 1 15,0 0-1-15,0 0 0 0,0 0 5 0,0 0 0 16,0 0 0-16,0 0 2 0,0 0 3 16,0 0-2-16,0 0 2 0,0 0 2 0,0 0-1 15,0 0 5-15,0 0 3 0,5-7 2 0,-5 7 1 16,0 0 1-16,0 0 3 0,0 0-1 16,0 0 0-16,0 0-2 0,0 0-5 0,0 0-1 15,0 0-5-15,0 0-2 0,0 0-2 0,0 0-5 16,0 0-5-16,0 0-2 0,0 0-5 0,0 0-4 15,0 0 2-15,5-1-5 0,-2 0-1 0,-2 7 3 16,2 1 1-16,-1 3 0 0,-1 3 1 0,1 2 4 16,1 1-1-16,0 4 3 0,2 4 3 0,-1-2-1 15,-1 2 1-15,3 1 1 0,1 0-1 0,1-1 2 16,2 1-2-16,-2-3 1 0,0 1-1 0,0-3 0 16,0-3 0-16,-1-3-1 0,-1-3 1 0,-1 0-2 15,1-2 2-15,-6-9-1 0,0 0-2 0,2 7 2 16,-2-7-1-16,2 5 2 0,1 2-2 15,-1-2 0-15,0 0-1 0,-2-5 2 0,3 5 2 16,-3-5 1-16,2 7-4 0,1 2-1 16,0-4 5-16,2 2-2 0,-2-1 0 0,0 0 3 15,0 2-6-15,0 0 3 0,0-1 0 0,1 0 0 16,-1 1-2-16,-2-2 1 0,2 2 1 0,0 0-2 16,2 1 2-16,-3 3 0 0,1 0 0 0,0 2 3 15,0-1-1-15,2 0 1 0,-1-1-2 16,-1-2-1-16,3 1 3 0,-3-1-3 0,-3-10 1 15,0 0-1-15,0 0 3 0,0 0-3 0,0 0 3 16,0 0-3-16,0 0-1 0,0 0-1 0,0 0 2 16,0 0 0-16,4 9-1 0,-4-9 2 0,0 0-1 15,0 0 2-15,0 0 0 0,0 0 0 0,0 0-2 16,0 0 0-16,0 0 1 0,0 0-5 0,0 0-5 16,0 0-2-16,0 0-9 0,0 0-10 0,0 0-13 15,0 0-17-15,0 0-26 0,0 0-29 0,0 0-30 16,0 0-38-16,0 0-47 0,1 0-54 0,1-6-61 15</inkml:trace>
  <inkml:trace contextRef="#ctx0" brushRef="#br3" timeOffset="-208810.2">24063 16229 146 0,'0'0'79'15,"0"0"22"-15,-9-2 18 0,9 2 22 0,0 0 17 16,0 0-6-16,0 0-9 0,0 0-1 0,0 0 4 16,0 0-9-16,0 0-8 0,0 0-17 0,0 0-15 15,0 0-13-15,0 0-11 0,0 0-12 0,-4 1-21 16,4 1-13-16,2 4-12 0,-1 1-2 15,3 0 1-15,1 2 3 0,2 5 3 0,4 2 4 16,0 3 3-16,3 0 5 0,-3-5 4 0,0 1-4 16,-2-1-2-16,1 0 1 0,-2-1 0 0,2-3-4 15,-4-2-1-15,-6-8-4 0,0 0 2 0,0 0 6 16,0 0-2-16,0 0-1 0,0 0-6 0,0 0-2 16,0 0-3-16,0 0-3 0,0 0-2 15,0 0-5-15,0 0-2 0,0 0-2 0,0 0 3 16,0 0-2-16,0 0 1 0,7 4 5 15,-7-4 8-15,5 2 11 0,-5-2 18 0,0 0 12 16,4-1 9-16,-4 1 17 0,0 0 12 0,0 0 13 0,0 0 3 16,5-1-1-16,-1-3-4 0,-1 0-8 15,3-1-9-15,-1 1-11 0,1-3-12 0,-1 0-18 16,0 0-10-16,0 0-14 0,-1 0-10 0,1-1-10 16,0-1-12-16,1-1-16 0,-2-2-25 0,7-5-61 15,0-2-59-15,3-3-64 0,1-4-61 0,1 0-65 16,0-2-73-16</inkml:trace>
  <inkml:trace contextRef="#ctx0" brushRef="#br3" timeOffset="-208405.56">24538 16436 396 0,'-7'4'152'0,"3"2"20"16,-3 0 14-16,7-6 9 0,0 0 1 0,0 0-53 16,-5 4-37-16,1 1-29 0,-1 0-24 0,-1 2-17 15,4 2-15-15,1 1-10 0,0 4 1 0,-2 2-2 16,0 2 4-16,2 4 8 0,-2 3 7 0,1 3 6 16,0 0 2-16,0-1 2 0,-2 0 0 0,-1 1-1 15,-2-1-6-15,4-1-12 0,-1-5-9 0,2-4-16 16,0-5-12-16,2-12-13 0,0 0-17 0,0 0-22 15,0 0-22-15,0 0-32 0,0 0-45 0,0 6-53 16</inkml:trace>
  <inkml:trace contextRef="#ctx0" brushRef="#br3" timeOffset="-208188.76">24567 16437 975 0,'-8'-3'150'0,"-4"-1"18"15,12 4 13-15,0 0 7 0,0 0 5 0,0 0-56 16,0 0-40-16,0 0-27 0,0 0-24 0,0 0-17 16,0 0-18-16,0 0-7 0,0 0-4 0,-1 0-4 15,2 0 0-15,2 0 1 0,2 1 5 16,5 1-2-16,3 1 5 0,4-1 4 0,4 0-1 16,6 0-1-16,2 0-4 0,-5-4-26 0,2 0-35 15,2 0-28-15,0-3-48 0,1 1-57 0,-7-2-58 16</inkml:trace>
  <inkml:trace contextRef="#ctx0" brushRef="#br3" timeOffset="-208005.4799">24547 16605 617 0,'0'0'238'0,"0"0"33"0,0 0 29 0,0 0 23 0,0 6 12 16,5-1-66-16,2-1-64 0,4-1-48 15,5-1-44-15,8-2-38 0,5 0-56 0,3-1-37 16,7-1-47-16,3-2-35 0,-6 1-40 0,1-3-61 16,0 1-71-16,-1-1-83 0</inkml:trace>
  <inkml:trace contextRef="#ctx0" brushRef="#br3" timeOffset="-203821.73">24811 16201 180 0,'-6'-9'77'0,"-2"-1"9"16,5 2 7-16,3 8 5 0,-2-6 4 0,1-1-28 15,2 1-17-15,0 1-17 0,-1-2-15 16,0 7-10-16,0 0-5 0,3-6-4 0,-3 6-6 16,0 0 3-16,0 0 3 0,0 0 8 0,0-5 6 15,0 5 8-15,0 0 5 0,0 0 5 0,0 0 3 16,0 0-3-16,2-6-4 0,-2 6-7 15,0 0-6-15,0 0-12 0,0 0-14 0,0 0-13 16,0 0-12-16,0 0-12 0,0 0-16 0,0 0-17 16,0 0-14-16,0 0-8 0,0 0 3 0,0 0 2 15,0 0 10-15,0 0 14 0,0 0 14 0,0 0 22 16,0 0 19-16,0 0 23 0,0 0 17 0,0 0 16 16,0 0 10-16,0 0 6 0,0 0 7 0,0 0 2 15,0 0 4-15,-2-5-4 0,-3 0-5 0,1 1-5 16,-1 1-2-16,-2 1 0 0,-6-1-4 15,2 3 7-15,-7 0-1 0,0 2 0 0,-4 0-1 16,1 1-4-16,1-2-3 0,-2 2-5 0,-1 1 0 16,0-1-8-16,3 1-7 0,-2-1-8 0,3 2-3 15,0 0-2-15,-1-1 5 0,0 2 0 0,5-1-4 16,-3 2-4-16,2 0-4 0,0 0 1 0,1 1-2 16,0 1-2-16,1-1-10 0,-1-1-1 0,3 1 0 15,-1 2-2-15,-3 1 7 0,-1 3 16 0,0 1 5 16,-3 2-1-16,0 1 3 0,0 1-1 0,-1-1-2 15,3 1 3-15,-2 0-6 16,3-2-15-16,0 1-2 0,3-1 1 0,-1-4-5 16,4-1 3-16,0-2 3 0,0 3 4 0,2-1 0 15,-1-1 0-15,1 2-1 0,0-1-2 0,2-2 3 16,2 1 0-16,0-1-2 0,1 1-7 0,-1-1 2 16,4 0-1-16,-2 0 1 0,1 1 0 0,0-1 0 15,0 1 0-15,1 0 0 0,-1-1 0 0,1-1 0 16,-2 3 0-16,3-1-2 0,-1 0 2 0,1-1-1 15,0 0 0-15,0 0-1 0,1 1 1 16,2-1 1-16,0 1-2 0,-1 1 2 0,1 0-1 0,0-1 2 16,0 0-1-16,3 0 2 0,-1 1-1 15,2 0 0-15,-2 1 1 0,0-1-1 0,0 1 2 0,2-2-1 16,0 0 0-16,-2-1 1 0,1-1 0 16,-1 1 0-16,1-3 1 0,1 1 2 0,0-1 4 15,3 0 2-15,-1 2 4 0,3-1 0 0,3 0 1 16,2 1-3-16,-1 0 0 0,2-1 0 15,-1 1-6-15,2-2-1 0,2 0-1 0,-4-1 4 16,1-2 0-16,-3 1 5 0,1-2 2 0,-1 0 0 16,4-1 2-16,-1 0 1 0,2-2-5 15,1 0-2-15,1 1-2 0,-2-2-5 0,1 1-2 0,-3-2-1 16,4 0 0-16,-1 0-3 0,-3 0 2 0,1-1 1 16,-3 0 1-16,-2 2 11 0,-1-2 3 15,1 1 12-15,-2 0 4 0,4-1 5 0,-4 1 5 0,2-2 3 16,-1 2 8-16,-2-1 3 0,2 0 6 15,-3-1-3-15,1 0-3 0,0-3-5 0,2-2-3 16,3-3-16-16,0-1-9 0,2-2-12 0,0-2-7 16,0-1-6-16,2-1 1 0,0-2 2 0,2-3-2 15,1 0 9-15,-1-2 14 0,-1-1-17 0,-1 1-4 16,-1-2-3-16,0 3-3 0,-1-3-2 0,0 2 0 16,-1 0 3-16,-4 3-11 0,3 4 24 15,-7 2 7-15,-1 3 9 0,-3 3 6 0,0-1 5 16,-2 3 0-16,-1-3 2 0,-1 1-6 15,-2-2-7-15,0-7-6 0,-1-2-7 0,2-1-7 16,-2-1-7-16,0-4-3 0,-5-2 2 0,1-3-4 16,-2 2 1-16,-3 0-4 0,-3 1-3 0,2 7-1 15,-4 0 1-15,-2 3-2 0,-1 0-5 0,-3 3-2 16,1 2-7-16,-2 2 0 0,-4 2-8 0,-2 0-23 16,-3 1-28-16,-7-1-29 0,-5-1-46 0,-4 0-82 15,-7-1-108-15</inkml:trace>
  <inkml:trace contextRef="#ctx0" brushRef="#br3" timeOffset="-194621.65">22877 13729 12 0,'0'0'3'0,"0"0"-1"15,0 0 3-15,-5 0-1 0,5 0 3 0,0 0 1 16,0 0 4-16,0 0-2 0,0 0 0 0,0 0 0 16,0 0-2-16,0 0 1 0,0 0-4 15,0 0 0-15,0 0-4 0,0 0 2 0,0 0-3 16,0 0 3-16,0 0-2 0,0 0 3 0,0 0 1 16,0 0-1-16,0 0 1 0,0 0 0 0,0 0 5 15,0 0-3-15,0 0 1 0,0 0-1 0,0 0 3 16,0 0-2-16,0 0 1 0,0 0 1 0,0 0-6 15,0 0 0-15,0 0 1 0,0 0-1 0,0 0-3 16,0 0 3-16,0 0-2 0,0 0-1 16,0 0 2-16,0 0 0 0,0 0 1 0,0 0-1 15,0 0 1-15,0 0-2 0,0 0 2 0,0 0-3 16,0 0 2-16,0 0 0 0,0 0-2 16,0 0 1-16,0 0-1 0,0 0 1 0,0 0-1 15,0 0 0-15,0 0-2 0,0 0 0 0,0 0 1 16,0 0 0-16,0 0 0 0,0 0 0 0,0 0-2 15,0 0 2-15,0 0 2 0,0 0 0 0,0 0-2 16,0 0-1-16,0 0-3 0,0 0-5 0,0 0 2 16,0 0-4-16,0 0-3 0,0 0-6 0,-6 0-7 15,1-3-3-15</inkml:trace>
  <inkml:trace contextRef="#ctx0" brushRef="#br3" timeOffset="-190253.74">22117 14787 283 0,'0'0'113'0,"-7"-6"17"0,7 6 22 0,-6-5 13 16,6 5 9-16,-5-7-38 0,1 3-23 0,-3-2-14 16,2 1-5-16,0-2-8 0,-1 3-10 15,-1-2-6-15,-3-1-2 0,2-2 1 0,-1 1 3 16,0 1 2-16,-2-1 1 0,2 1 2 0,-1 1 1 15,2 1 1-15,0 0 3 0,1-1 0 0,-1 1-1 16,2 1-3-16,0-1-9 0,1 0-10 0,1 0-8 16,-2-1-8-16,-2 1-9 0,3 0-9 0,-2-3-8 15,0 2-7-15,-2-1-4 0,0-2-3 0,-2 2-1 16,-1 1 0-16,1-2-2 0,0 1-3 0,2 0 1 16,-2 0 0-16,0 2 2 0,2 1-2 15,-1 0-4-15,4 2 2 0,-1 0 1 16,-1 0 2-16,0 2 1 0,0 0-3 0,-5 0-1 15,-1 1 0-15,-4 2 5 0,-3-1-1 0,-2 2-3 16,-2 0 3-16,0-1-2 0,3 0 3 0,-2 2 0 16,2-1 2-16,1 1-7 0,3-1 1 0,1 1 2 15,4 1-1-15,-1-2 1 0,2 0-4 0,0 3 3 16,-2-1-3-16,4-1 4 0,-2-1-2 0,2 2 2 16,1-1-3-16,2-2 1 0,-2 0 1 0,9-3 0 15,-6 3 0-15,3 1 0 0,-2 0-1 0,-1-1-2 16,0 2 3-16,-1 1 0 0,1-3-2 0,-1 4 0 15,-1 0-2-15,1 1 2 0,-1-1 2 0,1 1-2 16,-1 1 3-16,0 1-3 0,0 0 2 16,1 0 1-16,-1 3 1 0,0-3 0 0,2 0-3 15,-1 0 3-15,2 0-3 0,-1-1 0 0,-1 0 2 16,3-1-1-16,-1 0-1 0,1-1 0 16,-1 0 3-16,0 2-1 0,-1 0 0 0,-1 0 1 15,1 1-2-15,-3 1 1 0,0 2 1 0,0 1-1 16,-1 0-1-16,1-2 2 0,-1 2-1 0,1 1 1 15,-3 1 0-15,1 1 0 0,3 1 1 0,-1-2 1 16,1-1-2-16,0-2-2 0,3 1 1 0,-2-1-1 16,1-1-2-16,2-2 0 0,2 0-2 0,1-2 3 15,0-2-1-15,1 1 1 0,-1 0 2 16,2 1-1-16,-1 2 2 0,1 0 2 0,2 0-2 16,-3 2-2-16,2-2 2 0,0 1 0 0,1 2 2 15,-1-1-4-15,1 1 2 0,0 0 0 0,-1 0 2 16,1-1-1-16,1 1-2 0,0 1 2 0,1 1 1 15,2 2-2-15,-2 0 0 0,1-2-2 0,1 1 1 16,-1-1-1-16,3 1 7 0,0 0-5 0,-1-1 0 16,2-3 4-16,-1-1-1 15,0-2 0-15,3-1 0 0,-1 0-1 0,1 0-2 0,2 0 2 16,-1-1 1-16,0 0-2 0,1 0-1 0,-1-2 1 16,1 0 1-16,-2 1 1 0,1 0-2 0,-2 1 0 15,1-2-2-15,1-1 0 0,-1-1 3 16,0 0-2-16,0 0 0 0,1 1 0 0,4 0 0 15,2-2 0-15,-3 1 2 0,5-1-1 0,0-1 1 16,2-1-2-16,-1 0 0 0,2 0 0 0,-4-1-2 16,0 0 1-16,-1 0 1 0,-4-2-3 0,4 1 0 15,0-2 2-15,-1 0 1 0,0-1 0 0,0 2 1 16,-2-3 2-16,3 1-3 0,-1-2 4 0,0 1 0 16,-1-2-1-16,0-1 0 0,-3-1-1 0,2 0 2 15,-2-2-6-15,5-6-16 0,-2 1 1 0,2-2 0 16,0 0 4-16,0-2 6 0,1 1 7 0,-2-1 6 15,0 2 11-15,-3-2 28 0,-1 6 10 16,-5 3 12-16,-2 0 8 0,1 3 0 16,-4 0 1-16,0 0-2 0,0 0-5 0,-2 1-11 15,0-2-11-15,0 1-14 0,-1-3-9 0,0 1-8 16,1-2-10-16,-1-1-5 0,2-1-2 0,-2-3-2 16,0-1 0-16,-1-1-1 0,-1 2 0 0,0-3 0 15,-2-1 1-15,-1-2 1 0,1-1-2 0,-4 1 3 16,0 2-4-16,0 0 2 0,-1 3 1 0,2 0 2 15,-2 1-3-15,-3 1-4 0,1 2-3 0,0 1-7 16,-1 4-10-16,0 0-17 0,-4-1-27 0,2 1-36 16,-3-2-40-16,-4 1-50 0,-3-2-58 0,-2 3-80 15</inkml:trace>
  <inkml:trace contextRef="#ctx0" brushRef="#br3" timeOffset="-177387.56">20839 13295 122 0,'-12'-7'58'16,"3"-1"9"-16,9 8 8 0,-3-5 8 0,0 0 10 15,0 0-11-15,3 5-1 0,-3-4 2 0,-1-2 8 16,1 2 7-16,2-2 10 0,-2 1 13 0,1-1 3 16,-1 1 10-16,-1 0-3 0,4 5-7 0,-5-5-5 15,0 0-9-15,5-1 26 0,-3 1-45 0,-3 0-11 16,1 1-10-16,5 4-7 0,-5-5-5 16,0 1-8-16,0-1-5 0,0 2-44 15,0-1 26-15,0 1-4 0,-3-2-6 0,-1 0-4 16,0 0-6-16,0-2-2 0,-1 1-3 0,-1 0-1 15,0 1 1-15,2-3-1 0,0 3-1 0,-1-1 0 16,2 1 0-16,0 0-1 0,-1 0 1 0,-1 0-2 16,2 1 2-16,-4 0-1 0,1-1 1 0,-1 0 0 15,-3 0 0-15,2 1 1 0,-1 0-1 0,2-1 2 16,0 2-4-16,-1-1 4 0,3 2-2 0,-2 0 0 16,2 2 0-16,0 0 0 0,1 0 0 0,-1 0-2 15,1 0 4-15,-3 0-4 0,-1 2 1 0,0 1 1 16,-2 0 0-16,2-2-3 0,-5 2 4 0,2 1-1 15,-4 0-1-15,-1 2 1 0,-1 1 1 16,-1 1-1-16,1 0 2 0,0 0 2 0,2-1-5 16,0 1 1-16,4 0 1 0,-1-1-1 0,6 0 0 15,-2-3 0-15,5 0-3 0,8-4 0 0,-9 4 3 16,9-4-1-16,-6 3-2 0,0 1 4 16,1 0-2-16,1 0-1 0,-4 1 4 0,-1 1-2 15,-2 3-2-15,-2 2 4 0,-2 0-2 0,1 2-3 16,-2-1 6-16,-1 2-3 0,1 0 1 15,0 0-2-15,-1 0 2 0,3-1-4 0,0-1 3 16,2-1 0-16,2-1-4 0,0 0 4 0,3-1-3 16,-1 1 2-16,1-2-3 0,1 1 2 0,0-1 0 15,1 3 2-15,0-1 0 0,-2-2-3 0,4 2 0 16,-2 1 2-16,0-1-2 0,1 2 0 0,-1 0 1 16,-4 1-2-16,7-1 0 0,0 2 2 0,-1 2 0 15,2 3-3-15,-5-1 4 0,6 2 0 0,0 1 1 16,0 2-3-16,2-1 1 0,3 0-2 0,-3 2 3 15,0-4 2-15,0 0-1 0,4 0-1 0,1-2-4 16,-4 0 7-16,2 0-1 0,0-2 2 0,1 0-3 16,-2 0-3-16,-1 0 3 0,3-1 0 0,0 1 0 15,-1 0-1-15,4 0-1 0,-3 0 1 16,2-2 2-16,0 0 1 0,-1-1-2 16,4 0 3-16,-1-1-2 0,0-1 1 0,0-2-1 15,1-1 0-15,-2 0 4 0,2-1 6 0,1 0 6 16,-1-1-1-16,3 0 2 0,2 1 2 0,0-2-1 15,1 2 1-15,-2-2-3 0,3 0-5 0,-1 0-5 16,3-3-3-16,0 0 1 0,2 1-2 0,1-2-1 16,1-1 1-16,-3 0-1 0,1 0 1 0,2-1-2 15,0-1 4-15,3-2-2 0,-4 1-1 0,2 0 3 16,-2-1-1-16,-1-2-1 0,-2 3 1 0,0-3 0 16,2 0 5-16,-3 0-1 0,1 0 1 0,0-1-1 15,-1-1-1-15,0 0 2 0,0-2-1 0,-1 0 2 16,2-1-2-16,0-3-3 0,2 0-1 15,4-3 2-15,-3-1 0 0,-1 0-1 0,-1-1 5 16,2-2 3-16,-2 1 0 0,1 1 5 0,-1 0 9 16,-3 0 4-16,-1 0 1 0,-3-1 1 0,-2 2-2 15,-1 0 0-15,-1 2 5 0,-2 2-2 16,-2-1-6-16,-1 0-3 0,0-4-1 0,-1 1-1 16,-1 1-3-16,0 0 0 0,-3 1-2 0,0-1-1 15,0-2-2-15,-1-4-3 0,-2-3-7 0,2-1 3 16,-3 3-4-16,0-2-6 0,-3-2-5 0,-1 0-14 15,-2 0-9-15,-1-3-15 0,-3 2-16 0,-4 2-31 16,-4 0-21-16,-8 3-37 0,-2 1-36 0,-4 3-52 16,-6 3-49-16,-7 5-72 0</inkml:trace>
  <inkml:trace contextRef="#ctx0" brushRef="#br3" timeOffset="-174229.5">22404 11369 112 0,'0'0'34'16,"0"0"9"-16,0 0 6 0,0 0 11 0,0 0 6 15,0 0-1-15,0 0-1 0,0 0 1 0,0 0-2 16,0 0 2-16,0 0 2 0,0 0 2 0,0 0 6 16,0 0 0-16,0 0 7 0,0 0 3 0,0 0 6 15,0 0 2-15,0 0 3 0,0 0 0 16,0 0-1-16,0 0 3 0,0 0-6 0,0 0 1 0,0 0 2 16,0 0 1-16,0 0 0 0,0 0 5 15,0 0-4-15,-2 0-6 0,3-1-2 0,-1 0-6 16,4 0-1-16,0-2-6 0,0 1-1 0,3-2-5 15,0 0-8-15,3-2-7 0,0-2-6 0,-5 3-2 16,1-2-14-16,0 0-9 0,1-2-8 16,0 0-12-16,-1-2 2 0,-1 2 1 0,2 0 0 15,-1-1-4-15,0-1-1 0,-1 2 3 0,2 0-1 16,0 0 0-16,-4 1-2 0,2 1-1 0,0 1 0 16,-1-1 3-16,-4 7 1 0,0 0-1 0,4-7 0 15,-4 7 3-15,0 0 0 0,0 0 2 0,0 0-2 16,0 0-3-16,0 0 3 0,0 0-1 15,0 0-1-15,4-5-2 0,-4 5-3 0,0 0 0 16,0 0-1-16,0 0-1 0,0 0-2 0,0 0-2 16,0 0-5-16,0 0-6 0,0 0-5 0,0 0-11 15,0 0-7-15,2 1-8 0,-4 2-5 0,0-2-11 16,0 3-3-16,0 1 5 0,0 2 1 0,0 0 2 16,0 1 2-16,-2 2 7 0,0 3 7 0,3-3 11 15,-1 2 6-15,1 1 1 0,-1 2 8 0,-1 0 7 16,1 1 6-16,0 0 4 0,-1 3-3 0,0 0 1 15,0 0 4-15,1-2-1 0,0 1-1 0,-1 0 0 16,2-3 0-16,-2 1 0 16,1-1 2-16,-1-1-2 0,3-3-3 0,-2-1 3 15,0-3-2-15,2 1 1 0,0-1 1 0,0-7 0 16,-1 6 0-16,1-6 0 0,0 0 1 0,0 0-1 16,0 0 0-16,0 0 0 0,0 0-1 0,0 0 0 15,0 5 1-15,0-5-2 0,0 0-2 0,0 0 0 16,0 0-1-16,0 0 1 0,0 0-2 15,0 0-2-15,0 0-3 0,0 0 1 0,0 0-4 0,0 0-6 16,0 0-6-16,0 0-5 0,0 0-8 0,0 0-6 16,0 0-12-16,0 0-7 0,0 0-8 0,0 0-6 15,0 0-12-15,0 0-12 0,0 0-15 16,0 0-21-16,0 0-19 0,0 0-24 0,0 0-18 16</inkml:trace>
  <inkml:trace contextRef="#ctx0" brushRef="#br3" timeOffset="-173865.8199">22330 11593 267 0,'-9'0'106'0,"1"-2"18"0,8 2 16 15,0 0 16-15,-9-1 10 0,9 1-27 0,0 0-24 16,0 0-12-16,0 0-14 0,0 0-13 16,0 0-9-16,0 0-6 0,0 0-2 15,0 0 0-15,0 0 4 0,0 0-4 0,0 0-5 0,-2 1 4 16,3 1-2-16,2-1-6 0,4 0-2 15,-2-1-6-15,5 0-5 0,2 0 0 0,1 2 1 16,5 1-4-16,2-2 4 0,-3-1 2 0,2 0-9 16,3-1-3-16,1 0-1 0,1 0-3 0,0 0-3 15,2 0-5-15,-1 0-9 0,-2 0-4 0,-5 0-1 16,1-2 4-16,-2 1-2 0,-4 0-1 0,-3 2 1 16,-10 0 2-16,0 0 4 0,0 0 2 0,0 0 3 15,0 0 5-15,0 0 7 0,0 0 1 0,0 0 3 16,0 0 2-16,0 0-4 0,0 0 1 0,0 0-5 15,0 0-6-15,0 0-7 0,0 0-3 0,0 0-9 16,0 0-6-16,3 0-9 0,-3 0-15 16,0 0-16-16,-4-2-24 0,-1 1-26 0,1 0-26 15,-1 1-19-15,-3-1-37 0,8 1-32 0,-9-1-34 16,9 1-39-16</inkml:trace>
  <inkml:trace contextRef="#ctx0" brushRef="#br3" timeOffset="-171885.24">23465 12652 250 0,'-5'-2'144'0,"0"2"24"0,5 0 24 16,-4-1 25-16,0-1 22 0,1-3-28 0,1 1-25 16,2-5-15-16,2 0-22 0,-1 0-15 0,4 0-15 15,-4 3-16-15,1 1-14 0,0-2-11 0,0 1-4 16,-2 6-9-16,3-7-4 0,1 1-9 0,1 2-11 16,0-1-7-16,2-1-11 0,0 1-5 0,2-1-9 15,1-1-9-15,2 2-5 0,0-1-2 0,0 2 2 16,-1-2-4-16,-1 2 3 0,1 0 1 15,1 1-2-15,-2 1 2 0,-1 0 1 0,1 2-1 16,-2-1 0-16,2 1-3 0,-2 0-6 0,2 0-8 16,-3 1-6-16,-7-1-10 0,0 0-6 0,7 4-1 15,-2-1-2-15,1-1 0 0,0 2 1 0,-6-4 0 16,0 0 5-16,4 5 3 0,-1-1 6 16,-1 3 2-16,0-2 0 0,-4 1 9 0,0 0 3 15,2-1 6-15,-2 0 3 0,2-5 4 0,-3 5 0 16,-2 1-1-16,0-2-1 0,-1 1-5 0,2 1 4 15,-4 1-6-15,3 0 2 0,-1 0 3 16,0 3 0-16,-2 0 2 0,0 4 2 0,1 2 2 16,0-2-1-16,0 0 5 0,-1 1 1 0,2-1-4 15,0 0 2-15,0 0 0 0,-1-3 0 0,3-1 0 16,4-10 3-16,-5 7-3 0,2-2 0 0,-1 1 3 16,4-6-3-16,-3 6 1 0,-1 0 2 0,0-1-2 15,-1 2-1-15,2-3 0 0,3-4 3 0,-4 4-3 16,0 3 0-16,-2-2 0 0,1 0 0 0,1 1 0 15,-2-1 0-15,0-2 3 0,1 2-4 0,0-1-1 16,0 0 4-16,5-4-4 0,-5 5 2 0,5-5 2 16,-7 4-1-16,3-1-2 0,4-3 1 0,0 0 1 15,0 0-1-15,0 0 3 0,0 0-2 16,0 0-2-16,0 0 2 0,0 0 2 0,0 0-3 16,0 0 0-16,0 0 1 0,0 0-1 15,0 0 2-15,0 0-1 0,0 0 0 0,0 0 2 16,0 0 6-16,0 0 5 0,0 0 6 0,0 0 11 15,0 0 9-15,1 3 10 0,-1-3 0 0,1 3 4 16,1-1 2-16,3 1 2 0,1-3 9 0,-2 2-4 16,4-1-3-16,0-1 0 0,1 0 3 0,3 0 0 15,-4-2-5-15,1 1-7 0,2-2-14 0,1 1-10 16,4 0-6-16,3-2-9 0,4 1-5 0,2-1-6 16,2 1 1-16,1 1 0 0,-3 0 0 15,-1-1 2-15,-3-1 0 0,0 1-1 0,-4 2 3 16,-5-1-1-16,-12 2 2 0,10-1 3 0,-10 1 0 15,0 0 1-15,0 0 2 0,0 0 4 0,0 0-3 16,0 0 2-16,0 0 0 0,0 0-5 0,0 0 6 16,0 0-3-16,0 0 4 0,0 0-2 0,0 0 4 15,0 0-2-15,6-2 3 0,-6 2 3 0,0 0-7 16,0 0 2-16,0 0-7 0,0 0 0 0,0 0-2 16,0 0-2-16,0 0-4 0,0 0-2 0,0 0 0 15,0 0 1-15,0 0-1 0,0 0-1 0,0 0-4 16,0 0-5-16,0 0-8 0,0 0-8 15,0 0-7-15,0 0-16 0,0 0-13 0,0 0-28 16,0 0-27-16,0 0-33 0,0 0-25 16,0 0-32-16,0 0-55 0,1-5-53 0,-3 0-56 15</inkml:trace>
  <inkml:trace contextRef="#ctx0" brushRef="#br3" timeOffset="-168903.69">24425 14136 975 0,'-12'-2'165'15,"1"0"32"-15,4-1 28 0,7 3 24 16,0 0 15-16,0 0-47 0,0 0-29 0,0 0-19 16,-3-5-19-16,2 1-21 0,3 0-21 15,3-1-21-15,2 0-16 0,0 0-10 0,2-2-15 0,1 0-12 16,1 1-7-16,-1 2-10 0,-3-1-7 0,-7 5-5 16,0 0-1-16,0 0-1 0,8-2-3 15,0-2-3-15,-8 4-4 0,7 0-3 0,1 0-13 16,0 3-14-16,-2 1-9 0,0 1-15 0,1 1-10 15,-1 0-8-15,1 0-7 0,-4 0-6 0,0 3 7 16,-1-2 7-16,-2 0 2 0,-2 0 10 0,1 0 10 16,-3-1 10-16,-3 2 7 0,1 1 7 0,-2-1-5 15,-2 1-4-15,0-1-10 0,0 0-16 0,-1 1-16 16,2-2-24-16,-1 0-25 0,10-7-11 0,0 0 6 16,0 0 10-16,0 0 19 0,-2 7 18 0,4-2 20 15,3-1 31-15,4 1 33 0,4-3 29 0,2 2 16 16,4-1 11-16,0-1 11 15,0 3 12-15,2-1 7 0,-5 1 0 0,1 0-5 16,1 1-11-16,-6 1-8 0,1 1-1 0,-1-1 1 16,-1 1 0-16,-3 0 1 0,0-1 4 0,-3 1 5 15,-4-1 5-15,-3 0-3 0,-3-1-6 0,0 0-7 16,-1 1-3-16,-3 0-7 0,-2 0-9 0,0 0-8 16,-1 0-4-16,2 0-3 0,-1 0 2 0,-3 1-4 15,-2-1-8-15,0 0-1 0,-1 0 1 0,-1 0-5 16,-3-2-12-16,2 1-12 0,0-2-22 0,-1 0-25 15,4-1-31-15,2-2-30 0,2-2-51 0,0-1-53 16,3-3-67-16</inkml:trace>
  <inkml:trace contextRef="#ctx0" brushRef="#br3" timeOffset="-168086.79">25245 15668 223 0,'-3'-6'113'16,"3"6"15"-16,0 0 14 0,0 0 6 0,0 0 11 15,0 0-38-15,0 0-30 0,-4-5-22 0,-2 1-22 16,6 4-17-16,0 0-14 0,-7 1-4 0,0 1-6 16,-2 3-2-16,-3 2 3 0,0 2 10 15,-3 5 10-15,-3 1 11 0,-2 1 0 0,1 1-1 0,-1 1-4 16,0-3 0-16,1 1-3 0,0-2-10 0,2-1-10 16,2-2-9-16,2-1 0 0,0-1 2 15,4-1-3-15,2-2-1 0,7-6 0 0,0 0 1 16,0 0 0-16,0 0-3 0,-1 5 0 0,2 0-1 15,4-3 8-15,4 2 14 0,3 0 9 0,5-1 3 16,3 1 3-16,4-1 8 0,3 0 1 16,4-2 0-16,-4 0-5 0,2 0-13 0,-1-1-10 15,-1-1-7-15,-1-1-8 0,-2-2-22 0,-4-2-25 16,-2 1-28-16,-4-1-36 0,-2-1-42 0,-2 0-39 16,-4-1-33-16</inkml:trace>
  <inkml:trace contextRef="#ctx0" brushRef="#br3" timeOffset="-167887.76">25277 15724 696 0,'0'0'194'16,"-1"-8"35"-16,1 8 33 0,0 0 21 0,0 0 15 15,0 0-46-15,0 0-47 0,0 0-45 0,0 0-40 16,0 0-37-16,0 0-34 0,0 0-25 0,-1 0-14 16,1 2-13-16,-3 4-9 0,2 4 0 0,-2 5 2 15,-1 3 2-15,0 3 2 0,0 3 5 0,0 3-2 16,0 1 3-16,0-1 1 0,1-3-5 0,-1 0-8 15,0-2-23-15,0-2-33 0,0-1-37 16,1-3-56-16,1-1-72 0,-1-4-91 0</inkml:trace>
  <inkml:trace contextRef="#ctx0" brushRef="#br3" timeOffset="-166721.77">21988 15613 357 0,'-13'2'130'0,"13"-2"24"16,0 0 20-16,0 0 20 0,0 0 18 0,0 0-22 15,0 0-32-15,0 0-22 0,-1 0-17 0,2 3-20 16,3 0-14-16,2-1-15 0,6 0-16 15,3 0-12-15,4 1-6 0,6-3-8 0,3 1-8 16,6-1-5-16,-4 0-5 0,2-1-7 0,2 1-5 16,-3-1-7-16,-2-2-7 0,-2 1-11 0,-3 1-12 15,-5-3-18-15,-6 2-26 0,-13 2-38 0,0 0-40 16,6-3-42-16,-4-2-58 0</inkml:trace>
  <inkml:trace contextRef="#ctx0" brushRef="#br3" timeOffset="-166367.11">22042 15623 417 0,'-9'3'94'0,"0"0"28"15,1-1 18-15,2 1 10 0,1 1 1 0,-1 2-32 16,2-1-26-16,0 0-15 0,-1 3-17 0,2 2-24 16,-1 1-12-16,0-1 0 0,1 3-2 0,-1-2 0 15,2 1 1-15,1-1-3 0,-1 0 1 0,1 0-6 16,1-3-9-16,0-8-15 15,0 0-2-15,0 0-3 0,0 0-2 0,2 8 0 16,2-6 1-16,3 0 0 0,-2-1 1 0,1 0 9 16,3-2 4-16,4 0 2 0,0 1 0 0,6-1 0 15,0 0-2-15,-1-1 3 0,1 2 1 0,-2 1-1 16,1 1 4-16,0-1 4 0,-1 1 5 0,-3 0 8 16,-2 1 8-16,-12-3 9 0,0 0 7 0,0 0 3 15,0 0-1-15,0 0-5 0,5 4-1 0,-5 1-7 16,0 1-7-16,-4 1-9 0,-2 1-7 0,-1 0-4 15,-6 1-5-15,-3 1 2 0,-3 0-1 0,-6 2 1 16,-1-2-1-16,-3-1-2 0,-2 0-17 0,-2 1-26 16,-1-3-42-16,-3 0-52 0,0-2-61 15</inkml:trace>
  <inkml:trace contextRef="#ctx0" brushRef="#br3" timeOffset="-165633.5799">20273 14196 514 0,'-7'-2'116'16,"0"-1"15"-16,0 2 7 0,-2 1 3 0,1 3 3 16,1-2-43-16,-1 5-31 0,-2 1-17 0,-3 3-25 15,-1 0-14-15,-1 3-6 0,-4 1-3 0,1 4-4 16,-3 2 0-16,-2-1-1 0,3 4 5 0,1-3-4 15,0 1 1-15,4 0 0 0,3-2 0 0,3-1-3 16,3-2-5-16,1 0-5 0,5-2-3 0,3 0 1 16,2-2-1-16,1 0-3 0,4-4 1 0,1-2 5 15,4-1 8-15,1-1 16 0,2 0 8 0,3-8 16 16,-1 0 26-16,-2-3 25 0,-3-1 32 16,1 0 23-16,-4 0 17 0,-3-3 0 0,-1-1 5 15,-6 2-2-15,-3-2-22 0,-3 3-22 0,-1 1-36 16,-2-2-30-16,-1 2-33 0,-5 1-27 0,-1 1-33 15,-4 3-31-15,-1 3-22 0,-3 2-6 0,-3 4-14 16,-2 2-17-16,0 4-37 0,-4 5-34 16,1 1-54-16</inkml:trace>
  <inkml:trace contextRef="#ctx0" brushRef="#br2" timeOffset="-158887.14">15232 11702 361 0,'0'0'119'0,"0"0"24"0,0 0 17 15,0 0 12-15,0 0 12 0,0 0-18 0,0 0-24 16,0 0-11-16,0 0-11 0,0 0-10 0,0 0-1 15,-3 0 0-15,1-1 5 0,5-4 0 0,2 1 2 16,4-3 4-16,4-3 4 0,1-3-2 0,5-1-10 16,1-1-5-16,2-1-8 0,-6 1 2 15,1-1-4-15,-2 1-9 0,-1 1-16 16,0 1-8-16,-3 2-8 0,-11 11-8 0,0 0-8 0,0 0-15 16,0 0-9-16,0 0-13 0,0 0-6 15,0 0-7-15,0 0-4 0,0 0-11 0,0 0-14 16,0 0-12-16,3-1-18 0,0 1-9 0,-5 4 0 15,0 5 5-15,-2 2 5 0,2 2 7 0,-4 1 3 16,2 3 8-16,-1 0 9 0,2 1 2 0,4-5-9 16,-1-2-6-16,0 1-4 0,0-4-3 0,-1-1 3 15,1-7-4-15,0 0 0 0,0 0-2 0,-1 7 2 16,1-7-12-16,0 0-9 0,0 0-10 0,0 0 4 16,-2 7 5-16,-2-1 9 0,2 0 10 0,-1 1 7 15,-2-2 17-15,-1 2 16 0,2-1 15 16,-1-2 3-16,-1 2 4 0,0-1 1 0,0 0 8 15,-1 1 7-15,0-3 12 0,-2 0 12 0,1 1 14 16,0-2 10-16,1 2 6 0,-1-2 13 0,-1 3 5 16,2 0 2-16,7-5-5 0,0 0-5 15,0 0-8-15,-7 2-1 0,7-2-4 0,-5 3-6 16,5-3-2-16,0 0-1 0,0 0-1 0,0 0 0 16,0 0-5-16,0 0 2 0,0 0 5 0,0 0-1 15,1 2-2-15,2-1-2 0,2-1-1 0,2-1-6 16,1-2-3-16,4 2-10 0,-1-4-7 0,5 0-8 15,6 1-5-15,2-4-4 0,-2 2-10 0,1 3-17 16,2-2-28-16,0 2-37 0,2 0-51 16,0-1-60-16,-1 1-80 0,-4-1-96 0</inkml:trace>
  <inkml:trace contextRef="#ctx0" brushRef="#br2" timeOffset="-158087.2">14016 13038 677 0,'0'0'147'0,"0"0"31"0,0 0 23 0,0 0 15 16,0 0 15-16,0 0-32 0,0 0-22 0,0 0-24 15,0 0-32-15,-4-1-30 0,3-4-19 0,5 0-13 16,4-3-15-16,4-1-11 0,-1-3-11 0,6-1-5 16,0-1-2-16,4 0-4 0,2 0-3 15,-4 4-1-15,5 1 2 0,-3 1-5 16,-1 3-3-16,-2 1-2 0,1 3-3 0,-3 1 2 16,-1 0-3-16,-2 2-4 0,-5 1 1 0,-1 2-1 15,-3 0-2-15,-4 3-7 0,-1-1-2 0,-2 2-2 16,-2 2 4-16,1 1-2 0,-2 3 3 0,-2 2 2 15,0 2 2-15,-3 0 6 0,-1 3 6 0,-1-1-1 16,0 0-1-16,-1 0 6 0,-2 1-4 0,-2-3 2 16,0-1-1-16,2-2 0 0,-1 0 0 0,-3-1 2 15,2-1 2-15,1-1-4 0,0 0 1 16,1 1 1-16,-1-3-1 0,4 0 0 0,1 1-1 16,1-4 0-16,11-8 0 0,-7 8 0 0,7-8 3 15,0 0 10-15,0 0 11 0,0 6 8 0,0-2 9 16,3-2 9-16,3-2 4 0,2-2 2 0,2-1 8 15,1 1-2-15,5-3 5 0,0 0 1 0,6 0-1 16,-3 0 1-16,2-1-1 0,5 2-2 0,0-2-9 16,3 1-9-16,0-2-15 0,1 0-10 15,1 0-14-15,-3 2-13 0,-2-2-17 0,-4 3-19 16,-4-1-27-16,-6-1-42 0,-12 6-52 0,0 0-72 16,11-5-107-16</inkml:trace>
  <inkml:trace contextRef="#ctx0" brushRef="#br2" timeOffset="-155953.65">13196 15052 103 0,'-9'-1'49'15,"3"1"9"-15,6 0 8 0,0 0 9 0,0 0 7 16,0 0-8-16,0 0-2 0,-7 0-4 0,7 0-7 15,0 0-3-15,0 0-3 0,0 0 0 0,0 0 2 16,0 0 3-16,0 0 1 0,0 0 4 0,0 0 5 16,0 0 2-16,0 0 5 0,0 0 4 0,0 0 3 15,0 0-1-15,0 0 0 0,0 0-2 0,0 0-6 16,0 0-3-16,0 0-5 0,0 0-5 0,0 0-6 16,0 0-6-16,-7 1-1 0,7-1-1 0,0 0-1 15,0 0-3-15,0 0 3 0,0 0-2 0,0 0 0 16,0 0 5-16,0 0-5 0,0 0-1 0,0 0 0 15,0 0 2-15,0 0-2 0,0 0 2 0,0 0 0 16,0 0-1-16,-3-3 1 0,3 3-4 0,0-1-1 16,0-2 1-16,3-1-5 0,-1-1-6 15,2 0-5-15,2-2-8 0,1 0-4 0,3-1-1 16,1-2-4-16,-1 3-7 0,4-2 0 0,0-1-1 16,2 0-2-16,0 0 1 0,3-2-3 15,-2 3 0-15,1-1 0 0,0 2-5 0,-2 2 1 16,1 1-6-16,-2 1-1 0,-3 1-2 0,-1 3 4 15,-1-1-5-15,-4 3-2 0,-6-2 1 0,0 0-2 16,6 4 0-16,-6-4 3 0,2 5-8 0,-2 1-8 16,0 2 1-16,-4 1-1 0,-3 1 2 0,1 1-1 15,-1 1-2-15,-1 1-3 0,-2 0 9 16,3-1 7-16,0-2-1 0,0 1 7 0,-4-1-2 16,3-3 3-16,0 1 5 0,-1-2 4 0,-1 1 2 15,4-4 0-15,-2-1 4 0,8-2-4 0,0 0 3 16,0 0-1-16,0 0-2 0,0 0-1 0,0 0-5 15,0 0-8-15,0 0-14 0,0 0-11 0,0 0-12 16,0 0-8-16,0 2-6 0,1-1-1 0,2-2-4 16,2 0 10-16,0 0 12 0,5 0 13 0,1-1 11 15,2-2 10-15,4 3 6 0,2-1 2 0,-2 0 8 16,2 2-1-16,2 0 2 0,1 0 0 16,3 2-1-16,-4 0 1 0,2-1 0 0,-1 4-1 15,-3-1-2-15,-5 1 3 0,-3 1 1 0,-1 1 0 16,-7 1 6-16,-3 2 8 0,-5 1 7 15,-3 2 4-15,-1 2 2 0,-4 1 5 0,-4-1 5 16,-3 3 3-16,-3 0-2 0,-2 0-5 0,-2-2 5 16,1 0 2-16,-1-2-5 0,1-2-2 0,2 1 2 15,-2-5-1-15,1 1-1 0,3-2-3 0,4-2-10 16,0-1-2-16,4 0 0 0,0-3 0 0,1 2-11 16,2-2-5-16,11-1-14 0,-8-2-33 0,8 2-42 15,0 0-75-15,-7-3-117 0</inkml:trace>
  <inkml:trace contextRef="#ctx0" brushRef="#br2" timeOffset="-140820.5799">17826 13121 178 0,'0'0'66'0,"0"0"9"0,0 0 8 15,3-6 8-15,-3 6 5 0,0 0-17 0,0 0-11 16,0 0-9-16,0 0-9 0,0 0-3 0,0 0-2 16,0 0-1-16,0 0-2 0,0 0-1 0,0-6-1 15,-2 0 1-15,-2 1 5 0,0 0 4 0,-2 2 2 16,-4 0 8-16,3 0 3 0,-3 2 2 0,-1-1 0 15,0-1-4-15,-1 2-6 0,0 0-7 16,0 1-7-16,-1 0-12 0,-1 0-8 0,0 0-4 16,-1 0-3-16,-1 0-1 0,0 0-2 0,2 1-1 15,0 0-2-15,2 0-1 0,-2 1 2 0,3-2 1 16,-1 1-2-16,0 1 2 0,-1 0 6 0,-1 1-1 16,1 0 1-16,-3-2 4 0,0 1-3 0,2 2 1 15,-1-1 3-15,-2 1-1 0,-1-1-4 16,0 1-2-16,3-1 0 0,-3 1 1 0,1-1 1 15,-1 2-5-15,1 0-2 0,-1 0-1 0,1-1-1 16,0 2-1-16,-1 1 1 0,-2-1-1 0,2-1 0 16,0 2 2-16,3 1-1 0,0 1-1 0,-1 0-3 15,0 1 3-15,0 2-1 0,-1-2-3 16,5 0-2-16,0 1-2 0,3 0 1 0,-1-1-1 16,-1 2 1-16,1-3-1 0,4 1-3 0,-1-1 0 15,0 0 0-15,3 2 0 0,-2 0 5 0,0 2-1 16,0 1 0-16,-2 2-1 0,3-1 1 0,-1 2 1 15,0 1 3-15,1 0 0 0,-2 0-5 0,3-1 1 16,1 1 2-16,0-2 1 0,2 2-2 0,0-1-2 16,1-1-1-16,2-2-2 0,-2-1-1 0,1 1 2 15,2-2-3-15,0-1-2 0,3-1 1 16,-2 0-2-16,1-3-3 0,1-2 2 0,-1 0 1 16,1 1 1-16,3 2 2 0,-1 0 1 15,2 0 4-15,1 1 2 0,-2 1 2 0,3 1 0 16,0-3 1-16,-1 1-3 0,0 0 0 0,3 1-2 15,-1 1 4-15,2-4-4 0,-2 0 4 0,2-1-2 16,-2-1 0-16,3 0 0 0,-2 0 0 0,1 0 1 16,-2 1-2-16,2-3 4 0,3 1-5 0,0-3 4 15,-2 1 1-15,3-1-1 0,0 2 0 0,0-1-4 16,1-1 1-16,1-1-6 0,2 0 3 0,-2-1-1 16,-3 1-2-16,0 0 2 0,-1 0 0 15,0-1 2-15,-2 0 1 0,1-1 3 0,1 0-2 16,-4 0 2-16,1 1-1 0,1-2 0 0,0 0 1 15,1 0 1-15,3-2 1 0,0-2-3 0,3 0 4 16,1-1-4-16,-1-1 1 0,1-1 1 0,1-2-4 16,-3 0 2-16,1-1-1 0,-2-2 2 15,0 3 1-15,-5-1 2 0,-1-1 3 0,-3 2 10 0,-1-1 15 16,-2-1 10-16,2 0 0 0,-1 0 3 0,-2 0 2 16,3 0 2-16,-3-2 1 0,2-1-8 15,-1-2-9-15,2 1 2 0,-2 1 12 0,2 0 5 16,-1-2 2-16,1 0-3 0,-1-2-4 0,1-1 1 15,-4 2 5-15,1 2 3 0,-3 2 4 0,0 0 1 16,-1 1 4-16,-1-1 3 0,-1 4 4 16,-2 1-4-16,0 2-4 0,-3 1-10 0,1-2-22 15,0-1-9-15,-2 0-9 0,-3-3-10 0,0-3-11 16,-1-2-8-16,-2 0-22 0,-2-4-30 0,-2-2-50 16,-3 0-27-16,-2-1-50 0,-5 0-51 0,-4 0-69 15,-4 5-87-15</inkml:trace>
  <inkml:trace contextRef="#ctx0" brushRef="#br2" timeOffset="-140303.56">18173 12484 439 0,'3'-10'148'0,"-1"1"21"0,-2 9 16 0,0 0 10 15,0 0 10-15,0 0-52 0,0 0-31 0,0 0-33 16,0 0-27-16,0 0-18 0,0 0-17 0,0 0-12 16,-2-2-9-16,-1 0-8 0,-2 3 0 0,-1 3 0 15,-2 1 2-15,-3 3-3 0,-3 4 1 0,-5 1 0 16,-4 4 1-16,-1 1 4 0,4-1-1 0,-3 1 3 15,-1-1-5-15,5 0 2 0,-2-1 1 0,5-2-1 16,3-3 0-16,2-1-3 0,11-10 1 0,0 0-3 16,0 0 10-16,0 0 5 0,0 0 5 15,-2 7 15-15,2-2 15 0,2-3 8 16,4-2 3-16,1 0 4 0,0 0-7 0,2-2-4 16,1 1-7-16,4-2-14 0,2 1-13 0,1-1-7 15,1-1-4-15,2 1-4 0,3-1-10 0,0-1-25 16,3-2-39-16,0 1-41 0,-1-1-58 0,-2-1-61 15</inkml:trace>
  <inkml:trace contextRef="#ctx0" brushRef="#br2" timeOffset="-140068.64">18162 12508 758 0,'0'0'224'15,"-1"-8"25"-15,1 8 25 0,0 0 21 0,0 0 7 16,0 0-73-16,0 0-59 0,0 0-47 0,0 0-34 15,0-3-25-15,1 3-27 0,1 4-22 0,0 2-9 16,1 3-7-16,-1 3-8 0,2 4 2 0,-1 5-1 16,0 6-1-16,2 3 1 0,-3-2 2 0,-1 3 2 15,-1-1-3-15,-1 2-8 0,1 0-11 0,1 1-8 16,0-5-16-16,-2-1-19 0,0-5-23 16,1-3-33-16,-3-2-33 0,2-2-34 0,0-3-49 15,-2 0-66-15</inkml:trace>
  <inkml:trace contextRef="#ctx0" brushRef="#br2" timeOffset="-138836.84">17586 13892 521 0,'4'-10'105'0,"0"0"31"0,-4 10 25 16,0 0 21-16,0 0 20 0,0 0 16 0,0 0-34 15,0 0-35-15,0 0-32 0,0 0-29 0,0 0-28 16,2-1-24-16,0 2-22 0,-2 3-17 0,-2 3-7 16,1 2-1-16,-1 1 1 0,1 3-3 0,1 3-1 15,-1 2 6-15,0 2-1 0,3-1 2 0,1 2 3 16,1 2-1-16,0 3 4 0,0 0 4 15,0 1 2-15,1 2 0 0,-2 0 2 0,3 2 0 16,1-2 0-16,-3-1 4 0,3 1-2 0,-2 4 7 16,2-3 30-16,1-1 0 0,-2 0-3 0,2-2 1 15,-3-1-2-15,1-1-2 0,2 0 1 16,-3 0-11-16,3-4-32 0,-1-3 2 0,-4-4 2 16,4-2-2-16,-1-2 0 0,-2 0 1 0,3-2 0 15,-7-8 1-15,5 8-2 0,-5-8 0 0,6 5 0 16,-6-5 0-16,0 0 1 0,0 0-1 0,0 0 0 15,0 0 2-15,0 0-1 0,0 0 1 0,0 0-2 16,0 0-2-16,0 0 0 0,0 0-7 16,0 0-8-16,0 0-8 0,0 0-12 0,0 0-17 0,0 0-18 15,0 0-19-15,0 0-19 0,5-1-24 16,-5 1-25-16,0 0-20 0,0 0-21 0,0-3-16 16,-1 1-15-16</inkml:trace>
  <inkml:trace contextRef="#ctx0" brushRef="#br2" timeOffset="-138369.8599">17561 14505 585 0,'0'0'114'0,"0"0"18"0,0 0 11 0,0 0 4 16,0 0 3-16,0 0-40 0,-3 4-31 0,2 0-28 15,2 3-16-15,1 1-12 0,2 0-6 0,1 2-4 16,3 5 4-16,-1 0 1 0,4 6 0 15,-2 0 4-15,-1-1 2 0,-1 1-4 0,0-2-8 16,0 1 3-16,1 0-10 0,-2-3-1 0,-2 0-1 16,2-2 0-16,0-3-2 0,-2 0 2 0,0-3 0 15,-4-9 1-15,5 8 10 0,-5-8 3 0,0 0 9 16,0 0 2-16,0 0 5 0,0 0 1 0,0 0 5 16,6 3 11-16,-3-1 5 0,3-4 10 0,2-1 6 15,2-5-2-15,0-1-4 0,6-3-3 16,1-3-2-16,1-3-14 0,2-3-12 0,-1 1-15 15,2 0-11-15,-3 0-2 0,-1 0-2 0,1 1-1 16,-4 0 1-16,-1 2 5 0,-5 2 5 0,-1 4 7 16,-3 2 6-16,-4 9 10 0,0 0 4 0,0 0 7 15,0 0 3-15,0 0 0 0,0 0-5 0,0 0 0 16,0 0-7-16,1-7-9 0,-3 1-5 0,1 1-4 16,-3 2-4-16,-3 1-7 0,-1 1-4 0,-3 2-3 15,-2-1-3-15,-3 3-3 0,-6-2-8 0,-3 4-2 16,-1-1-4-16,0 2-4 0,0-1-8 15,-2 2-4-15,3 0-6 0,-1 0 4 0,0 2 8 16,6-3-5-16,6 1-6 0,2-1-12 0,4-2-12 16,-1 1-26-16,9-5-21 0,0 0-41 15,0 0-43-15,0 0-52 0,0 0-54 0</inkml:trace>
  <inkml:trace contextRef="#ctx0" brushRef="#br2" timeOffset="-136337.37">18356 14234 183 0,'4'-6'95'15,"-4"6"16"-15,0 0 17 0,3-6 14 0,-3 6 14 16,0 0-19-16,0 0-15 0,0 0-9 0,0 0-10 16,0 0-14-16,0 0-15 0,0 0-20 0,3-1-15 15,2 2-7-15,-1 2-17 0,-1 5-11 0,1 2-8 16,-2 2-4-16,0 2 0 0,2 1 7 0,-3 3 12 16,0 0 2-16,-1-3 4 0,-1 0 1 0,0-3-1 15,1 0 3-15,-2 2-1 0,1-2-3 16,1 0-11-16,-1-2-3 0,2 2 3 0,1 2-2 15,-1 0-1-15,2-1 1 0,-2 1 2 0,3-3-1 16,-2 0 3-16,1-2-3 0,-3-9-2 0,0 0 2 16,0 0 1-16,0 0-2 0,0 0-1 15,0 0-1-15,0 0 1 0,0 0-1 0,0 0 1 16,2 10-5-16,0-1 0 0,-1 0 3 0,-1-9 0 16,2 7 0-16,-2-1 0 0,0 1-2 0,0 2 1 15,0 0 1-15,0-2 1 0,0 2-1 0,1-2 0 16,0 1 0-16,-1-8-1 0,0 0 3 0,0 0 2 15,0 0 0-15,0 0 0 0,0 0-1 0,0 0 0 16,0 0 1-16,0 0 0 0,0 0 1 0,0 0-3 16,0 0 1-16,0 0 2 0,0 0 2 15,0 0 3-15,0 0-2 0,0 0 2 0,0 0-9 16,0 0-14-16,-2 1-29 0,2-1-40 0,0-2-50 16,-3 0-61-16</inkml:trace>
  <inkml:trace contextRef="#ctx0" brushRef="#br2" timeOffset="-135869.12">17697 15018 555 0,'-3'-9'215'0,"3"9"23"16,0 0 22-16,0 0 16 0,0 0 6 0,0 0-95 15,0 0-51-15,0 0-41 0,0 0-30 0,0 0-24 16,-1-1-26-16,-1 1-16 0,1 4-8 0,-3 5 2 16,3 3-1-16,0 3-1 0,0 3 2 0,0 3 3 15,1 1 4-15,-1 3 0 0,0-5 0 0,1-2-3 16,-1 1-1-16,1-3-2 0,0-1 2 0,1-1-3 15,-1 0-2-15,0-3 2 0,-1 0-8 0,1-11-18 16,0 0-15-16,0 0-20 0,0 0-25 16,0 0-27-16,0 0-30 0,0 0-30 15,0 0-21-15</inkml:trace>
  <inkml:trace contextRef="#ctx0" brushRef="#br2" timeOffset="-135669.17">17727 14967 687 0,'-1'-8'192'0,"1"8"31"0,-4-4 26 0,4 4 21 16,0 0 17-16,0 0-46 0,-3-1-50 0,3 1-40 16,4 1-36-16,-4 0-30 0,7 2-24 0,-2-1-23 15,2 0-14-15,1 0-14 0,2 1-3 0,4-2-2 16,-3-1 0-16,3 0 0 0,4 0-1 0,1 0 2 16,1 0 0-16,2 0-1 0,1 0-5 15,3-2-25-15,2-1-30 0,-2 0-44 0,-2-2-47 16,-4 2-48-16,-2-1-59 0,-6 0-89 0</inkml:trace>
  <inkml:trace contextRef="#ctx0" brushRef="#br2" timeOffset="-135503.91">17698 15187 801 0,'-6'8'177'0,"6"-8"21"0,0 0 11 0,0 0 5 16,2 5 2-16,2-1-56 0,2-1-47 0,6-2-34 15,4 0-29-15,4-2-20 0,5-2-11 0,2 2-3 16,2-4-6-16,2-1-23 0,-3-2-46 0,1-1-57 16,0 1-53-16,-4-1-47 0,-4 3-56 0</inkml:trace>
  <inkml:trace contextRef="#ctx0" brushRef="#br2" timeOffset="-135318.78">17616 15421 760 0,'0'0'225'0,"-7"9"34"0,7-9 22 16,-3 7 16-16,1-2 7 0,4-3-60 0,3 3-56 16,3-4-41-16,6 1-25 0,3 6-22 0,6-5-21 15,2 0-14-15,-4-2-5 0,7-1-10 16,0 0-6-16,4 0-11 0,1-1-23 16,3-5-43-16,-1-2-52 0,-3-2-59 0,-1-4-71 15,1-1-122-15</inkml:trace>
  <inkml:trace contextRef="#ctx0" brushRef="#br2" timeOffset="-131603.23">17951 14644 387 0,'-8'-5'65'16,"-5"2"8"-16,6 1 9 0,-4 2 7 0,-2 0 3 16,2 0-19-16,0 0-20 0,-2 3-8 0,1-3-9 15,0 3-5-15,0 1-1 0,-1 0 6 0,-5 0 8 16,3-1 0-16,-3 2-2 0,2-1 1 0,0 0-5 16,1-2-4-16,3 2-7 0,0-2-14 15,-1 1-9-15,0-1 2 0,5 0-2 0,-4 3 0 16,1-2 2-16,0 2-1 0,-2 2 2 0,1 3 37 15,-5 0 11-15,-3 3-1 0,2-2 0 0,-2 3-2 16,2-2 1-16,-2 1 0 0,-1 4 5 0,-1 0-32 16,-1-1-11-16,3-2-2 0,1 0 0 0,0 0 1 15,1 0-1-15,3-1-2 0,-1 1-4 0,3-1-7 16,2-1 0-16,1-1 0 0,1-1 0 0,2 3-3 16,-4-1 2-16,5 0 1 0,-2 3-3 0,2-1 3 15,-4 2-3-15,2 1 2 0,-2 2 13 16,0 1 3-16,1 1-1 0,-1-3-3 15,4 1 2-15,-2 0-2 0,1-3 3 0,0 3 1 16,1 1-15-16,1-1 2 0,1 0 1 0,2-3 3 16,0 2-1-16,2 2 1 0,-1 1-2 0,-1 2-2 15,2-1 0-15,2 0 0 0,0-1-1 0,1-1-1 16,1 0 0-16,0 2 1 0,2-2 2 0,-1-1 2 16,-1-1-3-16,4-4 0 0,0 2 2 0,1 0-1 15,-1-2 0-15,3 1 1 0,-1 0-1 16,2-1 1-16,2 0-1 0,2 0 3 0,3 3-3 0,2 0 1 15,3 0 1-15,1-1 0 0,2-1-3 0,3 0 1 16,-3-3 0-16,-1-1-2 0,-2-1 1 16,-1-2-1-16,-4-3-2 0,-2-1 1 0,-1-1 0 15,-2-1 1-15,-1-1 4 0,-2-1-5 0,1 0 2 16,0-1 0-16,0 0 1 0,2-1 1 0,2-1-1 16,2 0-2-16,0-2 2 0,0 1 1 15,-1-2-4-15,1-2 5 0,3-2-3 0,-3 0-6 16,4-3-6-16,-1-2-2 0,2 0-3 0,-5 0 1 15,2-2 6-15,-2 0-2 0,3-1 4 0,-1 1 6 16,-3 0 13-16,0 0 8 0,-3 2 10 0,-2 2 10 16,-2-1 10-16,0-1 9 0,0 2 5 0,-2-1 5 15,-2 1-2-15,0-2 0 0,1-1-7 0,-2-3-7 16,-1-1-15-16,1-3-10 0,-1-1-7 16,1-2-9-16,0-3-2 0,0 0-4 0,-2-2-5 15,-1 0-1-15,0 3 5 0,-2 1 5 0,0 4-4 16,0 0 6-16,-3 3 0 0,0 1-1 0,-3 1 1 15,-2 0-3-15,1 1-4 0,-1 3-6 0,-2-1 1 16,0-1-2-16,1 1-4 0,0 0-3 0,-4-2-5 16,1 2-3-16,-2 1-10 0,1 0-24 0,-3-2-31 15,-1-1-39-15,-4-1-45 0,-3 0-54 0,1-1-67 16</inkml:trace>
  <inkml:trace contextRef="#ctx0" brushRef="#br2" timeOffset="-131199.93">18504 14793 927 0,'0'0'146'0,"0"0"25"16,0 0 20-16,0 0 11 0,0 0 7 0,0 0-42 15,0 0-31-15,0 0-29 0,0 0-35 0,-1-2-26 16,2-1-19-16,5 0-12 0,6 2-8 16,1 0-4-16,6-2-4 0,3 2-5 0,2 0-1 15,1 0-4-15,2 1-11 0,-6-1-10 0,-2 0-18 16,-3 0-22-16,-3-1-24 0,-4 1-33 0,-9 1-36 16,11-2-37-16,-6 0-67 0</inkml:trace>
  <inkml:trace contextRef="#ctx0" brushRef="#br2" timeOffset="-130785.42">18471 14826 381 0,'-11'5'129'0,"11"-5"24"16,0 0 21-16,-8 5 5 0,8-5 4 0,-8 5-45 16,2 0-29-16,1 2-28 0,1 0-26 0,2 1-23 15,1 1-19-15,1 3-4 0,-1 1 2 16,-2 2 0-16,1 0-2 0,-1 1 2 0,3-1-1 15,-1 0-2-15,0 0-1 0,1-2 0 0,-1 0-5 16,0-2-1-16,2-2-1 0,-1-9-4 0,0 0-2 16,3 6-46-16,1-1 46 0,1-1 1 0,-5-4-1 15,6 2 3-15,0-2 6 0,0 0 11 16,0-3 8-16,4-1 48 0,2 0-41 0,-1-1-5 16,4 1 1-16,-1-1-2 0,2-1-2 0,0 2-11 15,1 0-6-15,0 1 0 0,0 1-5 0,-4 0 4 16,0 1-1-16,-2 1 1 0,-2 2-1 0,-9-2 5 15,7 4 3-15,0 0 2 0,-4 1 5 0,-3 2 3 16,3 0 1-16,-2 0 4 0,1 0 7 16,0 0 3-16,-5 2 1 0,0 0-5 0,1-1-3 15,-2 0-2-15,-1 0-2 0,-1-1-3 0,1 0-9 16,-3 1-4-16,-1 0-1 0,-1 0 0 0,2-1 0 16,-2-1 1-16,2 0-4 0,-4 1 3 0,-1-1 2 15,1-1-1-15,-1-1 0 0,1-3-3 0,-1 1 1 16,1-1-3-16,-2-2-13 0,2-1-32 0,-4-1-43 15,3-2-54-15,0 1-77 0</inkml:trace>
  <inkml:trace contextRef="#ctx0" brushRef="#br2" timeOffset="-127481.83">18041 16425 480 0,'0'0'117'15,"0"0"16"-15,-8 0 7 0,8 0 2 0,0 0 1 16,-6 4-37-16,3 4-17 0,4 1-23 0,0 3-20 16,3 0-15-16,1 3-7 0,2 2 0 0,1 4 0 15,2 0-3-15,1 2-3 0,-1-2 7 0,1-1 1 16,-2-1-2-16,0 1 3 0,2-1 0 0,0-1 0 15,-2-1 0-15,0-3-9 0,0-1-5 0,-2-5 1 16,-2 0 12-16,-5-8 0 0,0 0 4 16,7 7 8-16,-7-7 8 0,0 0 9 0,0 0 7 15,0 0 5-15,0 0-2 0,0 0 4 16,0 0 7-16,0 0-5 0,0 0-2 0,0 0-2 16,0 0-5-16,0 0 1 0,0 0-3 0,0 0 1 15,6 2-2-15,-6-2 3 0,6 0 1 0,-1-3-1 16,-1-3-3-16,4-6-9 0,1-3-6 0,3-5-9 15,0-1-11-15,3-4-9 0,-1-2-9 0,2 2-7 16,-1-4-6-16,3 3 0 0,-3 2 2 0,-1 4-2 16,-2 4 2-16,-2 1 2 0,-2 5 0 15,-3 2 0-15,-5 8 0 0,6-7-4 0,-6 7-7 0,0 0-3 16,0 0-3-16,0 0-2 0,0 0-4 0,0 0-1 16,0 0 0-16,6-6 2 0,0 2 7 15,-1 0-1-15,0 1 4 0,-5 3 2 0,4-4 3 16,1 0 2-16,1 0 3 0,-6 4 4 0,0 0-2 15,0 0 4-15,4-5-1 0,-4 5-2 0,0 0-1 16,0 0-1-16,0 0-6 0,0 0-2 0,0 0 0 16,0 0-2-16,0 0-2 0,0 0 3 0,0 0-59 15,0 0 61-15,0 0 5 0,2-5 2 16,-2 5 0-16,0 0-1 0,2-5 5 0,-2 5-1 16,0 0 60-16,-3-3-60 0,3 3-3 0,-4-3-4 15,1 0 3-15,3 3-2 0,-5 0-3 16,-2-2 0-16,7 2 0 0,0 0 0 0,-5 1 0 15,5-1 3-15,0 0 0 0,0 0 5 0,-8 1-3 16,8-1 1-16,-6 3 0 0,0 1 0 0,6-4 1 16,0 0 0-16,0 0-14 0,0 0-19 0,0 0-13 15,0 0-27-15,0 0-29 0,0 0-29 0,0 0-35 16,0 0-41-16,0 0-38 0,0 0-46 0</inkml:trace>
  <inkml:trace contextRef="#ctx0" brushRef="#br2" timeOffset="-127137.64">18289 17263 112 0,'-1'-15'75'0,"-1"-1"26"0,1 1 27 0,1 1 29 16,-1 2 21-16,1 12 2 0,0-13-6 0,0 13-10 15,0 0-15-15,0 0-24 0,0 0-27 0,0 0-27 16,0 0-23-16,0 0-18 0,0 0-13 0,1-2-9 16,0 4-6-16,0 4-4 0,-1 6 4 15,0 2 5-15,-1 4 5 0,0 2 3 0,1 2-1 16,0 3 1-16,0 3 1 0,-1-3-1 0,-1 0-2 15,-2-1-8-15,1 0-7 0,-1-1-14 0,1 0-22 16,-1-3-37-16,1 0-38 0,-1-4-34 0,4-16-26 16,0 0-33-16</inkml:trace>
  <inkml:trace contextRef="#ctx0" brushRef="#br2" timeOffset="-126936.75">18406 17111 777 0,'0'-14'87'0,"0"14"28"0,0 0 24 0,-2-8 16 0,-3 2 14 15,5 6 13-15,0 0-23 16,0 0-18-16,0 0-18 0,0 0-24 0,0 0-20 16,0 0-11-16,0 0-4 0,0 0-12 0,0 0-5 15,0 0-9-15,0 0-5 0,0 0-1 0,1-2-5 16,1 0-6-16,2 2-9 0,2-2-4 0,3 1-1 16,4 0-3-16,2 0-2 0,4 1-18 0,2-2-22 15,3-2-33-15,-4 3-35 0,3-2-51 0,-3 0-52 16,0 1-46-16,-1 0-40 0</inkml:trace>
  <inkml:trace contextRef="#ctx0" brushRef="#br2" timeOffset="-126775.43">18327 17269 446 0,'0'0'129'0,"0"0"23"0,0 0 21 15,0 0 17-15,0 0 16 0,0 0-22 0,-4 8-14 16,5-2-18-16,5-4-20 0,9 1-23 0,3-3-19 15,6-4-16-15,1-1-17 0,5-3-21 0,2-2-41 16,2-2-56-16,-1-2-59 0,2-1-83 0</inkml:trace>
  <inkml:trace contextRef="#ctx0" brushRef="#br2" timeOffset="-126141.64">18087 15866 219 0,'3'-9'59'0,"-3"1"24"0,3-1 28 0,-2 1 24 15,0 1 26-15,-1 7 8 0,0 0 8 0,0 0-2 16,0 0-10-16,0 0-20 0,0 0-25 0,0 0-27 15,0 0-23-15,0 0-22 0,0 0-20 0,0 0-17 16,0 0-15-16,0 0-2 0,-1 0-3 0,1 3-3 16,0 4-2-16,0 6 1 0,-1 5 3 0,2 5 2 15,0 5 4-15,2 4-3 0,2 2-1 16,0 3 6-16,1-2 0 0,2 0-1 0,-2 0-1 16,-1-2 3-16,2-2-2 0,-2-1 0 0,3-2 3 15,-4-2-1-15,0-3-2 0,-1-3 1 0,0-3 1 16,-1-1 0-16,0-4 1 0,-2 0 0 0,0-12-2 15,0 0-10-15,0 0-18 0,3 8-20 0,-3-8-18 16,0 0-15-16,0 0-23 0,0 0-27 16,0 0-35-16,0 0-37 0</inkml:trace>
  <inkml:trace contextRef="#ctx0" brushRef="#br2" timeOffset="-125416.95">18692 16812 288 0,'-2'-11'90'15,"-3"-1"15"-15,0 2 14 0,-1-1 11 16,1 0 13-16,0 2-32 0,-2 0-26 0,-1-1-16 15,-1 2-6-15,0 1-15 0,1 0-10 0,-4 0-5 16,2 1-7-16,-1 1 4 0,-3 2 1 0,-1-1 2 16,0 3-4-16,-1 1 4 0,-4 1 6 0,-2 3-3 15,-1 1-2-15,-1 3-2 0,-4 2-2 0,1 2-2 16,-1 1-1-16,-3 5-3 0,0 2-8 0,0 3 2 16,1 0 3-16,2 3-5 0,0 0 1 15,2 1-3-15,3 1 0 0,3-1 0 0,3 1-1 16,2-2-3-16,3 3-7 0,4-2 0 0,3 1-2 15,4 3 2-15,4 2 1 0,2 2 0 0,1 0 1 16,1 1-4-16,2 2-1 0,4-1 1 0,1-2 2 16,2 2-1-16,1-3-2 0,1-2 1 0,-1-1-1 15,3-2 4-15,3 0-1 0,2-3 1 0,0-2-1 16,1-1 3-16,2-2-2 0,-1-5 0 0,0 0 3 16,2-3-1-16,1-4 4 0,-3-2 1 15,2-3 6-15,-2-2 2 0,-1-3 1 0,-1-2 1 16,0-3 1-16,2-1 0 0,-2-4-1 15,1-2-4-15,0-2-6 0,-1-3-7 0,2-3 1 16,-3-3-2-16,3-1-18 0,-2-6-3 0,0-1-6 16,-3-1 1-16,-1-3 4 0,0-3 3 0,-5-1 3 15,-1-1 6-15,-2 0 16 0,-3 2 13 0,-4 1 4 16,-2 3 3-16,-1 0 7 0,-2 2 2 0,-2 1-3 16,-5 2-6-16,1 2-3 0,-2 0-10 0,-3-1 0 15,-3 1-5-15,-1 1-8 0,-2-1-9 0,-2 1-11 16,-4 1-15-16,-6 2-32 0,-3 2-24 0,-3 1-32 15,-5 4-55-15,-3 3-55 0</inkml:trace>
  <inkml:trace contextRef="#ctx0" brushRef="#br2" timeOffset="-124768.98">19187 16337 805 0,'0'0'115'16,"-1"-7"4"-16,-2 1 2 0,3 6-1 0,-7-1 1 15,0 2-49-15,-4 3-42 0,0 6-19 0,-1 4-10 16,-2 3-5-16,-4 5 0 0,0 4 1 0,-1 2-1 15,1 3 1-15,0-2 3 0,4 3-6 0,-1 0-1 16,5-4-7-16,5 1-9 0,3-1-2 16,4-3 1-16,5-1-3 0,2-2 1 0,4-2 5 15,0-3 1-15,2-4 10 0,3-1 6 0,0-3 4 16,1-2 2-16,1-4 17 0,-5-2 27 0,-1-2 30 16,-1-2 24-16,-2-1 18 0,-2-2 12 0,-2 0 17 15,-2-2 6-15,-2 0-10 0,-4-3-23 0,-2 0-35 16,-1 2-23-16,1-2-25 0,-7-1-26 0,-3 5-40 15,-4-3-29-15,-6 3-30 0,0 0-22 16,-5 4-26-16,-4 2-41 0,-1 3-59 0</inkml:trace>
  <inkml:trace contextRef="#ctx0" brushRef="#br2" timeOffset="-121521.04">14757 13265 11 0,'0'0'-2'0,"0"0"-7"16</inkml:trace>
  <inkml:trace contextRef="#ctx0" brushRef="#br1" timeOffset="-106819.92">2879 13361 862 0,'-2'-7'161'0,"2"7"25"0,0 0 23 16,0 0 14-16,0 0 15 0,0 0-36 0,0 0-24 16,0 0-31-16,0 0-28 0,0 0-19 0,0 0-18 15,0 0-11-15,0 0-13 0,0 0-11 0,-7-6-9 16,7 6-11-16,0 0-12 0,0 0-3 0,0 0-11 16,0 0-5-16,0 0-2 0,-1 0 1 0,-3 2-5 15,4 4 0-15,0-1 3 0,-1 5-6 0,4 3 7 16,-3 2 1-16,2 0 1 0,-1 2-1 15,3 1 1-15,0-4 3 0,-3-2-4 0,-1 1 7 16,2-2-2-16,0-2 1 0,-2-9-1 0,1 9-1 16,-1-9 2-16,0 0 1 0,1 6-1 15,-1-6-2-15,0 0-2 0,0 0 3 0,0 0-2 16,0 0 2-16,0 7 0 0,1-1-1 0,-1 1 1 16,0 4 0-16,0 3 1 0,1 1-1 0,0 2 3 15,-1 2-1-15,1-3-2 0,-1 1 0 0,1-1 0 16,0-1 1-16,1-1-2 0,0-5-1 0,-2-9 2 15,0 0 0-15,0 0 2 0,0 0 0 0,0 0 3 16,0 0-2-16,0 0 2 0,0 0 2 0,0 0 0 16,0 0 0-16,0 0 1 0,0 0-1 15,0 0 0-15,0 0 3 0,0 0-1 0,0 0 3 16,0 0-2-16,0 0 1 0,0 0-3 0,0 0-9 16,0 0-16-16,0 0-27 0,1 1-36 0,2-2-52 15,-1-4-76-15,1-8-96 0</inkml:trace>
  <inkml:trace contextRef="#ctx0" brushRef="#br1" timeOffset="-105836.31">1275 15077 718 0,'-7'0'148'0,"7"0"26"0,0 0 16 0,0 0 13 16,-6-3 15-16,6 3-27 0,0 0-30 15,-4-4-29-15,4 4-32 0,0 0-21 0,0 0-7 16,0 0-7-16,0 0-5 0,0 0-8 16,0 0-1-16,0 0-7 0,0 0-1 0,0 0-2 15,0 0-12-15,0 0-3 0,0 0-12 0,0 0-5 16,0 0-9-16,0 0 0 0,-2 2-5 0,1 1-2 15,1 2 4-15,2 2-4 0,1 1 3 0,1 3 1 16,0 1 0-16,0-1 0 0,-1 1 5 0,1 3-1 16,-1-6-1-16,0-2 1 0,-3-7-1 0,2 7-1 15,-2-7 1-15,0 0 1 0,0 0-1 0,0 0 0 16,0 0 2-16,0 0 1 0,0 0 7 16,0 0 5-16,0 0 5 0,0 0 4 0,0 0 7 15,0 0 6-15,0 0 8 0,0 0 8 0,0 0 6 16,0 0 5-16,0 0 9 0,1-1 6 0,-1 1 5 15,0-2-2-15,0-1-3 0,0 0-4 0,1-2-4 16,0 1-9-16,1-2-11 0,-1 0-13 0,2-2-11 16,-3 8-4-16,0 0-8 0,0 0-5 0,2-7-10 15,-2 7-3-15,0 0-1 0,0 0-2 0,5-4-1 16,-5 4-1-16,5-4-1 0,-5 4 1 16,5-3-1-16,-5 3 2 0,6-4-3 0,-1 1 3 15,3-2 0-15,1 2-4 0,2-2-9 0,0 2-5 16,0 0-5-16,-1 1-7 0,-1 1-7 15,1 0-4-15,-10 1-6 0,8 2 1 0,-1 1 0 16,-7-3-3-16,0 0-8 0,3 4-4 0,-2 2-8 16,-4 2-1-16,0 1 1 0,-1 1 8 0,0 4 5 15,0 0 9-15,-2 3 13 0,-2 0 11 0,2 2 17 16,0 2 6-16,0 0 6 0,-3-1-3 0,2-1 1 16,1-2 1-16,-1-3 1 0,2 1 0 15,-1-3-2-15,6-12-1 0,-3 9-1 0,3-9 3 0,0 0 0 16,0 0 2-16,0 0-3 0,0 0 2 0,1 6 1 15,2-5 4-15,1 1 5 0,0-3 1 0,2-1 11 16,-1 0 10-16,1 1 18 0,2-4 15 0,3-1 11 16,2 0 3-16,1-1 2 0,2 1 2 15,4-1-10-15,1 0-11 0,2 0-16 16,0-3-16-16,2 1-25 0,0 1-30 0,-1 0-46 16,0-1-54-16,-1-2-74 0,2 0-106 0</inkml:trace>
  <inkml:trace contextRef="#ctx0" brushRef="#br1" timeOffset="-104883.27">5548 15199 1119 0,'-7'-4'154'0,"7"4"37"0,0 0 20 0,0 0 10 16,0 0 2-16,-3-6-46 0,1 0-36 15,5-2-26-15,0 2-34 0,5-1-37 16,1 0-18-16,2-2-7 0,-1 0-6 0,4 2-4 15,-2 0-2-15,0 2-5 0,-1 0-1 0,0 3 1 16,-1 0-5-16,-2 1-1 0,2 0 1 0,-10 1 0 16,0 0-1-16,0 0 1 0,0 0-1 0,0 0 1 15,0 0-7-15,0 0-16 0,0 0-12 0,3 3-18 16,-2 2-1-16,-2 2-7 0,-1 0-15 0,-2 1-13 16,0 2 2-16,-1 0 9 0,-3 2-4 0,1 0-5 15,0 1-21-15,5-3-7 0,2-1 4 16,0-2 7-16,4 0 7 0,1-1 3 0,2-3 21 15,2 1 22-15,2-2 20 0,2 1 17 0,3 0 17 16,1-1 15-16,-2 0 9 0,1 0 12 0,1 2 8 16,2-1 10-16,-4 1 14 0,1-2 8 0,-2 3 5 15,-1-2-1-15,-6 1-2 0,1 0-7 0,-2 2 0 16,1 1-3-16,-4-3-9 0,-2 3 0 0,-1 2-1 16,-3 0-5-16,2-2-4 0,-2 4-1 0,-2 3-4 15,1 1-4-15,-2 1-1 0,-2-1-6 16,2 1-8-16,-6-2-2 0,1-2-2 0,-1 3-1 15,0-3-4-15,-2-1-1 0,-3-3-5 16,-1-3 0-16,-2-1-10 0,-4-1-21 0,-1 0-33 0,-1-2-38 16,0-2-47-16,-5 1-61 0,0-2-69 0</inkml:trace>
  <inkml:trace contextRef="#ctx0" brushRef="#br1" timeOffset="-104153.37">970 16852 366 0,'0'0'165'0,"-8"4"22"0,8-4 9 16,-6 2 8-16,6-2 1 0,0 0-51 0,-5 3-42 15,-2 1-36-15,2 0-29 0,-2 0-22 0,2 3-10 16,-2 1-7-16,1 2 1 0,1 3 2 15,-4 6 3-15,3 0 6 0,0 1 5 0,0 0 4 16,0 0 6-16,0 0 0 0,1-2-2 0,2 0-6 16,2-6-5-16,-2-2-5 0,3-1-7 0,0-9-1 15,0 0-6-15,0 0-1 0,0 0 2 0,0 0 2 16,3 4-3-16,-3-4 1 0,4 1 2 0,1-2-2 16,3-1 4-16,-4 0 4 0,1-3 9 15,2 0 14-15,-1 0 12 0,5-1-2 0,-2 1 2 16,0 2 0-16,2 0-2 0,-2-1-7 0,1 0-21 15,2-2-50-15,-1-1-43 0,0-1-50 0,-1-2-53 16,-2-3-60-16,-2-1-63 0</inkml:trace>
  <inkml:trace contextRef="#ctx0" brushRef="#br1" timeOffset="-103987.52">968 16824 322 0,'0'0'175'0,"-7"-5"30"0,7 5 24 15,0 0 12-15,0 0 7 0,0 0-52 0,0 0-38 16,0 0-29-16,0 0-35 0,-3 0-23 15,0 5-19-15,4 0-6 0,1 3-7 16,1 4-12-16,3 1-7 0,2 3-2 0,1 4 1 16,2 4-7-16,4 2-3 0,-1 0-3 0,2 0-12 15,-1 2-17-15,1 2-36 0,0 1-41 0,3 1-62 16,-2 0-75-16</inkml:trace>
  <inkml:trace contextRef="#ctx0" brushRef="#br1" timeOffset="-103419.4299">3799 17046 354 0,'0'0'123'0,"0"0"23"16,0 0 15-16,0 0 14 0,0 0 8 0,0-2-28 15,-1 1-33-15,5-1-27 0,2 0-19 0,6-1-19 16,5 0-18-16,2 0-13 0,4-1-6 0,4-2-3 16,4 1-3-16,-4-2-1 0,3 0-12 0,1 0-12 15,-1 0-16-15,-3 0-24 0,-4 0-27 0,-3 0-29 16,-3 0-38-16,-5 3-44 0</inkml:trace>
  <inkml:trace contextRef="#ctx0" brushRef="#br1" timeOffset="-103085.83">3945 16966 439 0,'-8'3'79'0,"8"-3"10"0,0 0 8 15,-6 4 6-15,-1 2 7 0,3 0-22 0,-1 1-3 16,1 1-8-16,0 1-6 0,1 1-9 0,1 0-4 15,0 1-8-15,-1 2-8 0,-1-1-6 0,1 0-15 16,0 1-7-16,2-1-8 0,-1-1 1 0,0-3-3 16,0 0 2-16,-1 2 1 0,3-10-2 0,0 0-1 15,0 0-1-15,0 0 3 0,0 0-5 0,0 0 1 16,1 7 2-16,2-3-3 0,1-2 2 16,-4-2 2-16,3 1 0 0,5-2 0 0,-2-2 2 15,3-1 10-15,0 2 8 0,4-2 12 0,4-1 5 16,2 1 2-16,1 2-4 0,4-1 2 0,2 1 0 15,3 2-10-15,-2 1-11 0,0 2-7 0,-3-1-4 16,-3 1 0-16,-4 1 2 0,-6-1-2 0,-4 2 2 16,-4 1-2-16,-3 2 1 0,-3 3-3 15,-1 2-2-15,-2 1-2 0,1 2 2 0,-1 1 0 16,-1 2-5-16,0 1-10 0,-2 0-25 0,1 0-32 16,-5-1-33-16,3-4-45 0,-2-1-56 0</inkml:trace>
  <inkml:trace contextRef="#ctx0" brushRef="#br1" timeOffset="-102337.2899">5140 18046 323 0,'2'-3'148'0,"-5"2"25"0,-2 2 15 15,-2 2 7-15,-4 4-1 0,-1 6-68 16,-2 3-13-16,-3 6 0 0,1 5-7 0,5 3-38 16,0 1-15-16,0 6-5 0,0 0 0 0,1 2-2 15,2 0-16-15,4-4-21 0,2 1-22 16,2-5 14-16,2-1 1 0,2-1-2 0,4-1 1 16,2-5-2-16,2-3 1 0,3-2 0 0,0-2 1 15,3-4 2-15,0-3 0 0,0-2 2 0,0-3 4 16,-3-3 9-16,-3-2 11 0,2-2 9 0,-3 1 13 15,-1-4 11-15,-4 2 14 0,-2-5 9 0,-2-3 7 16,0-1 3-16,-3-2-3 0,-1-6-3 16,-1-1-14-16,-1-4-17 0,-5-3-16 0,2 4-22 15,-5-3-27-15,0 4-33 0,0 4-33 0,-3 2-28 16,-3 4-36-16,-2 10-37 0,0 4-45 0,-2 8-34 16,1 4-57-16</inkml:trace>
  <inkml:trace contextRef="#ctx0" brushRef="#br4" timeOffset="-95689.67">8271 13377 287 0,'-15'0'95'0,"15"0"27"0,0 0 21 15,0 0 17-15,0 0 16 0,0 0-14 0,-12 0-5 16,12 0-6-16,0 0-5 0,0 0-9 0,0 0-5 16,0 0-1-16,0 0 1 0,0 0 0 0,0 0 3 15,0 0 2-15,0 0-4 0,-11-3-4 0,11 3 1 16,-1-3-3-16,2-2-3 0,1 2-3 16,1-3-14-16,1 0-11 0,0-3-7 0,1-4-12 15,0-5-18-15,7-1-15 0,-1-1-14 0,0-1-13 16,3 0-4-16,0-1-8 0,-1 1-3 15,-2 3 0-15,2 1 0 0,0 4 4 0,-3 5-1 0,-10 8 4 16,0 0-1-16,0 0 4 0,0 0-2 16,8-6-2-16,0 2 5 0,-8 4-1 0,0 0 4 15,0 0-1-15,7-1 1 0,-7 1-3 0,0 0 1 16,5-1-3-16,0 0-1 0,1-1-3 0,0 1-1 16,1 0-2-16,-7 1-1 0,0 0 0 0,0 0 1 15,0 0 0-15,0 0 0 0,0 0-1 0,0 0 0 16,0 0 3-16,0 0-1 0,5-4 0 0,-1 0-3 15,0 0 3-15,0-1-3 0,1-4 2 0,-1-3-4 16,3-4-9-16,2-6-6 0,4-2-2 0,-1-3-5 16,4-1-2-16,-2-1 0 0,3 0-2 15,-1 2 7-15,-1 1 6 0,-3 4 4 16,-1 6 5-16,-3 3 3 0,-8 13 1 0,0 0 0 16,0 0-2-16,0 0-3 0,0 0-5 0,0 0-7 15,0 0-6-15,0 0-5 0,0 0-6 0,0 0-8 16,0 0-11-16,0 0-12 0,0 0-12 0,3-2-10 15,1 2-14-15,-3 6-3 0,0 3 2 0,-1 4 8 16,2 4 13-16,-1 7 13 0,2 3 16 16,-1 5 15-16,2 4 19 0,-1-2 5 0,1 3 2 0,1 0-1 15,-2-2-3-15,0-2-2 0,0-2-2 0,-2-5-5 16,0-3-1-16,-1-5-11 0,-1-4-6 16,1-3-17-16,0-11-11 0,0 0-10 0,0 0-14 15,0 0-16-15,0 0-23 0,0 0-13 0,0 0-18 16,-4 4-11-16,2-5-63 0</inkml:trace>
  <inkml:trace contextRef="#ctx0" brushRef="#br4" timeOffset="-95504.05">8363 13102 277 0,'-10'4'156'0,"3"1"19"15,7-5 28-15,0 0 20 0,0 0 18 0,0 0-31 16,-1 4-36-16,1 1-34 0,3-2-29 15,2 0-16-15,4 0-17 0,1 1-16 0,4-1-16 16,1 0-5-16,4 1-5 0,3-3-9 0,2-1-30 16,3-2-42-16,1-1-57 0,3-1-47 0,2 0-77 15</inkml:trace>
  <inkml:trace contextRef="#ctx0" brushRef="#br4" timeOffset="-94919.65">8875 12796 835 0,'-5'-24'96'16,"1"2"23"-16,1 2 14 0,-1 1 7 0,1 3 7 16,-1 1-34-16,-1-1-14 0,1 2-10 0,-2 3-24 15,1 3-22-15,0 2-14 0,-3 0-6 0,3 1-8 16,-4 1-6-16,-2-1-3 0,-2-1-1 0,-3 2-3 15,-4 1 1-15,-3-1-1 0,3 3 0 16,-4-1 2-16,-3 0-1 0,0 1 0 0,-2 2-3 16,0 1 3-16,-1 1-2 0,2 3-2 0,-2 1-1 15,0 4-2-15,-3 3 3 0,1 2-4 0,-2 3 3 16,1 3-3-16,1 4 0 0,0 2 3 0,-3 2-1 16,3 5 1-16,1 3-3 0,3-3 4 15,3 3 0-15,2-1-2 0,2 2 1 0,3 1-3 16,2-2 0-16,1 1 3 0,5-1-3 0,4-4 1 15,3-2 0-15,0-1 0 0,1 0-1 0,4-2 4 16,2-4 1-16,1-1 0 0,4-1 0 0,1-2 1 16,5-1 2-16,0-1 3 0,3-2 0 0,2 2 5 15,3-3 3-15,2 1 2 0,2-2 3 0,5-4 5 16,3 1-4-16,0-3 0 0,4-3 0 0,0-2-6 16,0-4-9-16,3-1-9 0,2-5-10 0,-3 0-21 15,2-2 2-15,-4-1-2 0,1-1-2 0,-1-3-5 16,0 1 2-16,-1-3 8 0,-3 1 5 15,-1-3 15-15,-4 1 0 0,0-4 0 16,-1-2 8-16,-1-3 7 0,-2-1 3 0,0-4 6 16,-6-1 12-16,1-3 9 0,-1-2 9 0,-3-2 9 15,-1 0 10-15,-3-2 12 0,-3 3 14 0,-2 0-5 16,-3 1-7-16,-2-1-5 0,-4 3-2 0,-2 0-10 16,-5 1-14-16,-1-1-17 0,-4 0-13 0,-1 2-8 15,-2 0-10-15,-3 1-20 0,-2 2-29 0,-4 4-13 16,1 1-26-16,-3 2-34 0,-4 5-55 15,-2 3-45-15,0 5-47 0</inkml:trace>
  <inkml:trace contextRef="#ctx0" brushRef="#br4" timeOffset="-94419.9599">8186 13687 362 0,'5'-8'139'16,"1"2"18"-16,-6 6 17 0,0 0 7 0,0 0 4 15,0 0-39-15,0 0-41 0,0 0-39 0,0-1-25 16,-3 3-18-16,-2 5-20 0,-5 7 11 15,-5 5 16-15,-3 4 1 0,-4 7 11 0,-2 3 23 16,-2 4 9-16,-2 4 1 0,5-3 3 0,1 0-20 16,-2 0-17-16,3-6 1 0,3 1-5 0,2-1-15 15,0-2-3-15,0-1-1 0,4-5 2 0,-2 0 1 16,4 1-3-16,-1-3-2 0,1-1-2 0,1-3-7 16,1 0-1-16,0-4-3 0,1-2-6 0,0-4-11 15,2-1-16-15,-2-1-19 0,7-6-29 16,0 0-24-16,-6 3-35 0,-1-3-29 0,2 0-53 15,-2-5-51-15</inkml:trace>
  <inkml:trace contextRef="#ctx0" brushRef="#br4" timeOffset="-94103.42">7675 14168 439 0,'0'0'119'16,"0"0"21"-16,0 0 14 0,0 0 7 0,0 0 3 15,0 0-25-15,0 1-23 0,-2 2-19 0,4 3-22 16,-2 3-4-16,3 2-7 0,4 4-9 0,0 3 0 16,-1 3-13-16,1 3 1 0,2 5-3 0,-7-5-5 15,1 0-15-15,-3-2-6 0,3-1 0 16,-1-3-3-16,-1-2-4 0,0-3-4 0,-1-13 3 0,0 0-1 16,3 11 11-16,-3-11 9 0,0 0 15 0,0 0 16 15,4 5 14-15,-4-5 6 0,2 2 8 16,4-1 9-16,3-2 6 0,-2-2 13 0,2-2-17 15,1 2-12-15,2-4-5 0,-1 1-5 0,1-1-8 16,1 2-9-16,3-1-18 0,-3 1-24 16,3-1 6-16,1-1-5 0,2 1-12 0,-3-2-11 15,2 0-25-15,-1 1-35 0,0 0-48 0,-1-1-52 16,-1-1-78-16,-1-1-109 0</inkml:trace>
  <inkml:trace contextRef="#ctx0" brushRef="#br4" timeOffset="-93837.0399">7566 14839 656 0,'-6'4'140'0,"-2"-1"25"0,2 2 17 0,3 1 15 15,0 1 9-15,1 1-39 0,0 2-21 0,3 1-16 16,-1 4-34-16,0 0-22 0,1 3-19 16,0 1-11-16,0 0-12 0,2 1-8 0,-1-2-8 15,-1 3-15-15,3-3-12 0,-3-1-23 16,2-3-27-16,-2 0-36 0,-1-14-33 0,0 0-40 16,0 0-44-16,0 0-43 0</inkml:trace>
  <inkml:trace contextRef="#ctx0" brushRef="#br4" timeOffset="-93436.85">7575 14843 617 0,'5'-8'205'0,"-1"2"33"0,2 0 26 0,-6 6 18 0,4-3 8 16,3 1-61-16,1 0-51 0,0 2-40 16,3-1-30-16,-2 2-32 0,2 1-26 0,3 2-19 15,1 0-7-15,3 3-11 0,-1 2-8 0,-3 1-5 16,0 1-5-16,-1 2-9 0,-2 1-16 0,0 0-8 15,-8 3-9-15,-4 1 1 0,-6 1-5 0,-4 0-10 16,0-1-10-16,-4 0-8 0,1 2-4 0,-2-4-17 16,-2-1-20-16,-1 0-30 0,5-4-28 0,0-3-19 15,4-3-8-15,10-5-3 0,0 0 6 0,-8 1 14 16,2-2 23-16,5-1 33 0,1-4 47 0,6 2 37 16,2-2 30-16,3 0 22 0,3 0 23 15,2 0 21-15,6 2 28 0,-2 0 22 0,1 3 14 16,2 0 18-16,0 2 11 0,-1 1 5 15,-1 2 4-15,0 1 5 0,-3-1-5 0,-2 3-8 16,-6 0-22-16,-2 0-24 0,-4 1-21 0,-4 1-6 16,-4 1-9-16,-2 0-9 0,-3 1-6 0,1 2-13 15,-6 0-3-15,-1-1-1 0,-2 1 2 0,-1-2-2 16,1 0-1-16,-4-3-7 0,-1-2-10 0,-2 0-5 16,-3-6-7-16,0-2-17 0,0-4-22 0,-1-2-32 15,6-5-45-15,-2-3-85 0,0-5-89 0</inkml:trace>
  <inkml:trace contextRef="#ctx0" brushRef="#br4" timeOffset="-92964.92">9060 13542 677 0,'-9'-8'99'0,"1"1"17"0,2 0 9 0,6 7 4 15,-7-5 1-15,5 0-31 0,2 5-17 0,0 0-14 16,-3-5-18-16,-1 0-11 0,0 1 1 0,4 4 5 16,0 0 6-16,0 0 7 0,0 0 3 0,0 0-2 15,0 0-1-15,0 0-4 0,0 0-7 0,0 0-11 16,0 0-7-16,0 0-11 0,0 0-8 0,0 0-8 16,1 0-10-16,2 6-4 0,1 2-5 0,1 6 1 15,6 5 3-15,1 7 9 0,4 4 4 16,4 5 21-16,3 4 3 0,3 1 3 0,-4-1 2 15,-1-1-1-15,3 0-1 0,-1-4-6 0,-2-2 0 16,1-3-19-16,-1-1 2 0,-3-2-1 16,-1-2-1-16,-2-1 1 0,1-2 1 0,-3-3 1 15,0-1-2-15,-2-2-5 0,-2-1-12 0,-1-4-16 16,-5 0-18-16,1-2-24 0,-1-2-28 0,-3-6-29 16,0 0-36-16,0 0-33 0,0 0-46 0</inkml:trace>
  <inkml:trace contextRef="#ctx0" brushRef="#br4" timeOffset="-92617.12">9284 14140 644 0,'0'0'187'0,"0"0"25"15,0 0 17-15,0 0 9 0,0 0 1 0,0 0-61 16,0 0-47-16,0 0-32 0,0 0-35 0,-1 3-26 15,1 1-17-15,2-1-9 0,2 3 0 0,1 1-2 16,3 2-4-16,3 1-2 0,2 4-2 0,-1 1 0 16,3 3 0-16,-7-4 3 0,-1 0-3 0,2 1-1 15,-1-1 2-15,0-1-1 0,-2-1 1 0,-1-4-2 16,2-1 3-16,-7-7-1 0,0 0 1 16,0 0 2-16,0 0 11 0,5 3 18 15,-5-3 13-15,0 0 20 0,7 2 13 0,-2-3 16 16,1 0 15-16,1-2 13 0,-2-4-11 0,1-1-18 15,2-3-11-15,-1-5-24 0,1 1-11 0,-1-4-24 16,0 0-16-16,2 0-11 0,-2-1-5 0,0-1-2 16,2 1-22-16,-3 1-22 0,-2-1-43 0,1 4-31 15,-3 0-51-15,0 3-69 0,0 2-85 0,-3 1-79 16</inkml:trace>
  <inkml:trace contextRef="#ctx0" brushRef="#br4" timeOffset="-92019.7">9844 14559 335 0,'0'0'114'0,"5"-1"20"16,-1-4 16-16,1 1 13 0,1-1 8 0,-6 5-28 16,0 0-24-16,0 0-22 0,7-8-20 0,-7 8-15 15,0 0-10-15,0 0-7 0,4-9 1 0,2 8-1 16,-6 1 3-16,0-5 4 0,-1 1 6 16,-1-1 6-16,-1-1 1 0,2 1-10 0,-5 0-8 15,-1-2-8-15,0 2-10 0,-4 2-18 0,-6-1-11 16,2 4-13-16,-5 2-11 0,-2 5 5 0,-2 2-1 15,-2 3 3-15,0 4 1 0,-1 5 8 0,2 2 1 16,1 1 1-16,5 5 3 0,1-1 0 0,5 0 2 16,4 1-5-16,2-1 3 0,5-3-4 0,0-1 3 15,4-3-2-15,1-1 2 0,3 0 4 0,0-1 6 16,5-4 21-16,0-2 8 0,1-3 15 16,0-1 17-16,4-2 13 0,0-2 13 15,4-2 2-15,2-2-3 0,1-2-10 0,-1-2-6 16,-2-1-5-16,1-3-17 0,1 0-12 0,-2-3-17 15,-2 0-13-15,0 1-16 0,-7-2-30 0,2 2-33 16,-4-2-37-16,0 0-52 0,-1-1-55 0,-1 0-52 16</inkml:trace>
  <inkml:trace contextRef="#ctx0" brushRef="#br4" timeOffset="-90547.1">9973 14326 336 0,'-1'-7'55'0,"1"-1"13"0,0 1 14 16,0 7 10-16,0-6 7 0,-3 1 8 0,1-1-16 16,-2 1-8-16,-2-1-9 0,2 2-6 0,0 0-8 15,-1 0-3-15,-1 0-2 0,0 0-1 0,-1 1 60 16,2 0-58-16,-2 0-1 0,2 0 3 0,-1 1-5 16,-3 1 1-16,3 0-3 0,0 0-4 0,-1-2-66 15,-1 3 55-15,0 0-5 0,-1 0-7 16,0 1-3-16,-4 1-4 0,2 0-3 15,-2 0-4-15,1 1-4 0,-4 0-2 0,1 3 1 16,-3 1-3-16,-1-1 0 0,-1 1-4 0,1 2 4 16,-3 2-1-16,3-2 1 0,2 2-1 0,-3 0 0 15,-1 3-1-15,0-1 0 0,3 0 3 0,-1 3-3 16,3-2 1-16,-1 1-1 0,2-1 2 0,0 0-2 16,1 0-2-16,-2 3 4 0,5 1 2 0,-1-1 0 15,-1-1 2-15,4 1 0 0,-1 1-2 0,2-1 0 16,1 0 2-16,0 2-3 0,-1 0-3 0,1-2-2 15,2 0-1-15,1 1 3 0,0 0-1 0,2-1-2 16,1 2 1-16,0 1-1 0,-1 1 0 16,2-2 2-16,3 2-2 0,-1 1-2 0,1-1 4 0,2-1 1 15,1 2 1-15,1-1 1 0,1-1-2 16,-1 0-2-16,1 0 2 0,2-2 2 0,0 0-2 16,1-2 0-16,2-1 3 0,0-1-1 15,2-1 5-15,-1 0 5 0,3 1 1 0,1-4-1 16,0 1 2-16,0-1 2 0,1-2 2 0,2 0 9 15,0 0 1-15,1-2-4 0,2 0 5 0,0-2-1 16,4 0 2-16,-2-1-2 0,-2-2-8 0,3 1-3 16,-1 0-2-16,-2 0 2 0,0-2-3 0,-5 0 6 15,0-2 1-15,-2 0 2 0,-3-1 4 0,2 1 1 16,-1-1-4-16,-2-1 4 0,3-2 1 16,-4-1-4-16,3 0-1 0,-2-2 3 0,2-1 1 15,-3-3-6-15,0 0 5 0,1 0 1 0,-1-2 3 16,-3 0 0-16,2-3 0 0,-3 0 6 0,-1 1 0 15,0 1 7-15,-1-1-1 0,-3 0-1 0,1-2-1 16,-3 2 2-16,0-2 3 0,-1-1-4 0,-2 2-2 16,-2-3-8-16,4 0-5 0,-6-2 1 0,-1-2-5 15,0 1-9-15,-3-2-5 0,2-2-11 0,-5 1-2 16,0-3-3-16,-2 1-4 0,3 0-12 16,-3 2-7-16,1-2-18 0,-2 5-21 0,1-1-25 15,-1 1-24-15,1 3-32 0,-2 0-42 0,1 4-49 16,0 3-57-16,-1 1-63 0</inkml:trace>
  <inkml:trace contextRef="#ctx0" brushRef="#br4" timeOffset="-89253.4399">10072 15180 374 0,'0'0'165'0,"0"0"33"0,0 0 24 0,0 0 17 15,0 0 15-15,0 0-45 0,0 0-38 16,0 0-34-16,0 0-32 0,0 0-34 16,0 0-26-16,0 0-18 0,0 0-16 0,0 0-5 15,-2 2-8-15,3 3-3 0,1 2-2 0,2 2-2 16,4 2 2-16,-2 4 0 0,3 3 1 0,1 4 4 16,3 6 3-16,1 4 20 0,0-3 2 0,-2-1 2 15,2-1 2-15,-1 2 3 0,3-2 1 0,-2 0-6 16,0 0-1-16,0 1-19 0,-1-4-1 0,0-1-1 15,-1-1-2-15,1 1 1 0,-1 0 1 0,-1-1-1 16,1 1 4-16,-1-1-4 0,0-1 0 0,1 0 4 16,-3-3 0-16,1-3-3 0,-1-1-3 15,-2-1 4-15,-1-4-4 0,0 0 3 0,-6-9-1 16,0 0 0-16,5 6 3 0,-5-6 5 0,0 0 9 16,0 0 2-16,0 0 4 0,0 0 8 0,0 0 1 15,0 0 3-15,0 0-3 0,0 0-2 0,0 0-7 16,0 0-2-16,0 0-2 0,0 0-5 0,0 0-5 15,0 0-5-15,0 0-15 0,2 0-13 0,-2 0-19 16,0-1-22-16,0-3-20 0,0-1-44 16,-2-2-25-16,0-1-36 0,0-3-32 0,-1-1-46 15</inkml:trace>
  <inkml:trace contextRef="#ctx0" brushRef="#br4" timeOffset="-88610.7899">9442 15075 500 0,'3'-7'112'0,"-3"7"14"16,0 0 9-16,0 0 7 0,0 0 3 0,0 0-34 15,0 0-36-15,0 0-25 0,1-3-17 0,-2 4-15 16,-1 4-8-16,-4 2-6 0,-3 4-1 0,-1 5 14 15,-4 5 26-15,-2 6 22 0,-4 3 8 0,-2 7 14 16,-1 1 6-16,-3 4 7 0,0 1 9 0,0 3-18 16,-2-2-23-16,3-1-19 0,-3-1-9 15,4-3-13-15,1 0-8 0,2-4-2 0,2-2-2 0,2-4 4 16,2 0 5-16,0-4-4 0,3-2 1 16,1-1 1-16,2-4-1 0,2-3-6 0,0-1-6 15,2-5-8-15,5-9-3 0,0 0 3 0,0 0 3 16,0 0 1-16,0 0-4 0,0 0 3 0,0 0 0 15,0 0 2-15,0 0 1 0,0 0-3 16,0 0-1-16,0 0-3 0,0 0-1 0,0 0-11 16,0 0-19-16,0 0-18 0,0 0-25 0,0 0-22 15,-3 2-26-15,2-4-57 0,-3-4-77 0</inkml:trace>
  <inkml:trace contextRef="#ctx0" brushRef="#br4" timeOffset="-88230.0399">8909 15739 344 0,'0'0'116'0,"0"0"21"16,0 0 16-16,0 0 13 0,0 0 6 0,0 0-35 15,0 0-19-15,0 0-24 0,0 0-16 0,0 0-17 16,0 0-9-16,0 0-6 0,-1 2-4 0,-1 2-4 16,1 0-4-16,1 2-1 0,0 1-2 15,1 2-3-15,2 2-2 0,2 2-5 0,0 1-1 0,-1 0 0 16,-2-5-3-16,0-2 0 0,0 0-2 16,-2-7 1-16,0 0-1 0,0 0 4 15,4 5 3-15,1-1 6 0,-5-4 8 0,0 0 10 16,0 0 17-16,7 1 9 0,-1-1 4 0,-1 0 3 15,2-1 0-15,-2-2 5 0,4-2 7 0,0-2-7 16,3-1-11-16,1 0-10 0,3-2-9 0,2 1-6 16,-3 0-7-16,5-1-17 0,-1 2-24 0,0-2-20 15,-1 3-22-15,-4 1-35 0,-14 6-27 16,14-5-38-16,-14 5-49 0,0 0-59 0,0 0-78 0</inkml:trace>
  <inkml:trace contextRef="#ctx0" brushRef="#br4" timeOffset="-87804.2">9140 16050 685 0,'0'0'103'0,"0"0"12"0,0 0 8 0,0 0 0 16,0 0-1-16,0 0-39 0,0 0-25 0,-5-2-13 16,1 3-11-16,3 6-7 0,-2 4-3 15,2 3 9-15,2 2 1 0,-1 2 1 0,4 0-2 16,-3 2-9-16,2 4-6 0,0-5-4 0,2 0-5 16,-1 3-7-16,1 3 3 0,-2-1-7 0,1 0-9 15,-2 0-22-15,-1 0-26 0,-1-1-36 0,1-5-38 16,0-1-35-16,-1-3-34 0</inkml:trace>
  <inkml:trace contextRef="#ctx0" brushRef="#br4" timeOffset="-87503.52">9134 16094 367 0,'0'-13'100'0,"0"13"19"0,0 0 10 0,0 0 5 0,0 0 5 15,0 0-39-15,4-6-12 0,-1 4-5 16,2 5-1-16,1 3-10 0,4 2 2 0,0 2 0 15,2 1 1-15,1 0-9 0,4 1-7 0,1 1-10 16,-3-2-11-16,1 0-9 0,0 0-10 0,-4-2-7 16,-1 0-5-16,-3 0 2 0,-2 1 1 0,-1-2 2 15,-4 0-2-15,-3 1 5 0,-3-1 0 0,-1 2 1 16,-1 2 1-16,0-1 0 0,-1 2 0 0,-1 0 3 16,-2-1-2-16,-1 4-3 0,-3 1 2 0,0-1 3 15,-1-2-1-15,-1 1-2 0,-2-3-2 16,-1-1-3-16,-1-1-3 0,1-1-1 0,0-2-4 15,4-2-3-15,0-3 1 0,3 1-2 0,2-3-4 16,-1-2-6-16,3-2 35 0,1 0-64 0,0-2-29 16,4-2-34-16,0-1-48 0,1-2-58 0</inkml:trace>
  <inkml:trace contextRef="#ctx0" brushRef="#br4" timeOffset="-87029.95">10805 16053 834 0,'-3'-7'144'0,"3"7"17"16,0 0 12-16,0 0 2 0,0 0-1 0,0 0-51 16,0 0-41-16,0 0-28 0,0 0-29 15,-2 1-16-15,-1 2-11 0,0 2 1 0,1 4 7 16,-1 1 1-16,-1 4 3 0,2 5-3 0,0 1 4 16,1 4-2-16,-1 2 0 0,1-4 0 0,0 4-8 15,-3 0 2-15,2 3-3 0,-2 0 4 0,0 0-2 16,-1-2-2-16,0-1-20 0,2-1-24 15,1-4-27-15,-2-5-29 0,0-3-22 0,4-13-28 16,0 0-24-16,0 0-14 0,0 0-18 0</inkml:trace>
  <inkml:trace contextRef="#ctx0" brushRef="#br4" timeOffset="-86816.57">10840 16034 408 0,'0'0'158'0,"-4"-7"33"16,4 7 26-16,0 0 23 0,0 0 14 0,0 0-33 15,0 0-30-15,0 0-23 0,0 0-22 0,0 0-21 16,0 0-22-16,4-4-21 0,-1 3-16 0,-2 1-12 16,3 1-10-16,2 0-13 0,0 1-8 15,2-1-12-15,1 2-3 0,5 0-2 0,1-2 1 16,-2 1-1-16,2-1 0 0,2 3-5 16,0-3-12-16,3 1-25 0,4-2-40 0,-2 0-43 15,3-2-42-15,-1 1-80 0,0-3-64 0</inkml:trace>
  <inkml:trace contextRef="#ctx0" brushRef="#br4" timeOffset="-86620.53">10818 16213 466 0,'0'0'186'0,"0"0"28"0,0 0 21 0,0 0 16 15,-4 5 20-15,3 0-34 0,5 0-26 0,3 3-30 16,2-1-34-16,2-4-20 0,4 2-18 0,1 1-14 15,4-1-16-15,3 0-22 0,-1-1-27 0,4-1-25 16,-1-2-22-16,0-1-35 0,-5 0-41 0,0 0-36 16,-1 0-53-16,-3-1-53 0,-3 1-52 0,-13 0-52 15</inkml:trace>
  <inkml:trace contextRef="#ctx0" brushRef="#br4" timeOffset="-86453.84">10850 16376 270 0,'-14'5'150'0,"14"-5"33"0,0 0 29 0,0 0 27 16,0 0 26-16,-5 5-25 0,5-5-23 0,-2 5-22 16,1 1-17-16,2-2-14 0,5 0-17 0,1-2-20 15,2 0-18-15,4 2-15 0,1-2-14 0,6-1-9 16,0-2-20-16,-1-1-27 0,7 1-30 0,0-4-52 16,3-1-62-16,3-3-72 0,0-2-86 0,-1-3-95 15</inkml:trace>
  <inkml:trace contextRef="#ctx0" brushRef="#br4" timeOffset="-79919.64">7928 14716 329 0,'-9'-6'107'0,"9"6"25"0,0 0 23 15,0 0 15-15,0 0 5 0,-9-5-32 0,9 5-16 16,-6-5-23-16,1 2-20 0,1-1-20 0,-1 0-23 16,3-1-8-16,-1-1-6 0,-1 1 1 0,1 0-1 15,3 5 4-15,0 0 0 0,-5-6 0 0,0 3 2 16,4-3 1-16,1 6 5 0,-5-5-2 0,5 5 1 16,0 0-5-16,0 0-1 0,0 0-2 0,0 0-3 15,0 0-4-15,-3-4-9 0,3 4-3 0,0 0-4 16,0 0-1-16,0 0-5 0,0 0 1 0,0 0 0 15,0 0-2-15,0 0 2 0,0 0-1 16,0 0-1-16,0 0 0 0,-4-4 1 0,4 4 1 16,0 0-1-16,-4-3 4 0,4 3 0 0,-6-3-1 15,1 0 2-15,5 3 1 0,-9-4 0 0,4 0-1 16,-1 0 1-16,-2 1-3 0,8 3 0 0,0 0-1 16,-5-3-1-16,-4 0 3 0,2-1 0 0,1 2 2 15,6 2 0-15,0 0 4 0,-7-3 5 0,0 0 1 16,7 3 3-16,-7-3-6 0,7 3 0 15,-7 0 2-15,1-4-4 0,-1 1-2 0,-2 0-4 16,3 0 1-16,-1 2-4 0,-1-3 1 0,-1 2 3 16,2-3-4-16,-1 5-1 0,-1-3 0 15,0 3-1-15,-3-3-1 0,2 2 2 0,1-1 0 16,0 0-3-16,0 1 1 0,0-1 1 0,9 2-1 16,-8 0 0-16,0-2 0 0,1 0 0 0,-3 2-1 15,3 2 2-15,-2 0-1 0,-1 1-2 0,-2-2 0 16,1 2 2-16,-3 1 0 0,0 2 0 0,-1-2 2 15,3 1-2-15,0-1 0 0,0 0 2 0,1-1 0 16,0 2-4-16,3 0 4 0,8-5-4 0,-8 4 1 16,8-4 0-16,0 0 1 0,0 0-3 15,-6 3 4-15,1 0 1 0,5-3-4 0,-7 3 4 0,1-1-1 16,1 1 0-16,5-3-1 0,-5 3 0 0,2 2-2 16,-2-2 0-16,0 0 2 0,-1 1 0 15,1 1-1-15,5-5-1 0,-3 4 1 0,-1 0 2 16,1 3 1-16,3-7-1 0,-3 4-2 15,-1 1 1-15,-1 1 0 0,-1 1-2 0,2 2 4 16,-2-1-2-16,-1 2 0 0,-2 2 1 0,1 2 1 16,-4 3 0-16,0-1-2 0,0 1 3 0,0-1-1 15,1 0-2-15,0-1 1 0,0 0-2 0,3-2 2 16,0-2-3-16,3-2 4 0,1-3-4 0,4-6 1 16,-4 8 1-16,1-3-3 0,3-5 2 0,0 0 1 15,0 0-4-15,-2 5 2 0,1 1 1 16,0 0 0-16,-1 0 1 0,0-2 0 0,0 3-2 15,1-3-2-15,0 2 4 0,-1 1-4 0,0 0 3 16,-1 0-2-16,2 1-2 0,0-1 3 0,-1 1 0 16,1 1 1-16,-1 2 1 0,0-1 0 0,2-1-2 15,0 2 2-15,1 0 2 0,0 0-1 0,1 1-1 16,-2 1 2-16,1 1 0 0,0 0 1 0,1 1 3 16,-1 0-2-16,1 0-3 0,-1-1 4 0,1 2-1 15,0-1-3-15,0-1-2 0,1-2 1 16,0-3-3-16,-2 1 2 0,1-2 1 0,-2-8-2 15,0 0 1-15,3 7 1 0,-2 0 0 0,-1-7 1 16,0 0-2-16,0 0 0 0,0 0 2 0,5 7-1 16,-5-7 1-16,0 0-1 0,0 0 2 15,0 0-2-15,4 5 4 0,-4-5-1 0,0 0-3 16,2 4 0-16,3-1 0 0,0 1 1 0,0 1-1 16,-1-1 0-16,2 0 1 0,-2 0 1 0,2 1-1 15,0 2 2-15,1 1 1 0,0-1-2 0,-1 3 1 16,0-1 1-16,3 4-6 0,-2 0 5 0,3 1 1 15,-1 1-1-15,2-2-1 0,-2 1 2 0,1-1-1 16,1 1 1-16,0-3 2 0,-1-1-2 0,-2 0 0 16,2-2 3-16,-1-1 0 0,-2-1 2 0,1 2 1 15,1-4 0-15,-2 1 1 0,0 0 2 0,0 2-1 16,4-3 1-16,-3 0 0 0,2 0 1 16,1 1 2-16,-1-3 1 0,1-1 2 0,0 2 0 15,1-2-1-15,0 0-1 0,1-1 2 16,1 0-2-16,0 0 0 0,0-1-2 0,4 0-2 15,-2 0-2-15,2 0 2 0,0-3-2 0,1 0-1 16,1 0 4-16,-3-1-1 0,0 1-3 0,3-3 1 16,-3 2 2-16,1-3 1 0,-2 2 6 0,-1-1 5 15,-2 2-1-15,1-1 5 0,-4 1-1 0,-1-2 0 16,2-1-1-16,-2-3-3 0,1 0-5 0,0-1-7 16,1-3-5-16,3-2-5 0,0 1-1 0,-2-4-2 15,1 2-1-15,0-1 1 0,2 2 1 16,-4 3 3-16,-2 1 7 0,-1 1 4 0,-2 1 4 0,-1 3 5 15,0-1 2-15,-2-1-1 0,1-3-3 16,0-2-2-16,0 0-7 0,2-3-3 0,-1-3-8 16,0-3-5-16,2-3-3 0,-4-2 0 0,4 0-3 15,-3 0 3-15,-2 1 0 0,-2 4 3 0,0-1 2 16,-3 3 4-16,-1 1-1 0,-2 4-2 16,1 2 2-16,-2-1-5 0,-1 0-12 0,-5-2-26 15,1 0-32-15,-4-5-29 0,-1 2-20 0,-2-3-54 16,-3-1-45-16,1-2-82 0,-3-1-82 0</inkml:trace>
  <inkml:trace contextRef="#ctx0" brushRef="#br4" timeOffset="-79201.97">9556 12460 460 0,'-5'-6'200'15,"0"0"30"-15,0 1 30 0,5 5 16 0,0 0 16 0,0 0-62 16,0 0-40-16,0 0-36 0,0 0-31 0,0 0-27 16,0 0-25-16,0 0-18 0,0 0-16 15,0 0-6-15,0 0-11 0,0 0-4 0,-5 3-9 16,1 1-6-16,-1 6-4 0,4 0 2 0,1 3 0 16,0 2-2-16,1 4 3 0,-1-1-3 0,3 3 3 15,-2 3 0-15,0-3 0 0,-1-1-2 0,2 1 4 16,0-2-2-16,0 0-2 0,0-2 2 15,-1 1-1-15,1-1 2 0,-1-3 1 0,1-2 1 16,-1-1-2-16,-1-11 2 0,0 0 3 0,0 0-1 16,0 0 2-16,0 0 3 0,0 0 2 0,0 0 5 15,0 0 8-15,0 0 3 0,0 0 1 16,0 0 2-16,0 0-3 0,0 0-2 0,0 0-2 16,0 0-13-16,3 2-18 0,-3-2-23 0,3 0-39 0,-3 0-46 15,2-1-59-15,-2-3-97 0</inkml:trace>
  <inkml:trace contextRef="#ctx0" brushRef="#br4" timeOffset="-78385.4">10057 14605 392 0,'0'-9'101'0,"0"1"22"16,0 0 21-16,0-1 27 0,0 2 20 0,1-1-11 16,1-2-8-16,0 0-9 0,0 1-3 15,-1-1-5-15,0 2-7 0,0-1-15 0,-1 9-13 16,0 0-14-16,4-7-16 0,-1-1-16 0,2 2-16 15,2 0-21-15,-1-1-13 0,5 2-15 0,1 0-9 16,0-1-8-16,3-1-5 0,2-1-8 16,1 0-10-16,0 2-3 0,0-1-4 0,0 1-3 15,-1 2-3-15,-3 0-3 0,-1 1-4 0,0 2 6 16,-4 5 4-16,0 0 2 0,-4 3 3 0,0 1 5 16,-1 1 4-16,-2 4 5 0,-1 2 6 0,0 1 6 15,0 1 4-15,-2 0 5 0,-1 0-2 0,-1 0 0 16,-1 2 0-16,-3-1-2 0,1 2-1 0,-5-1 0 15,-3-1 1-15,0 0-1 0,-2 1 3 16,-2 1 0-16,-1-2 1 0,2 1 3 0,-2-3 0 16,4 0-2-16,1-2 2 0,1-3-1 0,4-1 0 15,9-10-2-15,0 0 2 0,0 0 1 0,0 0 9 16,0 0 11-16,0 0 6 0,0 0 11 0,-1 7 9 16,2-1 11-16,-1-4 10 0,8-2 10 0,0-1 4 15,0-1-2-15,1-1 2 0,1-1 2 0,3 1-2 16,1-1-7-16,0 2-10 0,2-2-55 15,5 0 28-15,0 0-13 0,4 0-28 0,0-1-30 16,2 0-40-16,1-1-42 0,-1-1-58 16,-2-1-29-16,-2 0-134 0</inkml:trace>
  <inkml:trace contextRef="#ctx0" brushRef="#br4" timeOffset="-77336.4099">6995 13982 698 0,'-11'-1'178'0,"11"1"30"16,-8-3 22-16,8 3 18 0,0 0 12 0,0 0-34 15,0 0-33-15,0 0-35 0,0 0-33 0,0 0-24 16,0 0-16-16,-5-3-11 0,5-1-8 16,4 1-13-16,1-2-12 0,0 1-10 15,1-2-6-15,2 0-8 0,4 2-7 0,1-1-5 16,4 0-7-16,-1 1 1 0,1 0-1 0,2 1-2 15,1 0-1-15,-2 1-4 0,1 2 2 0,-3-1-7 16,-3 1-5-16,0 2-11 0,-13-2-13 0,0 0-5 16,0 0-9-16,5 4 0 0,-2 2-13 0,-5 1-3 15,0 3 6-15,-3-1 6 0,-2 1 7 0,0 1-10 16,-1 2 5-16,0-1 1 0,-3 1 13 0,6-2 4 16,-2-1-6-16,0-2-1 0,7-8 4 0,-4 6 13 15,4-6 7-15,0 0 3 0,0 0 0 16,0 0 5-16,0 0 6 0,0 0 9 0,0 0 1 15,1 4 5-15,1-1-3 0,3-2-1 0,3-1 2 16,2-1 0-16,3 1 0 0,2-2-5 0,5 1 2 16,1-1-3-16,1 1 6 0,-4 3 6 0,-1 0 2 15,1 0 5-15,-1 0 2 0,-2 1 3 0,-2-1 8 16,-13-2 2-16,8 4 3 0,-8-4-3 16,4 4-3-16,-1 2-7 0,-4 0-1 0,-2 1 3 15,-2 2-6-15,-1 2-2 0,-7 0-3 0,2 1-1 16,-2 3 0-16,0-2 2 0,-2 3 1 0,-2-2 1 15,-2 1 8-15,-1-2 4 0,-1 1 4 0,-1-3 0 16,0 0 10-16,2-2 5 0,0-2 2 0,2-2-4 16,2-1-8-16,4-2-3 0,2-1-3 15,0 0-2-15,10-1-8 0,0 0-8 0,0 0-5 16,0 0-11-16,0 0-24 0,0 0-39 0,0 0-46 16,0 0-74-16,-4-3-98 0</inkml:trace>
  <inkml:trace contextRef="#ctx0" brushRef="#br4" timeOffset="-54336.84">11246 15899 160 0,'2'-8'40'0,"-1"0"8"0,0 0 6 16,0 0 9-16,0 1 11 0,-1 7-3 0,0 0 6 16,0 0 11-16,0 0 7 0,-1-6 5 0,1 6 3 15,-2-6-1-15,1 0-1 0,1 6-6 0,-2-4-4 16,2 4-4-16,0 0-4 0,-4-5-5 16,-1 1-2-16,1 0-2 0,-1 1-3 0,5 3-1 15,-7-3-9-15,7 3-10 0,0 0-8 0,-7-3-2 16,7 3-5-16,0 0-2 0,0 0 0 0,0 0-5 15,-5-3-3-15,0-1 1 0,0 2-4 16,-1-1-5-16,6 3-4 0,-6-3-2 0,1 2-7 16,5 1 1-16,-7-3-3 0,-1 2-2 0,2-1-1 15,-4 1-1-15,1 1 1 0,-3 0 1 0,2-1-1 16,-1 1 0-16,-3-1 0 0,1 0 2 0,-3 0-1 16,0 1-1-16,0 0 0 0,1 0 0 0,-1 0 2 15,2-1-4-15,1 0 4 0,-2 0-2 0,3 2 0 16,-3 1 0-16,3 1 5 0,-4-2 0 0,1 2-1 15,-1 1 4-15,3 0 1 0,-3 1-2 0,-1-1 3 16,-2 0 0-16,2 0-9 0,0 0 1 16,0-1-1-16,5 2-4 0,-3 2-1 0,-1-1 3 15,-4 0-2-15,1 1 1 0,-1 1 2 0,1 1 0 16,1 0-1-16,-2 0 4 0,1 0-2 16,0-1-1-16,5-1-3 0,1-1 0 0,1 1 0 15,4 0 1-15,-2-1-1 0,3 0-3 0,-1 1 2 16,2-1-2-16,-2 1 5 0,2 2-3 0,-2 1-1 15,-1 2 4-15,0-1-2 0,1 3 3 0,0 1-1 16,-2 0-1-16,1 2 1 0,1 0 1 0,0 2 1 16,0 0-2-16,3 0 4 0,0-1-6 0,1-3 0 15,0 0 2-15,2 0-2 0,-1-3 0 0,3 1-1 16,0-3-2-16,2 1-3 0,0 0 4 16,1 0 2-16,0 2-3 0,1 2 2 0,1 0-2 15,1 1 5-15,0-1 0 0,1 3-1 0,-1-1 4 16,1 0-4-16,2-1 2 0,-2 1 2 0,1-4-1 15,1-1-2-15,0 1 1 0,-1-2 1 0,1 1-1 16,1-2 3-16,1 2 4 0,1-1 3 0,1-2 5 16,0 0 7-16,4 1 5 0,-2 1 2 0,5-2 1 15,0 2-2-15,7-3 1 0,2 0-5 16,0-1-7-16,2-1-5 0,-1-1-5 0,-1-1-2 16,-2 0-2-16,2-3 1 0,-5 1-1 0,-3-2-1 15,-5 0 7-15,-4-1 2 0,0 0 8 0,-1 0 7 16,-4 0 7-16,0 0 8 0,0-1 7 15,-1-1 6-15,1 1-2 0,1-3-1 0,3 0-7 0,0-1-9 16,3-3-2-16,1 0-11 0,2 0-2 16,0-1 3-16,-2 1 9 0,1-1 9 0,0-1 9 15,-2 2 9-15,1 1 3 0,-5-1 8 0,-2 2 1 16,2-4-11-16,-3-1-7 0,2-3-14 0,1-1-10 16,2-2-11-16,-4-2-1 0,0 2-6 0,1-2-5 15,-1 1 2-15,-3 0-1 0,2 3-1 0,-3 1 4 16,0-1-4-16,2 2-5 0,-1 3-4 0,-1-1 2 15,1 0-5-15,-1 1 0 0,1 0 6 0,-2 1 0 16,1 1 5-16,-4 9-2 0,3-9 2 16,-2-1-9-16,0 1-7 0,-2-1-20 15,-2-4-30-15,2-3-33 0,-3-4-33 0,-3-1-26 16,2-2-29-16,-2-1-37 0,-3-2-56 0,-4 1-57 16,-3 2-47-16</inkml:trace>
  <inkml:trace contextRef="#ctx0" brushRef="#br4" timeOffset="-53378.2">10996 16808 456 0,'2'-3'154'0,"-2"1"29"0,-2-1 22 16,2 3 20-16,-1-4 15 0,1 4-32 0,-3-3-21 15,3 3-19-15,0 0-20 0,0 0-22 0,0 0-14 16,0 0-15-16,0 0-6 0,0 0-13 16,0 0-17-16,0 0-12 0,0 0-4 15,0 0-1-15,0 0-4 0,0 0-2 0,0 0-5 16,0 0-7-16,0 0 0 0,0 0-2 0,0 0-3 15,0 0-1-15,0 0-5 0,0 0-3 0,0 0-5 16,0 0-3-16,0 0-1 0,0 0-3 0,0 0-3 16,0 0-3-16,0 0-1 0,-4 1 0 0,4-1 0 15,0 0-1-15,0 0-2 0,-4 1 0 0,3 1 3 16,-1 0-1-16,5 4 0 0,1 1 1 0,2 0 0 16,0 3 3-16,3 2 1 0,1 3 6 0,3-3-2 15,-1 0-1-15,-1 3 0 0,1 0 0 0,3 2 3 16,0 1 0-16,1 3-1 0,1-2-5 15,-1 0 1-15,0 1 2 0,-2-1 0 0,0-2 2 16,0 0-4-16,-2-1 1 0,1 0 2 0,-2-1-1 16,-1-1 0-16,1-1 0 0,-4-1 0 0,2-3-1 15,-2 1 1-15,1-1-2 0,-1 3 0 0,2-1 2 16,0 0 0-16,-1-1 1 0,-1 0-1 16,0-2 2-16,2 1-1 0,-3-1 1 0,2-1 0 15,-3 0-3-15,-5-7 2 0,0 0 1 0,0 0-1 16,0 0-1-16,6 6 2 0,-6-6 0 0,0 0 0 15,0 0 2-15,0 0-4 0,0 0-1 0,0 0-4 16,0 0-6-16,0 0-15 0,0 0-24 16,0 0-32-16,0 0-44 0,0 0-36 0,0 0-53 0,0 0-65 15,0-2-62-15</inkml:trace>
  <inkml:trace contextRef="#ctx0" brushRef="#br4" timeOffset="-52936.34">11102 17170 336 0,'0'0'124'15,"0"0"18"-15,0 0 13 0,0 0 14 0,0 0 7 16,0 0-48-16,0 0-31 0,0 0-23 0,0 0-14 16,0 0-16-16,0 0-14 0,-5 1-13 0,5 3-7 15,0-2-2-15,4 4 6 0,2 6 9 16,2 1 7-16,1 3 7 0,3 2 4 15,-1 1 7-15,1 2-2 0,-4-4-2 0,-1-1-4 16,0 0-9-16,-1-4-10 0,1-2-8 0,-3-1-3 16,-4-9-9-16,0 0 1 0,0 0 1 0,0 0-2 15,0 0-1-15,0 0-1 0,3 7 1 0,0-2-2 16,-3-5 2-16,0 0-1 0,4 3-1 0,-1 1-1 16,1 0 0-16,-4-4 5 0,4 2 2 0,-4-2 8 15,0 0 9-15,0 0 13 0,7 0 7 0,-2 0 20 16,-5 0 12-16,0 0 15 0,0 0 14 15,4-2 9-15,2 1 8 0,-2-3 6 0,-1 0 3 16,-3 4-3-16,4-5-4 0,1-2-12 0,-1-2-14 16,1-1-17-16,5-7-23 0,2-4-18 0,1 2-10 15,1-1-13-15,2-1-13 0,-3 0-2 0,1 1-2 16,-2 1-1-16,0 0 1 0,-1 4-8 0,-8 5-16 16,2 3-20-16,-2 0-22 0,1-3-30 0,-3 2-30 15,2-1-35-15,-1-1-44 0,1-1-41 0,0-1-41 16,-1 2-51-16</inkml:trace>
  <inkml:trace contextRef="#ctx0" brushRef="#br4" timeOffset="-52551.87">11649 17284 432 0,'-6'6'154'0,"6"-6"24"0,0 0 20 15,0 0 12-15,-6 5 6 0,6-5-50 16,-7 4-36-16,7-4-30 0,0 0-29 0,-6 2-23 15,0 1-20-15,2 0-10 0,-1 5-5 0,2 0-3 16,0 2-3-16,1 2 2 0,0 0 10 0,1 4 8 16,-1 4 7-16,-2-1 0 0,-1 0-3 0,2 3-1 15,0-2 1-15,1 1-3 0,-1 0-11 0,0-3-10 16,0-1-7-16,-1-2-5 0,1-1-8 16,3-4-11-16,-1 1-16 0,-2-4-19 0,3-7-26 15,1 7-24-15,-1-7-31 0,0 0-29 0,0 0-29 16,0 0-33-16</inkml:trace>
  <inkml:trace contextRef="#ctx0" brushRef="#br4" timeOffset="-52336.6599">11654 17253 1190 0,'-9'-8'153'0,"1"-1"29"0,8 9 21 0,0 0 19 16,0 0 11-16,0 0-61 0,0 0-36 0,0-6-25 15,1-1-29-15,1 6-30 0,3 1-20 0,5-1-19 16,2 1-11-16,6 0 0 0,4-1 1 0,1 1-6 16,2 1 2-16,-6-3 2 0,5 0-3 0,3 1-8 15,-1-1-3-15,-4 2-10 0,-2-2-11 16,-6 0 33-16,-3 2-83 0,-3 0-33 0,-8 0-40 16,10-2-47-16,-10 2-66 0</inkml:trace>
  <inkml:trace contextRef="#ctx0" brushRef="#br4" timeOffset="-52137.1899">11636 17401 347 0,'0'0'158'0,"0"0"36"0,0 0 24 0,0 0 20 0,0 0 11 16,0 0-34-16,0 0-23 0,0 0-8 15,-3 4-16-15,4-1-15 0,1 1-17 0,6 0-9 16,3 0-5-16,6 1-12 0,3 0-15 0,-1-2-22 15,1 2-21-15,5 0-18 0,-3-2-13 0,-1-1-25 16,2-1-40-16,0-3-50 0,-1-2-63 0,-1-1-91 16,1-2-93-16</inkml:trace>
  <inkml:trace contextRef="#ctx0" brushRef="#br4" timeOffset="-50785.1">11762 15667 473 0,'0'0'85'0,"0"0"3"16,0 0 2-16,0 0 1 0,0 0-2 0,1 0-26 16,-1-2-19-16,-3 4-11 0,-2 3-4 0,-6 1 5 15,-1 5-3-15,0 2 3 0,0 2 7 0,-5 3 13 16,-4 1 7-16,8-5-4 0,-1-1-8 0,2-1-6 15,2-2-1-15,1-1-1 0,3-1-8 16,6-8-21-16,0 0-12 0,0 0 0 0,0 0 0 16,0 0 0-16,0 0-1 0,0 0-2 15,0 0 3-15,0 0-1 0,0 0-1 0,-3 6 2 16,3 0 6-16,2-3 8 0,4 0 11 0,0-1 8 16,3 0 14-16,-1 0 8 0,3 1 14 0,2 0 10 15,2 1 9-15,0-1-3 0,1 1-10 0,3-2-3 16,1 2-13-16,4-1-9 0,3-2-42 0,-1 1-73 15,2-3-53-15,1-2-82 0,-2-3-87 0</inkml:trace>
  <inkml:trace contextRef="#ctx0" brushRef="#br4" timeOffset="-50553.21">11782 15711 706 0,'-11'-3'103'15,"11"3"18"-15,-10 0 26 0,1 3 7 0,4 2 6 16,2 2-53-16,1 2-13 0,0 2-1 0,2 3 2 16,2 2 8-16,-4 0-21 0,2 1-9 15,0-3-6-15,2 0-1 0,-2 0-6 0,0-2-18 16,-2 1-16-16,5-1-28 0,-2-2-2 0,-2 0 1 16,2 2 5-16,-2 1 0 0,1 0 3 0,-3 3 0 15,0 1-6-15,-1 2-1 0,1-2-13 0,-2 3-20 16,0-2-46-16,-1-1-41 0,3-1-57 15,-4-2-69-15</inkml:trace>
  <inkml:trace contextRef="#ctx0" brushRef="#br4" timeOffset="-47603.2899">9629 15988 295 0,'0'1'72'0,"-1"1"14"15,-2 1 13-15,-5-2 13 0,8-1 9 16,-6 2-13-16,-3-1-12 0,9-1-8 0,-8-2-13 15,-3 1-7-15,11 1-6 0,-4-6-5 0,2 3-2 16,-2-2-7-16,-2 0 3 0,0-1 1 0,0 0 9 16,-2-1 0-16,2 1-2 0,-1 1-2 0,-1 0-2 15,0 0 0-15,-1 0-3 0,1 1-2 16,-2 1-9-16,0-1-3 0,3 1 0 0,-2 1-1 16,2-1-5-16,-2 1 1 0,3-1-3 0,-3 0-5 15,9 3 3-15,-6-2-1 0,1 0-1 0,-1-1-1 16,1 1 1-16,-3 0-6 0,3 0-2 15,-1 0 0-15,6 2-5 0,-7-1-2 0,0-1-5 16,-4 1-3-16,3-1-5 0,-3 0 4 0,-2 2-2 16,2-1 0-16,-3 0 1 0,0 0-2 0,4 1 2 15,-2-2-1-15,0 2 0 0,4 0-1 0,8 0-1 16,-11 0 1-16,3 0-1 0,1 0 1 0,-3 1 1 16,4 0 0-16,-1 0 1 0,-1-1 2 0,0 2-1 15,-2 1-2-15,0-1 7 0,-1 0 1 0,-1 2-1 16,2-2 3-16,-2 0-1 0,1 1-2 0,-1 0 1 15,1 1 2-15,1-1-7 0,-1-2-1 16,1 2-2-16,3 0-2 0,0-1 4 0,-1 0-1 0,8-2 0 16,0 0 1-16,-8 3-1 15,3-1 2-15,5-2 0 0,0 0-1 0,0 0 1 16,-7 3-1-16,2 0-1 0,-3 0 1 0,1 1 2 16,-1 0 0-16,0 2-1 0,-3-1 0 0,3 1-2 15,-3-1 2-15,0 2 1 0,2-2-1 0,-1-1-4 16,3 1-1-16,-3-1 4 0,3 1-2 0,7-5 3 15,-7 2-3-15,7-2 0 0,-5 4-2 0,5-4 2 16,0 0-1-16,-4 4-2 0,4-4 4 0,0 0-5 16,-4 5 1-16,-1-3 1 0,5-2 0 0,-5 5-1 15,2-2 3-15,-1 3 0 0,4-6-4 0,-2 6 3 16,-1-1 1-16,-1 2-2 0,-1 0 1 16,0 1 1-16,-1 2 0 0,2 2-2 0,-4-2 4 15,0 3-2-15,2-1-2 0,-2 0 4 0,6 1-2 16,-1 0 0-16,-1 0-5 0,-1-2 4 0,4-1-3 15,-1 0 1-15,4 0 2 0,-2 1-2 0,0-1-1 16,1 0 2-16,-3-1 1 0,0 2-2 0,4-1 1 16,0 4 2-16,-2 0 0 0,2 0-3 15,-1 0 2-15,1 0-3 0,1 0 1 0,-2 1-1 16,2-1 0-16,1-1-4 0,0-1 3 0,-1-2-1 16,0-2 0-16,-1 0 1 0,-2-8 1 15,3 7 1-15,3-1 0 0,-2 1 3 0,2 1-1 0,-2 0 2 16,1-1 0-16,-1-1 2 0,2 1 0 15,0 2-2-15,0-1 2 0,-1 1-2 0,4 1 1 16,1-1-2-16,-2 1 1 0,0 0 2 0,2-1-3 16,0 1 3-16,-1 1-2 0,1-1 1 0,2-1-1 15,-1 0 1-15,0-1-1 0,-1 0-1 0,0-2 5 16,2 1-3-16,-1 0 4 0,3 0 1 0,2 0 3 16,5-2 0-16,-2 0-2 0,1 0-2 0,1-1 0 15,1 1-1-15,1-1-2 0,3 0 0 0,0-3-4 16,1 0 1-16,-1 0 3 0,-6-1 2 0,-1 0-3 15,0 0 0-15,0 0 0 0,-2-2-2 0,-2 1 3 16,0-2-2-16,-3 0 0 16,-1 1-1-16,1-4 5 0,0 1-4 0,2-1 5 0,0-2-3 15,0 1 0-15,2-1-2 0,-2-1-1 16,0-2 0-16,1-2-7 0,2 0-7 0,1-1-3 16,-3 1 4-16,-2 0 2 0,-1 1 6 0,0 0 5 15,-1 0 3-15,-1-1 8 0,0 4 14 0,-4 1 4 16,0 0 7-16,-3 1 3 0,-1-1-2 0,0 1-2 15,1-1-4-15,-1-1-2 0,0-1-5 0,1-3-6 16,-2-4-10-16,3-1-5 0,-2-1 3 0,-1 1 2 16,3-3 7-16,-2 1 9 0,0 0 5 0,-1-1 4 15,1 1 2-15,0 0 1 0,-2 4-4 0,-4-2-1 16,1 2 2-16,-2 0-9 0,2 1-6 0,-2 0-1 16,1 1-1-16,-1 0-1 0,1 3-2 15,-2 0-6-15,0 1-8 0,2 2-8 0,-1-1-2 16,0-1-6-16,1 1-3 0,-1-2-7 0,-2 1-7 15,2-1-2-15,-2 2-4 0,-1 0-3 16,2-1-3-16,-3 0-5 0,1 2-14 0,-2-1-3 16,-1 1-6-16,-2 1-9 0,-3 1-10 0,-1 0-15 15,-3 0-16-15,-2 1-23 0,0-1-20 16,-8 2-38-16,-1 1-34 0,-3 1-31 0</inkml:trace>
  <inkml:trace contextRef="#ctx0" brushRef="#br4" timeOffset="-47005.68">7763 16059 303 0,'0'0'95'0,"0"0"23"0,0 0 17 0,0 0 17 16,0 0 19-16,0 0-12 0,0 0-9 0,0 0-10 16,0 0-19-16,-1 3-20 0,3-3-10 0,-1 1-9 15,8 0-14-15,-4-1-13 0,7 1-7 0,3 0-8 16,0 2 1-16,6-2-2 0,1 2-6 0,-6-3-5 16,2 0-5-16,0 0-9 0,5 1-3 0,-2-1-1 15,1 1 0-15,1-2-4 0,0 0-2 0,-4 1-1 16,-1 0-1-16,0 0 4 0,-4 0-3 15,-14 0-2-15,0 0-1 0,11 0 3 0,-11 0-3 16,0 0-10-16,0 0-24 0,0 0-28 16,0 0-31-16,0 0-36 0,0 0-36 0,0 0-49 15,0 0-45-15</inkml:trace>
  <inkml:trace contextRef="#ctx0" brushRef="#br4" timeOffset="-46437.53">7936 16034 648 0,'-12'-2'168'0,"12"2"29"0,-8-1 19 15,8 1 12-15,0 0 6 0,0 0-59 0,0 0-41 0,0 0-36 16,-8 1-31-16,1-1-32 0,7 0-21 16,0 0-12-16,-8 2-5 0,5-1-3 0,-1 4-4 15,3 0 3-15,-2 2 0 0,2 0 1 0,-1 3 3 16,0-1 2-16,2 1-2 0,0 1 3 0,0-1 2 15,1 0-2-15,-3-2 0 0,0 0 1 0,2-8-2 16,0 0-1-16,0 0 1 0,0 0-6 0,4 6-3 16,0 0-1-16,1-2-1 0,1-1-1 0,0-2 3 15,1-2-2-15,-1 1-2 0,0-2 5 16,-6 2 8-16,11-1 5 0,0 0 2 0,-1 0 5 16,2 0 3-16,1 1 3 0,3-1 3 15,1 1-2-15,1 0-2 0,0 0-5 0,3 0-1 16,1 0-4-16,-3 1-3 0,2 1-3 0,-3-1 0 15,-2 1-2-15,0 1 4 0,-1 0 0 0,0 2 1 16,-3-2 0-16,-4 2-3 0,-8-5 4 0,0 0-1 16,4 5 4-16,-2 2-5 0,-3-1-1 15,-1 3 2-15,-3-1 0 0,-1 3 1 0,-4-2-1 0,-2 0-1 16,1 2-3-16,-1 2 4 0,-2 3 1 0,1 0 0 16,-1 0 1-16,-1 0 0 0,-2 0 1 0,0-2 1 15,-2 0 1-15,-2 0 1 0,1-1-3 16,1-2-1-16,3-6 2 0,-1-1-2 0,1-2 0 15,1-1 4-15,5 0 5 0,0-4 3 0,10 3 10 16,0 0 3-16,0 0 6 0,0 0 12 0,0 0 9 16,0 0 7-16,-5-2 1 0,5-2 1 0,0 1-8 15,5 0-1-15,-2-2-8 0,5 2-11 16,0-2-9-16,0 0-14 0,0 0-8 0,2 1-7 16,-3 0 0-16,-1 1-2 0,-6 3-11 0,0 0-17 15,0 0-28-15,0 0-31 0,0 0-44 0,0 0-54 16,0 0-65-16,0 0-63 0</inkml:trace>
  <inkml:trace contextRef="#ctx0" brushRef="#br4" timeOffset="-45770.17">7929 16036 238 0,'-8'-2'56'0,"8"2"9"0,0 0 8 0,0 0 9 0,-8 0 6 15,8 0-11-15,0 0-4 0,0 0-3 0,0 0-3 16,0 0-4-16,0 0 0 0,0 0-3 15,0 0 1-15,0 0-1 0,0 0-2 0,0-1 2 0,0 0 3 16,3 0 2-16,5 0 7 0,2 1 6 16,2 0 4-16,6-1 0 0,4 0-3 0,2 0-5 15,5 0-8-15,-6-2-7 0,4 0-9 0,-4 2-10 16,0-2-9-16,1 1-7 0,3-1 0 0,-1 1-7 16,-3-2-3-16,-3 2-3 0,-2 1-3 0,-2-1 1 15,-1 0 1-15,-1 0 4 0,-14 2 0 0,0 0 2 16,0 0 4-16,0 0 4 0,0 0 0 0,0 0-2 15,0 0-3-15,0 0-4 0,0 0-4 0,0 0 1 16,0 0-7-16,0 0-3 0,0 0-1 0,0 0 1 16,0 0-1-16,0 0 0 0,0 0 1 15,0 0-1-15,0 0 1 0,0 0-1 16,0 0 1-16,0 0-4 0,0 0 2 0,0 0 0 16,0 0 3-16,0 0-3 0,0 0 1 0,0 0-2 15,0 0-6-15,0 0-3 0,0 0-4 0,0 0-10 16,0 0-9-16,0 0-5 0,0 0-13 0,0 0-14 15,0 0-16-15,0 0-19 0,0 0-19 0,4-1-26 16,-3-2-34-16,-3 1-40 0</inkml:trace>
  <inkml:trace contextRef="#ctx0" brushRef="#br4" timeOffset="-41400.78">12134 17105 249 0,'0'0'80'16,"0"0"19"-16,0 0 19 0,0 0 24 0,0 0 15 15,0 0-6-15,0 0-8 0,0 0-3 0,0 0-8 16,0 0-14-16,6-5-10 0,-6 5-18 0,0 0-15 16,0 0-15-16,0 0-15 0,0 0-11 0,0 0-10 15,0 0-7-15,0 0-8 0,0 0-9 0,0 0-2 16,0 0 1-16,0 0 2 0,0 0-2 0,0 0 1 16,0 0 4-16,0-3 2 0,-1-3 2 0,-5 2 5 15,-1-2-2-15,1 0 2 0,-6-1 5 0,1 0 1 16,0 0-5-16,-1 3 1 0,1-1 1 15,4 0-1-15,-2 1 0 0,3-1-4 16,0 2-4-16,-2 1-3 0,2 0 3 0,-1 0-5 16,0-1-1-16,0 0-1 0,-3 0 1 0,0 2-1 15,3 0 3-15,-3-1-3 0,-1 1-1 0,0-1 1 16,-2 0 1-16,0 1-1 0,0-1 0 0,-2 1 5 16,1-1-5-16,0 1 3 0,-1 1 1 0,1-1 0 15,2 0 0-15,2 0 2 0,10 1 1 0,-14 0-3 16,5-1 0-16,-1 2 2 0,1-1-5 0,1 0 4 15,-2 0-3-15,0 0 0 0,0 1-2 0,1 0 1 16,-3 0 1-16,1 1-2 0,0 1 1 16,-3-1 0-16,1 2 2 0,-2 0 0 0,0 0 0 0,-1 0-2 15,2 0 1-15,-1 0 1 0,1 0-2 16,0 0-2-16,5-2 1 0,0 2-3 0,1-1 1 16,8-3-1-16,0 0 2 0,-8 5 0 0,3-2 1 15,-1 2 0-15,-2 1-5 0,0 2 7 16,-3 2-4-16,1-1 4 0,0 3-2 0,-1-2 1 15,2-1-1-15,-3 4 2 0,2-2 0 0,0 4-2 16,-3 1-1-16,3 0 1 0,1 2 1 0,-2 2 2 16,1-1 3-16,0 1-3 0,-3 2 0 0,4-1-1 15,-2 0 5-15,3-2-4 0,2-3 0 0,2-1-4 16,-1-2-2-16,2-2 3 0,1 1 0 16,-1 0 0-16,3 1-1 0,0 0 1 0,0-1 0 15,0 1-2-15,1 0 2 0,0 2-1 0,1-1-1 16,-1 1 2-16,4 1 0 0,-1-1 0 0,1 1-2 15,1 0 2-15,2 1-2 0,2-1 2 0,-1 1 2 16,4-1-1-16,2 1 2 0,0 0-3 0,1 0 1 16,0-3-1-16,1 0 2 0,1-3-2 0,0 2-2 15,5-2 5-15,3 1-3 0,2-3 3 0,0-1 3 16,6 1-2-16,2 0-1 0,4-2 2 0,2 0 2 16,2 0-7-16,1-2 2 0,-3-1 1 15,-1-2-2-15,1-2 2 0,-1 0 1 0,-5-4-3 16,0-1-1-16,-3 1 2 0,-3-3 2 0,-1-1 3 15,1 1 7-15,-5-4 6 0,-2 0 14 16,0-1 11-16,-1-4 2 0,-1-2 4 0,-2-1 0 16,-1-5 4-16,0-2-4 0,-3-3-3 0,-1-4-11 15,-1-1-5-15,0-3 9 0,-4 1 2 0,-5-1 5 16,1 0-1-16,-5 2 1 0,-1 0-3 0,-3 1-2 16,-2 4-4-16,-4 1-9 0,-1 2-6 0,-3 0-11 15,-4 3-9-15,1 0-8 0,-3 2-5 0,-2 1-9 16,-2 5-16-16,0 0-11 0,0 1-19 15,-2 2-21-15,1 0-23 0,1 3-22 0,2 0-34 0,-2 4-31 16,3 1-31-16,3 1-42 0,0 3-40 0</inkml:trace>
  <inkml:trace contextRef="#ctx0" brushRef="#br4" timeOffset="-40901.57">12739 16958 334 0,'0'0'129'0,"4"-7"24"0,-4 7 21 15,0 0 17-15,0 0 14 0,0 0-40 0,0 0-26 16,0 0-10-16,0 0-12 0,0 0-9 0,0 0-8 15,0 0-7-15,0 0-7 0,0 0-2 0,0 0-1 16,0 0-9-16,0 0-10 0,0 0-18 0,-3-3-15 16,0-1-11-16,-4 4-9 0,-3 1-9 0,6 4-9 15,-5 2-2-15,-3 3-2 0,0 4 2 0,-3 2 2 16,-3 2 1-16,5 2 2 0,-1 4-3 0,4 1-10 16,0 4-8-16,1 2-13 0,4-2-13 0,3 1-6 15,2-1-2-15,1 0-1 0,6-2 5 0,1-2 9 16,2-4 9-16,1-1 16 15,4-5 14-15,1-4 4 0,4 0 3 0,1-4 1 16,3-5 1-16,-1-1 10 0,1-1 15 0,-5-1 16 16,1-2 12-16,0-2 16 0,-4 0 16 0,-3 0 14 15,-4-1 8-15,-4-1-8 0,-3-1-9 0,-2 1-8 16,-1-2-11-16,0 0-12 0,0-2-18 0,-6 0-15 16,-2 0-11-16,4-1-4 0,-6-2-6 0,-4 2-9 15,2 0-6-15,-5 2-9 0,1 0-9 0,-5 2-8 16,-1 4-14-16,0 4-8 0,-3 1-11 0,0 5-23 15,-1 2-22-15,4 1-27 0,0 5-30 0,-1-2-44 16,1 3-51-16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4F0FEBC8-4284-4140-BAA5-7A79553146A8}" type="datetime8">
              <a:rPr lang="en-US"/>
              <a:pPr>
                <a:defRPr/>
              </a:pPr>
              <a:t>3/22/2023 11:04 AM</a:t>
            </a:fld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7D9B805-0A12-48F3-8EF5-E34BE96FB8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1836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05A35DF5-2D29-4005-80E8-52E327C1E2FE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72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61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99382C9-4A85-470E-9B23-6933E708945C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73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67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47263E7B-A42F-4D7F-9646-FAC67517E053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74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78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19AB08ED-9CF9-477F-9194-C39AB551E571}" type="slidenum"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75</a:t>
            </a:fld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0" tIns="48329" rIns="96660" bIns="4832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28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29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86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803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694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1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23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24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613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00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8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26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+mn-cs"/>
              </a:rPr>
              <a:t>Dr. Md. Abul Kashem Mia, Professor, CSE Dept, BUET</a:t>
            </a:r>
            <a:r>
              <a:rPr lang="en-US" sz="900" b="1">
                <a:latin typeface="Arial" charset="0"/>
                <a:cs typeface="+mn-cs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Algorithms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781300"/>
            <a:ext cx="7315200" cy="20288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 Searching Techniques</a:t>
            </a:r>
          </a:p>
          <a:p>
            <a:pPr eaLnBrk="1" hangingPunct="1">
              <a:defRPr/>
            </a:pPr>
            <a:r>
              <a:rPr 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1283" name="AutoShape 19"/>
          <p:cNvCxnSpPr>
            <a:cxnSpLocks noChangeShapeType="1"/>
            <a:stCxn id="11268" idx="0"/>
            <a:endCxn id="1126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ShapeType="1"/>
            <a:stCxn id="11267" idx="6"/>
            <a:endCxn id="1126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1"/>
          <p:cNvCxnSpPr>
            <a:cxnSpLocks noChangeShapeType="1"/>
            <a:stCxn id="11269" idx="4"/>
            <a:endCxn id="1127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70" idx="7"/>
            <a:endCxn id="1127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23"/>
          <p:cNvCxnSpPr>
            <a:cxnSpLocks noChangeShapeType="1"/>
            <a:stCxn id="11270" idx="6"/>
            <a:endCxn id="1127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4"/>
          <p:cNvCxnSpPr>
            <a:cxnSpLocks noChangeShapeType="1"/>
            <a:stCxn id="11272" idx="0"/>
            <a:endCxn id="1127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25"/>
          <p:cNvCxnSpPr>
            <a:cxnSpLocks noChangeShapeType="1"/>
            <a:stCxn id="11271" idx="6"/>
            <a:endCxn id="1127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26"/>
          <p:cNvCxnSpPr>
            <a:cxnSpLocks noChangeShapeType="1"/>
            <a:stCxn id="11272" idx="6"/>
            <a:endCxn id="1127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AutoShape 27"/>
          <p:cNvCxnSpPr>
            <a:cxnSpLocks noChangeShapeType="1"/>
            <a:stCxn id="11274" idx="0"/>
            <a:endCxn id="1127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2307" name="AutoShape 19"/>
          <p:cNvCxnSpPr>
            <a:cxnSpLocks noChangeShapeType="1"/>
            <a:stCxn id="12292" idx="0"/>
            <a:endCxn id="1229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20"/>
          <p:cNvCxnSpPr>
            <a:cxnSpLocks noChangeShapeType="1"/>
            <a:stCxn id="12291" idx="6"/>
            <a:endCxn id="1229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21"/>
          <p:cNvCxnSpPr>
            <a:cxnSpLocks noChangeShapeType="1"/>
            <a:stCxn id="12293" idx="4"/>
            <a:endCxn id="1229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2"/>
          <p:cNvCxnSpPr>
            <a:cxnSpLocks noChangeShapeType="1"/>
            <a:stCxn id="12294" idx="7"/>
            <a:endCxn id="1229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3"/>
          <p:cNvCxnSpPr>
            <a:cxnSpLocks noChangeShapeType="1"/>
            <a:stCxn id="12294" idx="6"/>
            <a:endCxn id="1229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4"/>
          <p:cNvCxnSpPr>
            <a:cxnSpLocks noChangeShapeType="1"/>
            <a:stCxn id="12296" idx="0"/>
            <a:endCxn id="1229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25"/>
          <p:cNvCxnSpPr>
            <a:cxnSpLocks noChangeShapeType="1"/>
            <a:stCxn id="12295" idx="6"/>
            <a:endCxn id="1229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26"/>
          <p:cNvCxnSpPr>
            <a:cxnSpLocks noChangeShapeType="1"/>
            <a:stCxn id="12296" idx="6"/>
            <a:endCxn id="1229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27"/>
          <p:cNvCxnSpPr>
            <a:cxnSpLocks noChangeShapeType="1"/>
            <a:stCxn id="12298" idx="0"/>
            <a:endCxn id="1229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3331" name="AutoShape 19"/>
          <p:cNvCxnSpPr>
            <a:cxnSpLocks noChangeShapeType="1"/>
            <a:stCxn id="13316" idx="0"/>
            <a:endCxn id="1331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20"/>
          <p:cNvCxnSpPr>
            <a:cxnSpLocks noChangeShapeType="1"/>
            <a:stCxn id="13315" idx="6"/>
            <a:endCxn id="1331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1"/>
          <p:cNvCxnSpPr>
            <a:cxnSpLocks noChangeShapeType="1"/>
            <a:stCxn id="13317" idx="4"/>
            <a:endCxn id="1331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2"/>
          <p:cNvCxnSpPr>
            <a:cxnSpLocks noChangeShapeType="1"/>
            <a:stCxn id="13318" idx="7"/>
            <a:endCxn id="1331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3"/>
          <p:cNvCxnSpPr>
            <a:cxnSpLocks noChangeShapeType="1"/>
            <a:stCxn id="13318" idx="6"/>
            <a:endCxn id="1332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4"/>
          <p:cNvCxnSpPr>
            <a:cxnSpLocks noChangeShapeType="1"/>
            <a:stCxn id="13320" idx="0"/>
            <a:endCxn id="1331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25"/>
          <p:cNvCxnSpPr>
            <a:cxnSpLocks noChangeShapeType="1"/>
            <a:stCxn id="13319" idx="6"/>
            <a:endCxn id="1332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26"/>
          <p:cNvCxnSpPr>
            <a:cxnSpLocks noChangeShapeType="1"/>
            <a:stCxn id="13320" idx="6"/>
            <a:endCxn id="1332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AutoShape 27"/>
          <p:cNvCxnSpPr>
            <a:cxnSpLocks noChangeShapeType="1"/>
            <a:stCxn id="13322" idx="0"/>
            <a:endCxn id="1332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4355" name="AutoShape 19"/>
          <p:cNvCxnSpPr>
            <a:cxnSpLocks noChangeShapeType="1"/>
            <a:stCxn id="14340" idx="0"/>
            <a:endCxn id="1433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39" idx="6"/>
            <a:endCxn id="1434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41" idx="4"/>
            <a:endCxn id="1434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2"/>
          <p:cNvCxnSpPr>
            <a:cxnSpLocks noChangeShapeType="1"/>
            <a:stCxn id="14342" idx="7"/>
            <a:endCxn id="1434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3"/>
          <p:cNvCxnSpPr>
            <a:cxnSpLocks noChangeShapeType="1"/>
            <a:stCxn id="14342" idx="6"/>
            <a:endCxn id="1434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4"/>
          <p:cNvCxnSpPr>
            <a:cxnSpLocks noChangeShapeType="1"/>
            <a:stCxn id="14344" idx="0"/>
            <a:endCxn id="1434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5"/>
          <p:cNvCxnSpPr>
            <a:cxnSpLocks noChangeShapeType="1"/>
            <a:stCxn id="14343" idx="6"/>
            <a:endCxn id="1434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26"/>
          <p:cNvCxnSpPr>
            <a:cxnSpLocks noChangeShapeType="1"/>
            <a:stCxn id="14344" idx="6"/>
            <a:endCxn id="1434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AutoShape 27"/>
          <p:cNvCxnSpPr>
            <a:cxnSpLocks noChangeShapeType="1"/>
            <a:stCxn id="14346" idx="0"/>
            <a:endCxn id="1434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5379" name="AutoShape 19"/>
          <p:cNvCxnSpPr>
            <a:cxnSpLocks noChangeShapeType="1"/>
            <a:stCxn id="15364" idx="0"/>
            <a:endCxn id="1536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0"/>
          <p:cNvCxnSpPr>
            <a:cxnSpLocks noChangeShapeType="1"/>
            <a:stCxn id="15363" idx="6"/>
            <a:endCxn id="1536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1"/>
          <p:cNvCxnSpPr>
            <a:cxnSpLocks noChangeShapeType="1"/>
            <a:stCxn id="15365" idx="4"/>
            <a:endCxn id="1536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2"/>
          <p:cNvCxnSpPr>
            <a:cxnSpLocks noChangeShapeType="1"/>
            <a:stCxn id="15366" idx="7"/>
            <a:endCxn id="1536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3"/>
          <p:cNvCxnSpPr>
            <a:cxnSpLocks noChangeShapeType="1"/>
            <a:stCxn id="15366" idx="6"/>
            <a:endCxn id="1536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4"/>
          <p:cNvCxnSpPr>
            <a:cxnSpLocks noChangeShapeType="1"/>
            <a:stCxn id="15368" idx="0"/>
            <a:endCxn id="1536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5"/>
          <p:cNvCxnSpPr>
            <a:cxnSpLocks noChangeShapeType="1"/>
            <a:stCxn id="15367" idx="6"/>
            <a:endCxn id="1536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26"/>
          <p:cNvCxnSpPr>
            <a:cxnSpLocks noChangeShapeType="1"/>
            <a:stCxn id="15368" idx="6"/>
            <a:endCxn id="1537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27"/>
          <p:cNvCxnSpPr>
            <a:cxnSpLocks noChangeShapeType="1"/>
            <a:stCxn id="15370" idx="0"/>
            <a:endCxn id="1536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6403" name="AutoShape 19"/>
          <p:cNvCxnSpPr>
            <a:cxnSpLocks noChangeShapeType="1"/>
            <a:stCxn id="16388" idx="0"/>
            <a:endCxn id="1638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20"/>
          <p:cNvCxnSpPr>
            <a:cxnSpLocks noChangeShapeType="1"/>
            <a:stCxn id="16387" idx="6"/>
            <a:endCxn id="1638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21"/>
          <p:cNvCxnSpPr>
            <a:cxnSpLocks noChangeShapeType="1"/>
            <a:stCxn id="16389" idx="4"/>
            <a:endCxn id="1639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22"/>
          <p:cNvCxnSpPr>
            <a:cxnSpLocks noChangeShapeType="1"/>
            <a:stCxn id="16390" idx="7"/>
            <a:endCxn id="1639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3"/>
          <p:cNvCxnSpPr>
            <a:cxnSpLocks noChangeShapeType="1"/>
            <a:stCxn id="16390" idx="6"/>
            <a:endCxn id="1639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4"/>
          <p:cNvCxnSpPr>
            <a:cxnSpLocks noChangeShapeType="1"/>
            <a:stCxn id="16392" idx="0"/>
            <a:endCxn id="1639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25"/>
          <p:cNvCxnSpPr>
            <a:cxnSpLocks noChangeShapeType="1"/>
            <a:stCxn id="16391" idx="6"/>
            <a:endCxn id="1639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26"/>
          <p:cNvCxnSpPr>
            <a:cxnSpLocks noChangeShapeType="1"/>
            <a:stCxn id="16392" idx="6"/>
            <a:endCxn id="1639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27"/>
          <p:cNvCxnSpPr>
            <a:cxnSpLocks noChangeShapeType="1"/>
            <a:stCxn id="16394" idx="0"/>
            <a:endCxn id="1639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endParaRPr lang="en-US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BFS - A Graphical Representation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7411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213"/>
            <a:ext cx="762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86213"/>
            <a:ext cx="3733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38613"/>
            <a:ext cx="411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33"/>
          <p:cNvSpPr txBox="1">
            <a:spLocks noChangeArrowheads="1"/>
          </p:cNvSpPr>
          <p:nvPr/>
        </p:nvSpPr>
        <p:spPr bwMode="auto">
          <a:xfrm>
            <a:off x="8388350" y="45196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d)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7415" name="Text Box 34"/>
          <p:cNvSpPr txBox="1">
            <a:spLocks noChangeArrowheads="1"/>
          </p:cNvSpPr>
          <p:nvPr/>
        </p:nvSpPr>
        <p:spPr bwMode="auto">
          <a:xfrm>
            <a:off x="304800" y="44434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c)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7416" name="Text Box 35"/>
          <p:cNvSpPr txBox="1">
            <a:spLocks noChangeArrowheads="1"/>
          </p:cNvSpPr>
          <p:nvPr/>
        </p:nvSpPr>
        <p:spPr bwMode="auto">
          <a:xfrm>
            <a:off x="8229600" y="23860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b)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7417" name="Text Box 36"/>
          <p:cNvSpPr txBox="1">
            <a:spLocks noChangeArrowheads="1"/>
          </p:cNvSpPr>
          <p:nvPr/>
        </p:nvSpPr>
        <p:spPr bwMode="auto">
          <a:xfrm>
            <a:off x="290513" y="23860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a</a:t>
            </a:r>
            <a:r>
              <a:rPr lang="en-US" altLang="en-US">
                <a:latin typeface="Times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BFS - A Graphical Representation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84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2209800"/>
            <a:ext cx="4114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286000"/>
            <a:ext cx="40259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13"/>
          <p:cNvSpPr txBox="1">
            <a:spLocks noChangeArrowheads="1"/>
          </p:cNvSpPr>
          <p:nvPr/>
        </p:nvSpPr>
        <p:spPr bwMode="auto">
          <a:xfrm>
            <a:off x="303213" y="18923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e</a:t>
            </a:r>
            <a:r>
              <a:rPr lang="en-US" altLang="en-US">
                <a:latin typeface="Times" panose="02020603050405020304" pitchFamily="18" charset="0"/>
              </a:rPr>
              <a:t>)</a:t>
            </a:r>
          </a:p>
        </p:txBody>
      </p:sp>
      <p:sp>
        <p:nvSpPr>
          <p:cNvPr id="18438" name="Text Box 14"/>
          <p:cNvSpPr txBox="1">
            <a:spLocks noChangeArrowheads="1"/>
          </p:cNvSpPr>
          <p:nvPr/>
        </p:nvSpPr>
        <p:spPr bwMode="auto">
          <a:xfrm>
            <a:off x="4418013" y="1828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>
                <a:latin typeface="Times" panose="02020603050405020304" pitchFamily="18" charset="0"/>
              </a:rPr>
              <a:t>f</a:t>
            </a:r>
            <a:r>
              <a:rPr lang="en-US" altLang="en-US">
                <a:latin typeface="Times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BFS: The Code Again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BFS(G, s)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initialize vertices;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Q = {s};		</a:t>
            </a:r>
            <a:endParaRPr lang="en-US" altLang="en-US" sz="1500" b="1" i="1">
              <a:latin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while (Q not empty) { 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    u = RemoveTop(Q);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    for each v </a:t>
            </a: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 u-&gt;adj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v-&gt;color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v-&gt;d = u-&gt;d + 1;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v-&gt;p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Enqueue(Q, 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508500" y="5334000"/>
            <a:ext cx="410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What will be the running time?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62400" y="1268413"/>
            <a:ext cx="3995738" cy="457200"/>
            <a:chOff x="2496" y="1104"/>
            <a:chExt cx="2517" cy="288"/>
          </a:xfrm>
        </p:grpSpPr>
        <p:sp>
          <p:nvSpPr>
            <p:cNvPr id="19469" name="Text Box 6"/>
            <p:cNvSpPr txBox="1">
              <a:spLocks noChangeArrowheads="1"/>
            </p:cNvSpPr>
            <p:nvPr/>
          </p:nvSpPr>
          <p:spPr bwMode="auto">
            <a:xfrm>
              <a:off x="2888" y="1104"/>
              <a:ext cx="21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Touch every vertex: O(V)</a:t>
              </a:r>
            </a:p>
          </p:txBody>
        </p:sp>
        <p:sp>
          <p:nvSpPr>
            <p:cNvPr id="19470" name="Line 7"/>
            <p:cNvSpPr>
              <a:spLocks noChangeShapeType="1"/>
            </p:cNvSpPr>
            <p:nvPr/>
          </p:nvSpPr>
          <p:spPr bwMode="auto">
            <a:xfrm flipH="1">
              <a:off x="2496" y="1248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67163" y="2060575"/>
            <a:ext cx="4781550" cy="822325"/>
            <a:chOff x="2544" y="1772"/>
            <a:chExt cx="3012" cy="518"/>
          </a:xfrm>
        </p:grpSpPr>
        <p:sp>
          <p:nvSpPr>
            <p:cNvPr id="19467" name="Text Box 9"/>
            <p:cNvSpPr txBox="1">
              <a:spLocks noChangeArrowheads="1"/>
            </p:cNvSpPr>
            <p:nvPr/>
          </p:nvSpPr>
          <p:spPr bwMode="auto">
            <a:xfrm>
              <a:off x="3024" y="1772"/>
              <a:ext cx="253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u = every vertex, but only once</a:t>
              </a:r>
              <a:br>
                <a:rPr lang="en-US" altLang="en-US" b="1" i="1">
                  <a:solidFill>
                    <a:schemeClr val="tx2"/>
                  </a:solidFill>
                  <a:latin typeface="Times New Roman" panose="02020603050405020304" pitchFamily="18" charset="0"/>
                </a:rPr>
              </a:br>
              <a:r>
                <a:rPr lang="en-US" altLang="en-US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                                  (</a:t>
              </a:r>
              <a:r>
                <a:rPr lang="en-US" altLang="en-US" b="1" i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Why?</a:t>
              </a:r>
              <a:r>
                <a:rPr lang="en-US" altLang="en-US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 flipH="1">
              <a:off x="2544" y="1920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6200" y="2692400"/>
            <a:ext cx="2590800" cy="1801813"/>
            <a:chOff x="48" y="1696"/>
            <a:chExt cx="1632" cy="1135"/>
          </a:xfrm>
        </p:grpSpPr>
        <p:sp>
          <p:nvSpPr>
            <p:cNvPr id="19465" name="Text Box 12"/>
            <p:cNvSpPr txBox="1">
              <a:spLocks noChangeArrowheads="1"/>
            </p:cNvSpPr>
            <p:nvPr/>
          </p:nvSpPr>
          <p:spPr bwMode="auto">
            <a:xfrm>
              <a:off x="48" y="1853"/>
              <a:ext cx="163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So v = every vertex that appears in some other vert’s adjacency list</a:t>
              </a:r>
            </a:p>
          </p:txBody>
        </p:sp>
        <p:sp>
          <p:nvSpPr>
            <p:cNvPr id="19466" name="Line 13"/>
            <p:cNvSpPr>
              <a:spLocks noChangeShapeType="1"/>
            </p:cNvSpPr>
            <p:nvPr/>
          </p:nvSpPr>
          <p:spPr bwMode="auto">
            <a:xfrm flipV="1">
              <a:off x="930" y="1696"/>
              <a:ext cx="592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4508500" y="5715000"/>
            <a:ext cx="383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>
                <a:latin typeface="Times New Roman" panose="02020603050405020304" pitchFamily="18" charset="0"/>
              </a:rPr>
              <a:t>Total running time: </a:t>
            </a:r>
            <a:r>
              <a:rPr lang="en-US" altLang="en-US" b="1" i="1">
                <a:latin typeface="Times New Roman" panose="02020603050405020304" pitchFamily="18" charset="0"/>
              </a:rPr>
              <a:t>O</a:t>
            </a:r>
            <a:r>
              <a:rPr lang="en-US" altLang="en-US" b="1">
                <a:latin typeface="Times New Roman" panose="02020603050405020304" pitchFamily="18" charset="0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</a:rPr>
              <a:t>V</a:t>
            </a:r>
            <a:r>
              <a:rPr lang="en-US" altLang="en-US" b="1">
                <a:latin typeface="Times New Roman" panose="02020603050405020304" pitchFamily="18" charset="0"/>
              </a:rPr>
              <a:t>+</a:t>
            </a:r>
            <a:r>
              <a:rPr lang="en-US" altLang="en-US" b="1" i="1">
                <a:latin typeface="Times New Roman" panose="02020603050405020304" pitchFamily="18" charset="0"/>
              </a:rPr>
              <a:t>E</a:t>
            </a:r>
            <a:r>
              <a:rPr lang="en-US" altLang="en-US" b="1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7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BFS: The Code Again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BFS(G, s)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initialize vertices;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Q = {s};		</a:t>
            </a:r>
            <a:endParaRPr lang="en-US" altLang="en-US" sz="1500" b="1" i="1">
              <a:latin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while (Q not empty) { 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    u = RemoveTop(Q);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    for each v </a:t>
            </a: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 u-&gt;adj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v-&gt;color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v-&gt;d = u-&gt;d + 1;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v-&gt;p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Enqueue(Q, 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703763" y="4953000"/>
            <a:ext cx="39830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What will be the storage cost </a:t>
            </a:r>
          </a:p>
          <a:p>
            <a:pPr algn="l"/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in addition to storing the tree?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356100" y="5715000"/>
            <a:ext cx="4330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>
                <a:latin typeface="Times New Roman" panose="02020603050405020304" pitchFamily="18" charset="0"/>
              </a:rPr>
              <a:t>Total space used: 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 i="1">
                <a:latin typeface="Times New Roman" panose="02020603050405020304" pitchFamily="18" charset="0"/>
              </a:rPr>
              <a:t>O</a:t>
            </a:r>
            <a:r>
              <a:rPr lang="en-US" altLang="en-US" b="1">
                <a:latin typeface="Times New Roman" panose="02020603050405020304" pitchFamily="18" charset="0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</a:rPr>
              <a:t>V</a:t>
            </a:r>
            <a:r>
              <a:rPr lang="en-US" altLang="en-US" b="1">
                <a:latin typeface="Times New Roman" panose="02020603050405020304" pitchFamily="18" charset="0"/>
              </a:rPr>
              <a:t> + </a:t>
            </a:r>
            <a:r>
              <a:rPr lang="el-G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b="1">
                <a:latin typeface="Times New Roman" panose="02020603050405020304" pitchFamily="18" charset="0"/>
              </a:rPr>
              <a:t>(degree(v))) = O(</a:t>
            </a:r>
            <a:r>
              <a:rPr lang="en-US" altLang="en-US" b="1" i="1">
                <a:latin typeface="Times New Roman" panose="02020603050405020304" pitchFamily="18" charset="0"/>
              </a:rPr>
              <a:t>V </a:t>
            </a:r>
            <a:r>
              <a:rPr lang="en-US" altLang="en-US" b="1">
                <a:latin typeface="Times New Roman" panose="02020603050405020304" pitchFamily="18" charset="0"/>
              </a:rPr>
              <a:t>+ </a:t>
            </a:r>
            <a:r>
              <a:rPr lang="en-US" altLang="en-US" b="1" i="1">
                <a:latin typeface="Times New Roman" panose="02020603050405020304" pitchFamily="18" charset="0"/>
              </a:rPr>
              <a:t>E</a:t>
            </a:r>
            <a:r>
              <a:rPr lang="en-US" altLang="en-US" b="1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Graph Searching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768600"/>
          </a:xfrm>
        </p:spPr>
        <p:txBody>
          <a:bodyPr/>
          <a:lstStyle/>
          <a:p>
            <a:pPr eaLnBrk="1" hangingPunct="1"/>
            <a:r>
              <a:rPr lang="en-US" altLang="en-US" sz="2200"/>
              <a:t>Given: a graph G = (V, E), directed or undirected</a:t>
            </a:r>
          </a:p>
          <a:p>
            <a:pPr eaLnBrk="1" hangingPunct="1"/>
            <a:r>
              <a:rPr lang="en-US" altLang="en-US" sz="2200"/>
              <a:t>Goal: methodically explore every vertex and every edge</a:t>
            </a:r>
          </a:p>
          <a:p>
            <a:pPr eaLnBrk="1" hangingPunct="1"/>
            <a:r>
              <a:rPr lang="en-US" altLang="en-US" sz="2200"/>
              <a:t>Ultimately: build a tree on the graph</a:t>
            </a:r>
          </a:p>
          <a:p>
            <a:pPr lvl="1" eaLnBrk="1" hangingPunct="1"/>
            <a:r>
              <a:rPr lang="en-US" altLang="en-US" sz="2200"/>
              <a:t>Pick a vertex as the root</a:t>
            </a:r>
          </a:p>
          <a:p>
            <a:pPr lvl="1" eaLnBrk="1" hangingPunct="1"/>
            <a:r>
              <a:rPr lang="en-US" altLang="en-US" sz="2200"/>
              <a:t>Choose certain edges to produce a tree</a:t>
            </a:r>
          </a:p>
          <a:p>
            <a:pPr lvl="1" eaLnBrk="1" hangingPunct="1"/>
            <a:r>
              <a:rPr lang="en-US" altLang="en-US" sz="2200"/>
              <a:t>Note: might also build a </a:t>
            </a:r>
            <a:r>
              <a:rPr lang="en-US" altLang="en-US" sz="2200" i="1">
                <a:solidFill>
                  <a:schemeClr val="tx2"/>
                </a:solidFill>
              </a:rPr>
              <a:t>forest</a:t>
            </a:r>
            <a:r>
              <a:rPr lang="en-US" altLang="en-US" sz="2200"/>
              <a:t> if graph is not connected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539750" y="4365625"/>
            <a:ext cx="7543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 There are two standard graph traversal techniques: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i="1">
                <a:solidFill>
                  <a:srgbClr val="CC0000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Breadth-First Search (BFS)</a:t>
            </a:r>
          </a:p>
          <a:p>
            <a:pPr lvl="1" algn="l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tx2"/>
                </a:solidFill>
              </a:rPr>
              <a:t> Depth-First Search (DFS)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5538"/>
            <a:ext cx="4211638" cy="5111750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>
                <a:latin typeface="Constantia" pitchFamily="18" charset="0"/>
              </a:rPr>
              <a:t>BFS(G)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</a:rPr>
              <a:t> </a:t>
            </a:r>
            <a:r>
              <a:rPr lang="en-US" altLang="en-US" sz="2200" dirty="0" smtClean="0">
                <a:latin typeface="Constantia" pitchFamily="18" charset="0"/>
              </a:rPr>
              <a:t>for </a:t>
            </a:r>
            <a:r>
              <a:rPr lang="en-US" altLang="en-US" sz="2200" dirty="0">
                <a:latin typeface="Constantia" pitchFamily="18" charset="0"/>
              </a:rPr>
              <a:t>each vertex u 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 G-&gt;V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        u-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&gt;color = WHITE;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	   u-&gt;d = 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	   u-&gt; = NIL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  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 for 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each vertex </a:t>
            </a:r>
            <a:r>
              <a:rPr lang="en-US" altLang="en-US" sz="2200" dirty="0">
                <a:latin typeface="Constantia" pitchFamily="18" charset="0"/>
              </a:rPr>
              <a:t>u 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 G-&gt;V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        if (u-&gt;color == WHITE)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             </a:t>
            </a:r>
            <a:r>
              <a:rPr lang="en-US" altLang="en-US" sz="2200" dirty="0" err="1">
                <a:latin typeface="Constantia" pitchFamily="18" charset="0"/>
                <a:sym typeface="Symbol" panose="05050102010706020507" pitchFamily="18" charset="2"/>
              </a:rPr>
              <a:t>BFS_Visit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(u);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00564" y="979488"/>
            <a:ext cx="4643436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200" dirty="0" err="1">
                <a:latin typeface="Constantia" pitchFamily="18" charset="0"/>
              </a:rPr>
              <a:t>BFS_Visit</a:t>
            </a:r>
            <a:r>
              <a:rPr lang="en-US" altLang="en-US" sz="2200" dirty="0">
                <a:latin typeface="Constantia" pitchFamily="18" charset="0"/>
              </a:rPr>
              <a:t>(u) 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u-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&gt;color = GREY;</a:t>
            </a:r>
          </a:p>
          <a:p>
            <a:pPr marL="457200" indent="-457200" algn="l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u-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&gt;d = 0</a:t>
            </a:r>
          </a:p>
          <a:p>
            <a:pPr marL="457200" indent="-457200" algn="l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u-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&gt; = NIL</a:t>
            </a:r>
            <a:r>
              <a:rPr lang="en-US" altLang="en-US" sz="2200" dirty="0">
                <a:latin typeface="Constantia" pitchFamily="18" charset="0"/>
              </a:rPr>
              <a:t>   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Q 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= ;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en-US" sz="2200" dirty="0" err="1" smtClean="0">
                <a:latin typeface="Constantia" pitchFamily="18" charset="0"/>
                <a:sym typeface="Symbol" panose="05050102010706020507" pitchFamily="18" charset="2"/>
              </a:rPr>
              <a:t>Enqueue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(Q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, u)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en-US" sz="2200" dirty="0" smtClean="0">
                <a:latin typeface="Constantia" pitchFamily="18" charset="0"/>
              </a:rPr>
              <a:t> </a:t>
            </a:r>
            <a:r>
              <a:rPr lang="en-US" altLang="en-US" sz="2200" b="1" dirty="0" smtClean="0">
                <a:latin typeface="Constantia" pitchFamily="18" charset="0"/>
              </a:rPr>
              <a:t>while</a:t>
            </a:r>
            <a:r>
              <a:rPr lang="en-US" altLang="en-US" sz="2200" dirty="0" smtClean="0">
                <a:latin typeface="Constantia" pitchFamily="18" charset="0"/>
              </a:rPr>
              <a:t> </a:t>
            </a:r>
            <a:r>
              <a:rPr lang="en-US" altLang="en-US" sz="2200" dirty="0">
                <a:latin typeface="Constantia" pitchFamily="18" charset="0"/>
              </a:rPr>
              <a:t>Q 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  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	   u 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= </a:t>
            </a:r>
            <a:r>
              <a:rPr lang="en-US" altLang="en-US" sz="2200" dirty="0" err="1">
                <a:latin typeface="Constantia" pitchFamily="18" charset="0"/>
                <a:sym typeface="Symbol" panose="05050102010706020507" pitchFamily="18" charset="2"/>
              </a:rPr>
              <a:t>Dequeue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(Q)</a:t>
            </a:r>
          </a:p>
          <a:p>
            <a:pPr marL="457200" indent="-457200"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</a:rPr>
              <a:t>	   </a:t>
            </a:r>
            <a:r>
              <a:rPr lang="en-US" altLang="en-US" sz="2200" b="1" dirty="0">
                <a:latin typeface="Constantia" pitchFamily="18" charset="0"/>
              </a:rPr>
              <a:t>for</a:t>
            </a:r>
            <a:r>
              <a:rPr lang="en-US" altLang="en-US" sz="2200" dirty="0">
                <a:latin typeface="Constantia" pitchFamily="18" charset="0"/>
              </a:rPr>
              <a:t> each v 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 u-&gt;</a:t>
            </a:r>
            <a:r>
              <a:rPr lang="en-US" altLang="en-US" sz="2200" dirty="0" err="1" smtClean="0">
                <a:latin typeface="Constantia" pitchFamily="18" charset="0"/>
                <a:sym typeface="Symbol" panose="05050102010706020507" pitchFamily="18" charset="2"/>
              </a:rPr>
              <a:t>Adj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[u]</a:t>
            </a:r>
            <a:endParaRPr lang="en-US" altLang="en-US" sz="2200" dirty="0">
              <a:latin typeface="Constantia" pitchFamily="18" charset="0"/>
              <a:sym typeface="Symbol" panose="05050102010706020507" pitchFamily="18" charset="2"/>
            </a:endParaRPr>
          </a:p>
          <a:p>
            <a:pPr marL="457200" indent="-457200"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            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    </a:t>
            </a:r>
            <a:r>
              <a:rPr lang="en-US" altLang="en-US" sz="2200" b="1" dirty="0" smtClean="0">
                <a:latin typeface="Constantia" pitchFamily="18" charset="0"/>
                <a:sym typeface="Symbol" panose="05050102010706020507" pitchFamily="18" charset="2"/>
              </a:rPr>
              <a:t>if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(v-&gt;color == WHITE) </a:t>
            </a:r>
          </a:p>
          <a:p>
            <a:pPr marL="457200" indent="-457200" algn="l" eaLnBrk="1" hangingPunct="1"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        v-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&gt;color = GREY;</a:t>
            </a:r>
          </a:p>
          <a:p>
            <a:pPr marL="457200" indent="-457200" algn="l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  		     v-&gt;d = u-&gt;d + 1</a:t>
            </a:r>
          </a:p>
          <a:p>
            <a:pPr marL="457200" indent="-457200" algn="l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  		     v-&gt; = u</a:t>
            </a:r>
            <a:r>
              <a:rPr lang="en-US" altLang="en-US" sz="2200" dirty="0">
                <a:latin typeface="Constantia" pitchFamily="18" charset="0"/>
              </a:rPr>
              <a:t>   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		     </a:t>
            </a:r>
            <a:r>
              <a:rPr lang="en-US" altLang="en-US" sz="2200" dirty="0" err="1">
                <a:latin typeface="Constantia" pitchFamily="18" charset="0"/>
                <a:sym typeface="Symbol" panose="05050102010706020507" pitchFamily="18" charset="2"/>
              </a:rPr>
              <a:t>Enqueue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(Q, v)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	   u-&gt;color = BLACK;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4500563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2546" name="AutoShape 18"/>
          <p:cNvCxnSpPr>
            <a:cxnSpLocks noChangeShapeType="1"/>
            <a:stCxn id="22531" idx="0"/>
            <a:endCxn id="22530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19"/>
          <p:cNvCxnSpPr>
            <a:cxnSpLocks noChangeShapeType="1"/>
            <a:stCxn id="22530" idx="6"/>
            <a:endCxn id="22532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20"/>
          <p:cNvCxnSpPr>
            <a:cxnSpLocks noChangeShapeType="1"/>
            <a:stCxn id="22532" idx="4"/>
            <a:endCxn id="22533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21"/>
          <p:cNvCxnSpPr>
            <a:cxnSpLocks noChangeShapeType="1"/>
          </p:cNvCxnSpPr>
          <p:nvPr/>
        </p:nvCxnSpPr>
        <p:spPr bwMode="auto">
          <a:xfrm flipV="1">
            <a:off x="1763713" y="2781300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AutoShape 22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23"/>
          <p:cNvCxnSpPr>
            <a:cxnSpLocks noChangeShapeType="1"/>
            <a:stCxn id="22535" idx="0"/>
            <a:endCxn id="22534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2" name="AutoShape 24"/>
          <p:cNvCxnSpPr>
            <a:cxnSpLocks noChangeShapeType="1"/>
            <a:stCxn id="22534" idx="6"/>
            <a:endCxn id="22536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25"/>
          <p:cNvCxnSpPr>
            <a:cxnSpLocks noChangeShapeType="1"/>
            <a:stCxn id="22535" idx="6"/>
            <a:endCxn id="22537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6"/>
          <p:cNvCxnSpPr>
            <a:cxnSpLocks noChangeShapeType="1"/>
            <a:stCxn id="22537" idx="0"/>
            <a:endCxn id="22536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651" name="Rectangle 27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3570" name="AutoShape 18"/>
          <p:cNvCxnSpPr>
            <a:cxnSpLocks noChangeShapeType="1"/>
            <a:stCxn id="23555" idx="0"/>
            <a:endCxn id="2355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19"/>
          <p:cNvCxnSpPr>
            <a:cxnSpLocks noChangeShapeType="1"/>
            <a:stCxn id="23554" idx="6"/>
            <a:endCxn id="2355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20"/>
          <p:cNvCxnSpPr>
            <a:cxnSpLocks noChangeShapeType="1"/>
            <a:stCxn id="23556" idx="4"/>
            <a:endCxn id="2355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21"/>
          <p:cNvCxnSpPr>
            <a:cxnSpLocks noChangeShapeType="1"/>
          </p:cNvCxnSpPr>
          <p:nvPr/>
        </p:nvCxnSpPr>
        <p:spPr bwMode="auto">
          <a:xfrm>
            <a:off x="1936750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22"/>
          <p:cNvCxnSpPr>
            <a:cxnSpLocks noChangeShapeType="1"/>
            <a:stCxn id="23559" idx="0"/>
            <a:endCxn id="2355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AutoShape 23"/>
          <p:cNvCxnSpPr>
            <a:cxnSpLocks noChangeShapeType="1"/>
            <a:stCxn id="23558" idx="6"/>
            <a:endCxn id="2356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AutoShape 24"/>
          <p:cNvCxnSpPr>
            <a:cxnSpLocks noChangeShapeType="1"/>
            <a:stCxn id="23559" idx="6"/>
            <a:endCxn id="2356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AutoShape 25"/>
          <p:cNvCxnSpPr>
            <a:cxnSpLocks noChangeShapeType="1"/>
            <a:stCxn id="23561" idx="0"/>
            <a:endCxn id="2356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83676" name="Rectangle 28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cxnSp>
        <p:nvCxnSpPr>
          <p:cNvPr id="23581" name="AutoShape 29"/>
          <p:cNvCxnSpPr>
            <a:cxnSpLocks noChangeShapeType="1"/>
          </p:cNvCxnSpPr>
          <p:nvPr/>
        </p:nvCxnSpPr>
        <p:spPr bwMode="auto">
          <a:xfrm flipV="1">
            <a:off x="1763713" y="2781300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2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4593" name="AutoShape 17"/>
          <p:cNvCxnSpPr>
            <a:cxnSpLocks noChangeShapeType="1"/>
            <a:endCxn id="24578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AutoShape 18"/>
          <p:cNvCxnSpPr>
            <a:cxnSpLocks noChangeShapeType="1"/>
            <a:stCxn id="24578" idx="6"/>
            <a:endCxn id="2457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9"/>
          <p:cNvCxnSpPr>
            <a:cxnSpLocks noChangeShapeType="1"/>
            <a:stCxn id="24579" idx="4"/>
            <a:endCxn id="2458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AutoShape 20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AutoShape 21"/>
          <p:cNvCxnSpPr>
            <a:cxnSpLocks noChangeShapeType="1"/>
            <a:stCxn id="24582" idx="0"/>
            <a:endCxn id="2458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22"/>
          <p:cNvCxnSpPr>
            <a:cxnSpLocks noChangeShapeType="1"/>
            <a:stCxn id="24581" idx="6"/>
            <a:endCxn id="2458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3"/>
          <p:cNvCxnSpPr>
            <a:cxnSpLocks noChangeShapeType="1"/>
            <a:stCxn id="24582" idx="6"/>
            <a:endCxn id="2458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4"/>
          <p:cNvCxnSpPr>
            <a:cxnSpLocks noChangeShapeType="1"/>
            <a:stCxn id="24584" idx="0"/>
            <a:endCxn id="2458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84700" name="Rectangle 28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cxnSp>
        <p:nvCxnSpPr>
          <p:cNvPr id="24605" name="AutoShape 29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4607" name="Oval 31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2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25609" name="AutoShape 9"/>
          <p:cNvCxnSpPr>
            <a:cxnSpLocks noChangeShapeType="1"/>
            <a:endCxn id="25602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10"/>
          <p:cNvCxnSpPr>
            <a:cxnSpLocks noChangeShapeType="1"/>
            <a:stCxn id="25602" idx="6"/>
            <a:endCxn id="2560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11"/>
          <p:cNvCxnSpPr>
            <a:cxnSpLocks noChangeShapeType="1"/>
            <a:stCxn id="25603" idx="4"/>
            <a:endCxn id="2560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85711" name="Rectangle 15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cxnSp>
        <p:nvCxnSpPr>
          <p:cNvPr id="25616" name="AutoShape 16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25618" name="AutoShape 18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9" name="Oval 19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5621" name="Oval 21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5622" name="Oval 22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5627" name="AutoShape 27"/>
          <p:cNvCxnSpPr>
            <a:cxnSpLocks noChangeShapeType="1"/>
            <a:stCxn id="25620" idx="0"/>
            <a:endCxn id="2561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AutoShape 28"/>
          <p:cNvCxnSpPr>
            <a:cxnSpLocks noChangeShapeType="1"/>
            <a:stCxn id="25619" idx="6"/>
            <a:endCxn id="2562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29"/>
          <p:cNvCxnSpPr>
            <a:cxnSpLocks noChangeShapeType="1"/>
            <a:stCxn id="25620" idx="6"/>
            <a:endCxn id="2562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AutoShape 30"/>
          <p:cNvCxnSpPr>
            <a:cxnSpLocks noChangeShapeType="1"/>
            <a:stCxn id="25622" idx="0"/>
            <a:endCxn id="2562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26633" name="AutoShape 9"/>
          <p:cNvCxnSpPr>
            <a:cxnSpLocks noChangeShapeType="1"/>
            <a:endCxn id="26626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10"/>
          <p:cNvCxnSpPr>
            <a:cxnSpLocks noChangeShapeType="1"/>
            <a:stCxn id="26626" idx="6"/>
            <a:endCxn id="2662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11"/>
          <p:cNvCxnSpPr>
            <a:cxnSpLocks noChangeShapeType="1"/>
            <a:stCxn id="26627" idx="4"/>
            <a:endCxn id="2662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86734" name="Rectangle 14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6647" name="AutoShape 23"/>
          <p:cNvCxnSpPr>
            <a:cxnSpLocks noChangeShapeType="1"/>
            <a:stCxn id="26640" idx="0"/>
            <a:endCxn id="2663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24"/>
          <p:cNvCxnSpPr>
            <a:cxnSpLocks noChangeShapeType="1"/>
            <a:stCxn id="26639" idx="6"/>
            <a:endCxn id="2664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25"/>
          <p:cNvCxnSpPr>
            <a:cxnSpLocks noChangeShapeType="1"/>
            <a:stCxn id="26640" idx="6"/>
            <a:endCxn id="2664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6"/>
          <p:cNvCxnSpPr>
            <a:cxnSpLocks noChangeShapeType="1"/>
            <a:stCxn id="26642" idx="0"/>
            <a:endCxn id="2664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7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2" name="Oval 28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26653" name="AutoShape 29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27657" name="AutoShape 9"/>
          <p:cNvCxnSpPr>
            <a:cxnSpLocks noChangeShapeType="1"/>
            <a:stCxn id="27650" idx="6"/>
            <a:endCxn id="2765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AutoShape 10"/>
          <p:cNvCxnSpPr>
            <a:cxnSpLocks noChangeShapeType="1"/>
            <a:stCxn id="27651" idx="4"/>
            <a:endCxn id="2765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87756" name="Rectangle 1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7669" name="AutoShape 21"/>
          <p:cNvCxnSpPr>
            <a:cxnSpLocks noChangeShapeType="1"/>
            <a:stCxn id="27662" idx="0"/>
            <a:endCxn id="2766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22"/>
          <p:cNvCxnSpPr>
            <a:cxnSpLocks noChangeShapeType="1"/>
            <a:stCxn id="27661" idx="6"/>
            <a:endCxn id="2766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23"/>
          <p:cNvCxnSpPr>
            <a:cxnSpLocks noChangeShapeType="1"/>
            <a:stCxn id="27662" idx="6"/>
            <a:endCxn id="2766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24"/>
          <p:cNvCxnSpPr>
            <a:cxnSpLocks noChangeShapeType="1"/>
            <a:stCxn id="27664" idx="0"/>
            <a:endCxn id="2766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25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4" name="Oval 26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27675" name="AutoShape 27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endParaRPr lang="en-US" altLang="en-US" sz="2800" b="1">
              <a:latin typeface="Times New Roman" panose="02020603050405020304" pitchFamily="18" charset="0"/>
            </a:endParaRPr>
          </a:p>
        </p:txBody>
      </p:sp>
      <p:cxnSp>
        <p:nvCxnSpPr>
          <p:cNvPr id="27677" name="AutoShape 29"/>
          <p:cNvCxnSpPr>
            <a:cxnSpLocks noChangeShapeType="1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28682" name="AutoShape 10"/>
          <p:cNvCxnSpPr>
            <a:cxnSpLocks noChangeShapeType="1"/>
            <a:stCxn id="28675" idx="6"/>
            <a:endCxn id="2867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AutoShape 11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AutoShape 12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28686" name="AutoShape 14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8691" name="Oval 1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8697" name="AutoShape 25"/>
          <p:cNvCxnSpPr>
            <a:cxnSpLocks noChangeShapeType="1"/>
            <a:stCxn id="28690" idx="0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AutoShape 26"/>
          <p:cNvCxnSpPr>
            <a:cxnSpLocks noChangeShapeType="1"/>
            <a:endCxn id="2869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27"/>
          <p:cNvCxnSpPr>
            <a:cxnSpLocks noChangeShapeType="1"/>
            <a:stCxn id="28690" idx="6"/>
            <a:endCxn id="2869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AutoShape 28"/>
          <p:cNvCxnSpPr>
            <a:cxnSpLocks noChangeShapeType="1"/>
            <a:stCxn id="28692" idx="0"/>
            <a:endCxn id="2869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1" name="AutoShape 29"/>
          <p:cNvCxnSpPr>
            <a:cxnSpLocks noChangeShapeType="1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29706" name="AutoShape 10"/>
          <p:cNvCxnSpPr>
            <a:cxnSpLocks noChangeShapeType="1"/>
            <a:stCxn id="29699" idx="6"/>
            <a:endCxn id="29700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AutoShape 11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2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29710" name="AutoShape 14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9719" name="AutoShape 23"/>
          <p:cNvCxnSpPr>
            <a:cxnSpLocks noChangeShapeType="1"/>
            <a:stCxn id="29712" idx="0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AutoShape 24"/>
          <p:cNvCxnSpPr>
            <a:cxnSpLocks noChangeShapeType="1"/>
            <a:stCxn id="29712" idx="6"/>
            <a:endCxn id="297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AutoShape 25"/>
          <p:cNvCxnSpPr>
            <a:cxnSpLocks noChangeShapeType="1"/>
            <a:stCxn id="29714" idx="0"/>
            <a:endCxn id="297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x</a:t>
            </a:r>
          </a:p>
        </p:txBody>
      </p:sp>
      <p:cxnSp>
        <p:nvCxnSpPr>
          <p:cNvPr id="29725" name="AutoShape 29"/>
          <p:cNvCxnSpPr>
            <a:cxnSpLocks noChangeShapeType="1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0"/>
          <p:cNvCxnSpPr>
            <a:cxnSpLocks noChangeShapeType="1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30730" name="AutoShape 10"/>
          <p:cNvCxnSpPr>
            <a:cxnSpLocks noChangeShapeType="1"/>
            <a:stCxn id="30723" idx="6"/>
            <a:endCxn id="30724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AutoShape 11"/>
          <p:cNvCxnSpPr>
            <a:cxnSpLocks noChangeShapeType="1"/>
            <a:stCxn id="30724" idx="4"/>
            <a:endCxn id="30725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AutoShape 12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30734" name="AutoShape 14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30743" name="AutoShape 23"/>
          <p:cNvCxnSpPr>
            <a:cxnSpLocks noChangeShapeType="1"/>
            <a:stCxn id="30736" idx="0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4" name="AutoShape 24"/>
          <p:cNvCxnSpPr>
            <a:cxnSpLocks noChangeShapeType="1"/>
            <a:stCxn id="30736" idx="6"/>
            <a:endCxn id="3073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5" name="AutoShape 25"/>
          <p:cNvCxnSpPr>
            <a:cxnSpLocks noChangeShapeType="1"/>
            <a:stCxn id="30738" idx="0"/>
            <a:endCxn id="3073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30749" name="AutoShape 29"/>
          <p:cNvCxnSpPr>
            <a:cxnSpLocks noChangeShapeType="1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0" name="AutoShape 30"/>
          <p:cNvCxnSpPr>
            <a:cxnSpLocks noChangeShapeType="1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“Explore” a graph, turning it into a tree</a:t>
            </a:r>
          </a:p>
          <a:p>
            <a:pPr lvl="1" eaLnBrk="1" hangingPunct="1"/>
            <a:r>
              <a:rPr lang="en-US" altLang="en-US"/>
              <a:t>One vertex at a time</a:t>
            </a:r>
          </a:p>
          <a:p>
            <a:pPr lvl="1" eaLnBrk="1" hangingPunct="1"/>
            <a:r>
              <a:rPr lang="en-US" altLang="en-US"/>
              <a:t>Expand frontier of explored vertices across the </a:t>
            </a:r>
            <a:r>
              <a:rPr lang="en-US" altLang="en-US" i="1"/>
              <a:t>breadth</a:t>
            </a:r>
            <a:r>
              <a:rPr lang="en-US" altLang="en-US"/>
              <a:t> of the frontier</a:t>
            </a:r>
          </a:p>
          <a:p>
            <a:pPr eaLnBrk="1" hangingPunct="1"/>
            <a:r>
              <a:rPr lang="en-US" altLang="en-US"/>
              <a:t>Builds a tree over the graph</a:t>
            </a:r>
          </a:p>
          <a:p>
            <a:pPr lvl="1" eaLnBrk="1" hangingPunct="1"/>
            <a:r>
              <a:rPr lang="en-US" altLang="en-US"/>
              <a:t>Pick a </a:t>
            </a:r>
            <a:r>
              <a:rPr lang="en-US" altLang="en-US" i="1"/>
              <a:t>source vertex</a:t>
            </a:r>
            <a:r>
              <a:rPr lang="en-US" altLang="en-US"/>
              <a:t> to be the root</a:t>
            </a:r>
          </a:p>
          <a:p>
            <a:pPr lvl="1" eaLnBrk="1" hangingPunct="1"/>
            <a:r>
              <a:rPr lang="en-US" altLang="en-US"/>
              <a:t>Find (“discover”) its children, then their children, etc.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E222BF3E-A02F-43A9-87A8-2A9728772D09}"/>
                  </a:ext>
                </a:extLst>
              </p14:cNvPr>
              <p14:cNvContentPartPr/>
              <p14:nvPr/>
            </p14:nvContentPartPr>
            <p14:xfrm>
              <a:off x="308880" y="344520"/>
              <a:ext cx="8816400" cy="647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22BF3E-A02F-43A9-87A8-2A9728772D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520" y="335160"/>
                <a:ext cx="8835120" cy="649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31754" name="AutoShape 10"/>
          <p:cNvCxnSpPr>
            <a:cxnSpLocks noChangeShapeType="1"/>
            <a:stCxn id="31747" idx="6"/>
            <a:endCxn id="31748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AutoShape 11"/>
          <p:cNvCxnSpPr>
            <a:cxnSpLocks noChangeShapeType="1"/>
            <a:stCxn id="31748" idx="4"/>
            <a:endCxn id="31749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AutoShape 12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31758" name="AutoShape 14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31767" name="AutoShape 23"/>
          <p:cNvCxnSpPr>
            <a:cxnSpLocks noChangeShapeType="1"/>
            <a:stCxn id="31760" idx="0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24"/>
          <p:cNvCxnSpPr>
            <a:cxnSpLocks noChangeShapeType="1"/>
            <a:stCxn id="31760" idx="6"/>
            <a:endCxn id="3176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25"/>
          <p:cNvCxnSpPr>
            <a:cxnSpLocks noChangeShapeType="1"/>
            <a:stCxn id="31762" idx="0"/>
            <a:endCxn id="3176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31772" name="AutoShape 28"/>
          <p:cNvCxnSpPr>
            <a:cxnSpLocks noChangeShapeType="1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3" name="AutoShape 29"/>
          <p:cNvCxnSpPr>
            <a:cxnSpLocks noChangeShapeType="1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6868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: Disconnected Graph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32778" name="AutoShape 10"/>
          <p:cNvCxnSpPr>
            <a:cxnSpLocks noChangeShapeType="1"/>
            <a:stCxn id="32771" idx="6"/>
            <a:endCxn id="32772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AutoShape 11"/>
          <p:cNvCxnSpPr>
            <a:cxnSpLocks noChangeShapeType="1"/>
            <a:stCxn id="32772" idx="4"/>
            <a:endCxn id="32773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AutoShape 12"/>
          <p:cNvCxnSpPr>
            <a:cxnSpLocks noChangeShapeType="1"/>
          </p:cNvCxnSpPr>
          <p:nvPr/>
        </p:nvCxnSpPr>
        <p:spPr bwMode="auto">
          <a:xfrm flipV="1">
            <a:off x="1763713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1116013" y="36449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32782" name="AutoShape 14"/>
          <p:cNvCxnSpPr>
            <a:cxnSpLocks noChangeShapeType="1"/>
          </p:cNvCxnSpPr>
          <p:nvPr/>
        </p:nvCxnSpPr>
        <p:spPr bwMode="auto">
          <a:xfrm>
            <a:off x="1908175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32791" name="AutoShape 23"/>
          <p:cNvCxnSpPr>
            <a:cxnSpLocks noChangeShapeType="1"/>
            <a:stCxn id="32784" idx="0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2" name="AutoShape 24"/>
          <p:cNvCxnSpPr>
            <a:cxnSpLocks noChangeShapeType="1"/>
            <a:stCxn id="32784" idx="6"/>
            <a:endCxn id="3278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3" name="AutoShape 25"/>
          <p:cNvCxnSpPr>
            <a:cxnSpLocks noChangeShapeType="1"/>
            <a:stCxn id="32786" idx="0"/>
            <a:endCxn id="3278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4" name="AutoShape 26"/>
          <p:cNvCxnSpPr>
            <a:cxnSpLocks noChangeShapeType="1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5" name="AutoShape 27"/>
          <p:cNvCxnSpPr>
            <a:cxnSpLocks noChangeShapeType="1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endParaRPr lang="en-US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Properties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40312"/>
          </a:xfrm>
        </p:spPr>
        <p:txBody>
          <a:bodyPr/>
          <a:lstStyle/>
          <a:p>
            <a:pPr eaLnBrk="1" hangingPunct="1"/>
            <a:r>
              <a:rPr lang="en-US" altLang="en-US" dirty="0"/>
              <a:t>BFS calculates the </a:t>
            </a:r>
            <a:r>
              <a:rPr lang="en-US" altLang="en-US" i="1" dirty="0">
                <a:solidFill>
                  <a:schemeClr val="tx2"/>
                </a:solidFill>
              </a:rPr>
              <a:t>shortest-path distance</a:t>
            </a:r>
            <a:r>
              <a:rPr lang="en-US" altLang="en-US" dirty="0"/>
              <a:t> to the source node</a:t>
            </a:r>
          </a:p>
          <a:p>
            <a:pPr lvl="1" eaLnBrk="1" hangingPunct="1"/>
            <a:r>
              <a:rPr lang="en-US" altLang="en-US" dirty="0"/>
              <a:t>Shortest-path distance </a:t>
            </a:r>
            <a:r>
              <a:rPr lang="en-US" altLang="en-US" dirty="0">
                <a:sym typeface="Symbol" panose="05050102010706020507" pitchFamily="18" charset="2"/>
              </a:rPr>
              <a:t>(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/>
              <a:t>= minimum number of edges from </a:t>
            </a:r>
            <a:r>
              <a:rPr lang="en-US" altLang="en-US" i="1" dirty="0"/>
              <a:t>s</a:t>
            </a:r>
            <a:r>
              <a:rPr lang="en-US" altLang="en-US" dirty="0"/>
              <a:t> to </a:t>
            </a:r>
            <a:r>
              <a:rPr lang="en-US" altLang="en-US" i="1" dirty="0"/>
              <a:t>v</a:t>
            </a:r>
            <a:r>
              <a:rPr lang="en-US" altLang="en-US" dirty="0"/>
              <a:t>, or </a:t>
            </a:r>
            <a:r>
              <a:rPr lang="en-US" altLang="en-US" dirty="0">
                <a:sym typeface="Symbol" panose="05050102010706020507" pitchFamily="18" charset="2"/>
              </a:rPr>
              <a:t> if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not reachable from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endParaRPr lang="en-US" altLang="en-US" i="1" dirty="0"/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BFS builds </a:t>
            </a:r>
            <a:r>
              <a:rPr lang="en-US" altLang="en-US" i="1" dirty="0">
                <a:solidFill>
                  <a:schemeClr val="tx2"/>
                </a:solidFill>
                <a:sym typeface="Symbol" panose="05050102010706020507" pitchFamily="18" charset="2"/>
              </a:rPr>
              <a:t>breadth-first tree 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chemeClr val="tx2"/>
                </a:solidFill>
                <a:sym typeface="Symbol" panose="05050102010706020507" pitchFamily="18" charset="2"/>
              </a:rPr>
              <a:t>forest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, in which paths to root(s) represent shortest paths in 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Thus can use BFS to calculate shortest path from one vertex to another in </a:t>
            </a:r>
            <a:r>
              <a:rPr lang="en-US" altLang="en-US" i="1" dirty="0">
                <a:sym typeface="Symbol" panose="05050102010706020507" pitchFamily="18" charset="2"/>
              </a:rPr>
              <a:t>O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V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) time in an </a:t>
            </a:r>
            <a:r>
              <a:rPr lang="en-US" altLang="en-US" dirty="0" err="1">
                <a:sym typeface="Symbol" panose="05050102010706020507" pitchFamily="18" charset="2"/>
              </a:rPr>
              <a:t>unweighted</a:t>
            </a:r>
            <a:r>
              <a:rPr lang="en-US" altLang="en-US" dirty="0">
                <a:sym typeface="Symbol" panose="05050102010706020507" pitchFamily="18" charset="2"/>
              </a:rPr>
              <a:t> tree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07413" cy="2481263"/>
          </a:xfrm>
        </p:spPr>
        <p:txBody>
          <a:bodyPr/>
          <a:lstStyle/>
          <a:p>
            <a:pPr eaLnBrk="1" hangingPunct="1"/>
            <a:r>
              <a:rPr lang="en-US" altLang="en-US" sz="2100" i="1">
                <a:solidFill>
                  <a:schemeClr val="tx2"/>
                </a:solidFill>
              </a:rPr>
              <a:t>Depth-first search</a:t>
            </a:r>
            <a:r>
              <a:rPr lang="en-US" altLang="en-US" sz="2100"/>
              <a:t> is another strategy for exploring a graph</a:t>
            </a:r>
          </a:p>
          <a:p>
            <a:pPr lvl="1" eaLnBrk="1" hangingPunct="1"/>
            <a:r>
              <a:rPr lang="en-US" altLang="en-US" sz="2000"/>
              <a:t>Explore “deeper” in the graph whenever possible</a:t>
            </a:r>
          </a:p>
          <a:p>
            <a:pPr lvl="1" eaLnBrk="1" hangingPunct="1"/>
            <a:r>
              <a:rPr lang="en-US" altLang="en-US" sz="2000"/>
              <a:t>Edges are explored out of the most recently discovered vertex </a:t>
            </a:r>
            <a:r>
              <a:rPr lang="en-US" altLang="en-US" sz="2000" i="1"/>
              <a:t>v</a:t>
            </a:r>
            <a:r>
              <a:rPr lang="en-US" altLang="en-US" sz="2000"/>
              <a:t> that still has unexplored edges</a:t>
            </a:r>
          </a:p>
          <a:p>
            <a:pPr lvl="1" eaLnBrk="1" hangingPunct="1"/>
            <a:r>
              <a:rPr lang="en-US" altLang="en-US" sz="2000"/>
              <a:t>When all of </a:t>
            </a:r>
            <a:r>
              <a:rPr lang="en-US" altLang="en-US" sz="2000" i="1"/>
              <a:t>v</a:t>
            </a:r>
            <a:r>
              <a:rPr lang="en-US" altLang="en-US" sz="2000"/>
              <a:t>’s edges have been explored, backtrack to the vertex from which </a:t>
            </a:r>
            <a:r>
              <a:rPr lang="en-US" altLang="en-US" sz="2000" i="1"/>
              <a:t>v</a:t>
            </a:r>
            <a:r>
              <a:rPr lang="en-US" altLang="en-US" sz="2000"/>
              <a:t> was discovered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468313" y="4475163"/>
            <a:ext cx="6480175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en-US" sz="2100">
                <a:latin typeface="Times New Roman" panose="02020603050405020304" pitchFamily="18" charset="0"/>
              </a:rPr>
              <a:t>Vertices initially colored white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en-US" sz="2100">
                <a:latin typeface="Times New Roman" panose="02020603050405020304" pitchFamily="18" charset="0"/>
              </a:rPr>
              <a:t>Then colored grey when discovered</a:t>
            </a:r>
          </a:p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en-US" sz="2100">
                <a:latin typeface="Times New Roman" panose="02020603050405020304" pitchFamily="18" charset="0"/>
              </a:rPr>
              <a:t>Then black when 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9182" y="1052512"/>
            <a:ext cx="4386618" cy="58054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b="1" dirty="0">
                <a:latin typeface="Constantia" pitchFamily="18" charset="0"/>
              </a:rPr>
              <a:t>DFS(G)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>
              <a:latin typeface="Constantia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>
                <a:latin typeface="Constantia" pitchFamily="18" charset="0"/>
              </a:rPr>
              <a:t> </a:t>
            </a:r>
            <a:r>
              <a:rPr lang="en-US" altLang="en-US" sz="2000" b="1" dirty="0" smtClean="0">
                <a:latin typeface="Constantia" pitchFamily="18" charset="0"/>
              </a:rPr>
              <a:t>for</a:t>
            </a:r>
            <a:r>
              <a:rPr lang="en-US" altLang="en-US" sz="2000" dirty="0" smtClean="0">
                <a:latin typeface="Constantia" pitchFamily="18" charset="0"/>
              </a:rPr>
              <a:t> </a:t>
            </a:r>
            <a:r>
              <a:rPr lang="en-US" altLang="en-US" sz="2000" dirty="0">
                <a:latin typeface="Constantia" pitchFamily="18" charset="0"/>
              </a:rPr>
              <a:t>each vertex u </a:t>
            </a:r>
            <a:r>
              <a:rPr lang="en-US" altLang="en-US" sz="2000" dirty="0">
                <a:latin typeface="Constantia" pitchFamily="18" charset="0"/>
                <a:sym typeface="Symbol" panose="05050102010706020507" pitchFamily="18" charset="2"/>
              </a:rPr>
              <a:t> G-&gt;V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 smtClean="0">
                <a:latin typeface="Constantia" pitchFamily="18" charset="0"/>
                <a:sym typeface="Symbol" panose="05050102010706020507" pitchFamily="18" charset="2"/>
              </a:rPr>
              <a:t> 	u-</a:t>
            </a:r>
            <a:r>
              <a:rPr lang="en-US" altLang="en-US" sz="2000" dirty="0">
                <a:latin typeface="Constantia" pitchFamily="18" charset="0"/>
                <a:sym typeface="Symbol" panose="05050102010706020507" pitchFamily="18" charset="2"/>
              </a:rPr>
              <a:t>&gt;color = </a:t>
            </a:r>
            <a:r>
              <a:rPr lang="en-US" altLang="en-US" sz="2000" dirty="0" smtClean="0">
                <a:latin typeface="Constantia" pitchFamily="18" charset="0"/>
                <a:sym typeface="Symbol" panose="05050102010706020507" pitchFamily="18" charset="2"/>
              </a:rPr>
              <a:t>WHITE</a:t>
            </a:r>
            <a:endParaRPr lang="en-US" altLang="en-US" sz="2000" dirty="0">
              <a:latin typeface="Constantia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>
                <a:latin typeface="Constantia" pitchFamily="18" charset="0"/>
                <a:sym typeface="Symbol" panose="05050102010706020507" pitchFamily="18" charset="2"/>
              </a:rPr>
              <a:t> 	u-</a:t>
            </a:r>
            <a:r>
              <a:rPr lang="en-US" altLang="en-US" sz="2000" dirty="0" smtClean="0">
                <a:latin typeface="Constantia" pitchFamily="18" charset="0"/>
                <a:sym typeface="Symbol" panose="05050102010706020507" pitchFamily="18" charset="2"/>
              </a:rPr>
              <a:t>&gt;</a:t>
            </a:r>
            <a:r>
              <a:rPr lang="en-US" altLang="en-US" sz="2000" dirty="0">
                <a:latin typeface="Constantia" pitchFamily="18" charset="0"/>
                <a:sym typeface="Symbol" panose="05050102010706020507" pitchFamily="18" charset="2"/>
              </a:rPr>
              <a:t> </a:t>
            </a:r>
            <a:r>
              <a:rPr lang="en-US" altLang="en-US" sz="2000" dirty="0" smtClean="0">
                <a:latin typeface="Constantia" pitchFamily="18" charset="0"/>
                <a:sym typeface="Symbol" panose="05050102010706020507" pitchFamily="18" charset="2"/>
              </a:rPr>
              <a:t> = NIL</a:t>
            </a:r>
            <a:endParaRPr lang="en-US" altLang="en-US" sz="2000" dirty="0">
              <a:latin typeface="Constantia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>
                <a:latin typeface="Constantia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smtClean="0">
                <a:latin typeface="Constantia" pitchFamily="18" charset="0"/>
                <a:sym typeface="Symbol" panose="05050102010706020507" pitchFamily="18" charset="2"/>
              </a:rPr>
              <a:t>time </a:t>
            </a:r>
            <a:r>
              <a:rPr lang="en-US" altLang="en-US" sz="2000" dirty="0">
                <a:latin typeface="Constantia" pitchFamily="18" charset="0"/>
                <a:sym typeface="Symbol" panose="05050102010706020507" pitchFamily="18" charset="2"/>
              </a:rPr>
              <a:t>= 0;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>
                <a:latin typeface="Constantia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 smtClean="0">
                <a:latin typeface="Constantia" pitchFamily="18" charset="0"/>
                <a:sym typeface="Symbol" panose="05050102010706020507" pitchFamily="18" charset="2"/>
              </a:rPr>
              <a:t>for</a:t>
            </a:r>
            <a:r>
              <a:rPr lang="en-US" altLang="en-US" sz="2000" dirty="0" smtClean="0">
                <a:latin typeface="Constantia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Constantia" pitchFamily="18" charset="0"/>
                <a:sym typeface="Symbol" panose="05050102010706020507" pitchFamily="18" charset="2"/>
              </a:rPr>
              <a:t>each vertex </a:t>
            </a:r>
            <a:r>
              <a:rPr lang="en-US" altLang="en-US" sz="2000" dirty="0">
                <a:latin typeface="Constantia" pitchFamily="18" charset="0"/>
              </a:rPr>
              <a:t>u </a:t>
            </a:r>
            <a:r>
              <a:rPr lang="en-US" altLang="en-US" sz="2000" dirty="0">
                <a:latin typeface="Constantia" pitchFamily="18" charset="0"/>
                <a:sym typeface="Symbol" panose="05050102010706020507" pitchFamily="18" charset="2"/>
              </a:rPr>
              <a:t> G-&gt;V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>
                <a:latin typeface="Constantia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 smtClean="0">
                <a:latin typeface="Constantia" pitchFamily="18" charset="0"/>
                <a:sym typeface="Symbol" panose="05050102010706020507" pitchFamily="18" charset="2"/>
              </a:rPr>
              <a:t>	  </a:t>
            </a:r>
            <a:r>
              <a:rPr lang="en-US" altLang="en-US" sz="2000" dirty="0" smtClean="0">
                <a:latin typeface="Constantia" pitchFamily="18" charset="0"/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latin typeface="Constantia" pitchFamily="18" charset="0"/>
                <a:sym typeface="Symbol" panose="05050102010706020507" pitchFamily="18" charset="2"/>
              </a:rPr>
              <a:t>(u-&gt;color == WHITE)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>
                <a:latin typeface="Constantia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000" dirty="0" smtClean="0">
                <a:latin typeface="Constantia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dirty="0" err="1" smtClean="0">
                <a:latin typeface="Constantia" pitchFamily="18" charset="0"/>
                <a:sym typeface="Symbol" panose="05050102010706020507" pitchFamily="18" charset="2"/>
              </a:rPr>
              <a:t>DFS_Visit</a:t>
            </a:r>
            <a:r>
              <a:rPr lang="en-US" altLang="en-US" sz="2000" dirty="0" smtClean="0">
                <a:latin typeface="Constantia" pitchFamily="18" charset="0"/>
                <a:sym typeface="Symbol" panose="05050102010706020507" pitchFamily="18" charset="2"/>
              </a:rPr>
              <a:t>(u)</a:t>
            </a:r>
            <a:endParaRPr lang="en-US" altLang="en-US" sz="2000" dirty="0">
              <a:latin typeface="Constantia" pitchFamily="18" charset="0"/>
              <a:sym typeface="Symbol" panose="05050102010706020507" pitchFamily="18" charset="2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052512"/>
            <a:ext cx="4495800" cy="5805487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2200" b="1" dirty="0" err="1">
                <a:latin typeface="Constantia" pitchFamily="18" charset="0"/>
              </a:rPr>
              <a:t>DFS_Visit</a:t>
            </a:r>
            <a:r>
              <a:rPr lang="en-US" altLang="en-US" sz="2200" b="1" dirty="0">
                <a:latin typeface="Constantia" pitchFamily="18" charset="0"/>
              </a:rPr>
              <a:t>(u</a:t>
            </a:r>
            <a:r>
              <a:rPr lang="en-US" altLang="en-US" sz="2200" b="1" dirty="0" smtClean="0">
                <a:latin typeface="Constantia" pitchFamily="18" charset="0"/>
              </a:rPr>
              <a:t>)</a:t>
            </a:r>
            <a:endParaRPr lang="en-US" altLang="en-US" sz="2200" dirty="0">
              <a:latin typeface="Constantia" pitchFamily="18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 smtClean="0">
                <a:latin typeface="Constantia" pitchFamily="18" charset="0"/>
              </a:rPr>
              <a:t> u-</a:t>
            </a:r>
            <a:r>
              <a:rPr lang="en-US" altLang="en-US" sz="2200" dirty="0">
                <a:latin typeface="Constantia" pitchFamily="18" charset="0"/>
              </a:rPr>
              <a:t>&gt;color = </a:t>
            </a:r>
            <a:r>
              <a:rPr lang="en-US" altLang="en-US" sz="2200" dirty="0" smtClean="0">
                <a:latin typeface="Constantia" pitchFamily="18" charset="0"/>
              </a:rPr>
              <a:t>GREY</a:t>
            </a:r>
            <a:endParaRPr lang="en-US" altLang="en-US" sz="2200" dirty="0">
              <a:latin typeface="Constantia" pitchFamily="18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</a:rPr>
              <a:t> </a:t>
            </a:r>
            <a:r>
              <a:rPr lang="en-US" altLang="en-US" sz="2200" dirty="0" smtClean="0">
                <a:latin typeface="Constantia" pitchFamily="18" charset="0"/>
              </a:rPr>
              <a:t>time </a:t>
            </a:r>
            <a:r>
              <a:rPr lang="en-US" altLang="en-US" sz="2200" dirty="0">
                <a:latin typeface="Constantia" pitchFamily="18" charset="0"/>
              </a:rPr>
              <a:t>= </a:t>
            </a:r>
            <a:r>
              <a:rPr lang="en-US" altLang="en-US" sz="2200" dirty="0" smtClean="0">
                <a:latin typeface="Constantia" pitchFamily="18" charset="0"/>
              </a:rPr>
              <a:t>time+1</a:t>
            </a:r>
            <a:endParaRPr lang="en-US" altLang="en-US" sz="2200" dirty="0">
              <a:latin typeface="Constantia" pitchFamily="18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</a:rPr>
              <a:t> </a:t>
            </a:r>
            <a:r>
              <a:rPr lang="en-US" altLang="en-US" sz="2200" dirty="0" smtClean="0">
                <a:latin typeface="Constantia" pitchFamily="18" charset="0"/>
              </a:rPr>
              <a:t>u-</a:t>
            </a:r>
            <a:r>
              <a:rPr lang="en-US" altLang="en-US" sz="2200" dirty="0">
                <a:latin typeface="Constantia" pitchFamily="18" charset="0"/>
              </a:rPr>
              <a:t>&gt;d = </a:t>
            </a:r>
            <a:r>
              <a:rPr lang="en-US" altLang="en-US" sz="2200" dirty="0" smtClean="0">
                <a:latin typeface="Constantia" pitchFamily="18" charset="0"/>
              </a:rPr>
              <a:t>time</a:t>
            </a:r>
            <a:endParaRPr lang="en-US" altLang="en-US" sz="2200" dirty="0">
              <a:latin typeface="Constantia" pitchFamily="18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</a:rPr>
              <a:t> </a:t>
            </a:r>
            <a:r>
              <a:rPr lang="en-US" altLang="en-US" sz="2200" dirty="0" smtClean="0">
                <a:latin typeface="Constantia" pitchFamily="18" charset="0"/>
              </a:rPr>
              <a:t>for </a:t>
            </a:r>
            <a:r>
              <a:rPr lang="en-US" altLang="en-US" sz="2200" dirty="0">
                <a:latin typeface="Constantia" pitchFamily="18" charset="0"/>
              </a:rPr>
              <a:t>each v 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 u-&gt;</a:t>
            </a:r>
            <a:r>
              <a:rPr lang="en-US" altLang="en-US" sz="2200" dirty="0" err="1">
                <a:latin typeface="Constantia" pitchFamily="18" charset="0"/>
                <a:sym typeface="Symbol" panose="05050102010706020507" pitchFamily="18" charset="2"/>
              </a:rPr>
              <a:t>Adj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[]</a:t>
            </a:r>
            <a:endParaRPr lang="en-US" altLang="en-US" sz="2200" dirty="0">
              <a:latin typeface="Constantia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      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    if 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(v-&gt;color == WHITE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  		v -&gt;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 = u</a:t>
            </a:r>
            <a:endParaRPr lang="en-US" altLang="en-US" sz="2200" dirty="0">
              <a:latin typeface="Constantia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    	</a:t>
            </a:r>
            <a:r>
              <a:rPr lang="en-US" altLang="en-US" sz="2200" dirty="0" err="1" smtClean="0">
                <a:latin typeface="Constantia" pitchFamily="18" charset="0"/>
                <a:sym typeface="Symbol" panose="05050102010706020507" pitchFamily="18" charset="2"/>
              </a:rPr>
              <a:t>DFS_Visit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(v)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altLang="en-US" sz="2200" dirty="0">
              <a:latin typeface="Constantia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u-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&gt;color = 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BLACK</a:t>
            </a:r>
            <a:endParaRPr lang="en-US" altLang="en-US" sz="2200" dirty="0">
              <a:latin typeface="Constantia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time 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= 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time+1</a:t>
            </a:r>
            <a:endParaRPr lang="en-US" altLang="en-US" sz="2200" dirty="0">
              <a:latin typeface="Constantia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u-</a:t>
            </a:r>
            <a:r>
              <a:rPr lang="en-US" altLang="en-US" sz="2200" dirty="0">
                <a:latin typeface="Constantia" pitchFamily="18" charset="0"/>
                <a:sym typeface="Symbol" panose="05050102010706020507" pitchFamily="18" charset="2"/>
              </a:rPr>
              <a:t>&gt;f = </a:t>
            </a:r>
            <a:r>
              <a:rPr lang="en-US" altLang="en-US" sz="2200" dirty="0" smtClean="0">
                <a:latin typeface="Constantia" pitchFamily="18" charset="0"/>
                <a:sym typeface="Symbol" panose="05050102010706020507" pitchFamily="18" charset="2"/>
              </a:rPr>
              <a:t>time</a:t>
            </a:r>
            <a:endParaRPr lang="en-US" altLang="en-US" sz="2200" dirty="0">
              <a:latin typeface="Constantia" pitchFamily="18" charset="0"/>
              <a:sym typeface="Symbol" panose="05050102010706020507" pitchFamily="18" charset="2"/>
            </a:endParaRP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DFS(G)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for each vertex u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u-&gt;color = WHITE;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for each vertex </a:t>
            </a:r>
            <a:r>
              <a:rPr lang="en-US" altLang="en-US" sz="1800" b="1">
                <a:latin typeface="Courier New" panose="02070309020205020404" pitchFamily="49" charset="0"/>
              </a:rPr>
              <a:t>u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   DFS_Visit(u);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DFS_Visit(u)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u-&gt;color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u-&gt;d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for each v </a:t>
            </a: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 u-&gt;Adj[]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 DFS_Visit(v);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u-&gt;f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667000" y="6172200"/>
            <a:ext cx="3700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What does </a:t>
            </a:r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u-&gt;d</a:t>
            </a:r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 represent?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3" name="Google Shape;293893;p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  <a:endParaRPr/>
          </a:p>
        </p:txBody>
      </p:sp>
      <p:sp>
        <p:nvSpPr>
          <p:cNvPr id="293894" name="Google Shape;293894;p1"/>
          <p:cNvSpPr txBox="1">
            <a:spLocks noGrp="1"/>
          </p:cNvSpPr>
          <p:nvPr>
            <p:ph type="body" idx="1"/>
          </p:nvPr>
        </p:nvSpPr>
        <p:spPr>
          <a:xfrm>
            <a:off x="457200" y="1052513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895" name="Google Shape;293895;p1"/>
          <p:cNvSpPr txBox="1">
            <a:spLocks noGrp="1"/>
          </p:cNvSpPr>
          <p:nvPr>
            <p:ph type="body" idx="2"/>
          </p:nvPr>
        </p:nvSpPr>
        <p:spPr>
          <a:xfrm>
            <a:off x="4648200" y="1052513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975"/>
              <a:buFont typeface="Arial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marL="342900" lvl="0" indent="-342900" algn="l" rtl="0">
              <a:spcBef>
                <a:spcPts val="260"/>
              </a:spcBef>
              <a:spcAft>
                <a:spcPts val="0"/>
              </a:spcAft>
              <a:buSzPts val="975"/>
              <a:buFont typeface="Arial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lvl="0" indent="-342900" algn="l" rtl="0">
              <a:spcBef>
                <a:spcPts val="260"/>
              </a:spcBef>
              <a:spcAft>
                <a:spcPts val="0"/>
              </a:spcAft>
              <a:buSzPts val="975"/>
              <a:buFont typeface="Arial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/>
          </a:p>
          <a:p>
            <a:pPr marL="342900" lvl="0" indent="-342900" algn="l" rtl="0">
              <a:spcBef>
                <a:spcPts val="260"/>
              </a:spcBef>
              <a:spcAft>
                <a:spcPts val="0"/>
              </a:spcAft>
              <a:buSzPts val="975"/>
              <a:buFont typeface="Arial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marL="342900" lvl="0" indent="-342900" algn="l" rtl="0">
              <a:spcBef>
                <a:spcPts val="260"/>
              </a:spcBef>
              <a:spcAft>
                <a:spcPts val="0"/>
              </a:spcAft>
              <a:buSzPts val="975"/>
              <a:buFont typeface="Arial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/>
          </a:p>
          <a:p>
            <a:pPr marL="342900" lvl="0" indent="-342900" algn="l" rtl="0">
              <a:spcBef>
                <a:spcPts val="300"/>
              </a:spcBef>
              <a:spcAft>
                <a:spcPts val="0"/>
              </a:spcAft>
              <a:buSzPts val="975"/>
              <a:buFont typeface="Arial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/>
          </a:p>
          <a:p>
            <a:pPr marL="342900" lvl="0" indent="-342900" algn="l" rtl="0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marL="342900" lvl="0" indent="-342900" algn="l" rtl="0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/>
          </a:p>
          <a:p>
            <a:pPr marL="342900" lvl="0" indent="-342900" algn="l" rtl="0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marL="342900" lvl="0" indent="-342900" algn="l" rtl="0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342900" lvl="0" indent="-342900" algn="l" rtl="0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/>
          </a:p>
          <a:p>
            <a:pPr marL="342900" lvl="0" indent="-342900" algn="l" rtl="0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marL="342900" lvl="0" indent="-342900" algn="l" rtl="0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/>
          </a:p>
          <a:p>
            <a:pPr marL="342900" lvl="0" indent="-342900" algn="l" rtl="0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293896" name="Google Shape;293896;p1"/>
          <p:cNvCxnSpPr/>
          <p:nvPr/>
        </p:nvCxnSpPr>
        <p:spPr>
          <a:xfrm>
            <a:off x="4495800" y="1524000"/>
            <a:ext cx="0" cy="449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897" name="Google Shape;293897;p1"/>
          <p:cNvSpPr txBox="1"/>
          <p:nvPr/>
        </p:nvSpPr>
        <p:spPr>
          <a:xfrm>
            <a:off x="2667000" y="6477495"/>
            <a:ext cx="3700500" cy="1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lang="en-US" sz="24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u-&gt;f</a:t>
            </a:r>
            <a:r>
              <a:rPr lang="en-US" sz="2400" b="1" i="1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DFS(G)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for each vertex u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u-&gt;color = WHITE;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for each vertex </a:t>
            </a:r>
            <a:r>
              <a:rPr lang="en-US" altLang="en-US" sz="1800" b="1">
                <a:latin typeface="Courier New" panose="02070309020205020404" pitchFamily="49" charset="0"/>
              </a:rPr>
              <a:t>u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   DFS_Visit(u);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DFS_Visit(u)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u-&gt;color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u-&gt;d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for each v </a:t>
            </a: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 u-&gt;Adj[]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 DFS_Visit(v);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u-&gt;f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662113" y="6151563"/>
            <a:ext cx="576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Will all vertices eventually be colored black?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DFS(G)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for each vertex u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u-&gt;color = WHITE;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for each vertex </a:t>
            </a:r>
            <a:r>
              <a:rPr lang="en-US" altLang="en-US" sz="1800" b="1">
                <a:latin typeface="Courier New" panose="02070309020205020404" pitchFamily="49" charset="0"/>
              </a:rPr>
              <a:t>u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   DFS_Visit(u);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199" y="1052513"/>
            <a:ext cx="4227941" cy="43434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300" b="1" dirty="0" err="1">
                <a:latin typeface="Courier New" panose="02070309020205020404" pitchFamily="49" charset="0"/>
              </a:rPr>
              <a:t>DFS_Visit</a:t>
            </a:r>
            <a:r>
              <a:rPr lang="en-US" altLang="en-US" sz="1300" b="1" dirty="0">
                <a:latin typeface="Courier New" panose="02070309020205020404" pitchFamily="49" charset="0"/>
              </a:rPr>
              <a:t>(u)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u-&gt;color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u-&gt;d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for each v </a:t>
            </a: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 u-&gt;Adj[]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</a:t>
            </a:r>
            <a:r>
              <a:rPr lang="en-US" altLang="en-US" sz="15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DFS_Visit</a:t>
            </a: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GREY)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print(this is a </a:t>
            </a:r>
            <a:r>
              <a:rPr lang="en-US" altLang="en-US" sz="15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backedge</a:t>
            </a: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   u-&gt;f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506663" y="6151563"/>
            <a:ext cx="410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What will be the running time?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DFS(G)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for each vertex u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u-&gt;color = WHITE;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for each vertex </a:t>
            </a:r>
            <a:r>
              <a:rPr lang="en-US" altLang="en-US" sz="1800" b="1">
                <a:latin typeface="Courier New" panose="02070309020205020404" pitchFamily="49" charset="0"/>
              </a:rPr>
              <a:t>u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   DFS_Visit(u);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DFS_Visit(u)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u-&gt;color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u-&gt;d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for each v </a:t>
            </a: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 u-&gt;Adj[]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 DFS_Visit(v);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u-&gt;f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303338" y="5943600"/>
            <a:ext cx="6567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Running time: O(n</a:t>
            </a:r>
            <a:r>
              <a:rPr lang="en-US" altLang="en-US" sz="2000" b="1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) because call DFS_Visit on each vertex, </a:t>
            </a:r>
            <a:b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and the loop over Adj[] can run as many as |V| times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00625"/>
          </a:xfrm>
        </p:spPr>
        <p:txBody>
          <a:bodyPr/>
          <a:lstStyle/>
          <a:p>
            <a:pPr eaLnBrk="1" hangingPunct="1"/>
            <a:r>
              <a:rPr lang="en-US" altLang="en-US"/>
              <a:t>Again will associate vertex “colors” to guide the algorithm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White vertices</a:t>
            </a:r>
            <a:r>
              <a:rPr lang="en-US" altLang="en-US"/>
              <a:t> have not been discovered</a:t>
            </a:r>
          </a:p>
          <a:p>
            <a:pPr lvl="2" eaLnBrk="1" hangingPunct="1"/>
            <a:r>
              <a:rPr lang="en-US" altLang="en-US"/>
              <a:t>All vertices start out white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Grey vertices</a:t>
            </a:r>
            <a:r>
              <a:rPr lang="en-US" altLang="en-US"/>
              <a:t> are discovered but not fully explored</a:t>
            </a:r>
          </a:p>
          <a:p>
            <a:pPr lvl="2" eaLnBrk="1" hangingPunct="1"/>
            <a:r>
              <a:rPr lang="en-US" altLang="en-US"/>
              <a:t>They may be adjacent to white vertices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Black vertices</a:t>
            </a:r>
            <a:r>
              <a:rPr lang="en-US" altLang="en-US"/>
              <a:t> are discovered and fully explored</a:t>
            </a:r>
          </a:p>
          <a:p>
            <a:pPr lvl="2" eaLnBrk="1" hangingPunct="1"/>
            <a:r>
              <a:rPr lang="en-US" altLang="en-US"/>
              <a:t>They are adjacent only to black and grey vertices</a:t>
            </a:r>
          </a:p>
          <a:p>
            <a:pPr eaLnBrk="1" hangingPunct="1"/>
            <a:r>
              <a:rPr lang="en-US" altLang="en-US"/>
              <a:t>Explore vertices by scanning </a:t>
            </a:r>
            <a:r>
              <a:rPr lang="en-US" altLang="en-US">
                <a:solidFill>
                  <a:srgbClr val="FF0066"/>
                </a:solidFill>
              </a:rPr>
              <a:t>adjacency list</a:t>
            </a:r>
            <a:r>
              <a:rPr lang="en-US" altLang="en-US"/>
              <a:t> of grey vertices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DFS(G)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for each vertex u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u-&gt;color = WHITE;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for each vertex </a:t>
            </a:r>
            <a:r>
              <a:rPr lang="en-US" altLang="en-US" sz="1800" b="1">
                <a:latin typeface="Courier New" panose="02070309020205020404" pitchFamily="49" charset="0"/>
              </a:rPr>
              <a:t>u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   DFS_Visit(u);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DFS_Visit(u)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u-&gt;color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u-&gt;d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for each v </a:t>
            </a: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 u-&gt;Adj[]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 DFS_Visit(v);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u-&gt;f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747838" y="5943600"/>
            <a:ext cx="5711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BUT, there is actually a tighter bound.  </a:t>
            </a:r>
            <a:b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How many times will DFS_Visit() actually be called?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Search: The Code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DFS(G)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for each vertex u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u-&gt;color = WHITE;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for each vertex </a:t>
            </a:r>
            <a:r>
              <a:rPr lang="en-US" altLang="en-US" sz="1800" b="1">
                <a:latin typeface="Courier New" panose="02070309020205020404" pitchFamily="49" charset="0"/>
              </a:rPr>
              <a:t>u </a:t>
            </a: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 G-&gt;V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if (u-&gt;color == WHITE)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      DFS_Visit(u);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DFS_Visit(u)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u-&gt;color = GREY;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u-&gt;d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for each v </a:t>
            </a: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 u-&gt;Adj[]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if (v-&gt;color == WHITE)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      DFS_Visit(v);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u-&gt;color = BLACK;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   u-&gt;f = time;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670175" y="5943600"/>
            <a:ext cx="3894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So, running time of DFS = O(V+E)</a:t>
            </a:r>
            <a:endParaRPr lang="en-US" altLang="en-US" sz="2000" b="1" i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Search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57750"/>
          </a:xfrm>
        </p:spPr>
        <p:txBody>
          <a:bodyPr/>
          <a:lstStyle/>
          <a:p>
            <a:pPr eaLnBrk="1" hangingPunct="1"/>
            <a:r>
              <a:rPr lang="en-US" altLang="en-US"/>
              <a:t>This running time argument is an informal example of </a:t>
            </a:r>
            <a:r>
              <a:rPr lang="en-US" altLang="en-US" i="1">
                <a:solidFill>
                  <a:schemeClr val="tx2"/>
                </a:solidFill>
              </a:rPr>
              <a:t>amortized analysis</a:t>
            </a:r>
            <a:endParaRPr lang="en-US" altLang="en-US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/>
              <a:t>“Charge” the exploration of edge to the edge:</a:t>
            </a:r>
          </a:p>
          <a:p>
            <a:pPr lvl="2" eaLnBrk="1" hangingPunct="1"/>
            <a:r>
              <a:rPr lang="en-US" altLang="en-US"/>
              <a:t>Each loop in DFS_Visit can be attributed to an edge in the graph </a:t>
            </a:r>
          </a:p>
          <a:p>
            <a:pPr lvl="2" eaLnBrk="1" hangingPunct="1"/>
            <a:r>
              <a:rPr lang="en-US" altLang="en-US"/>
              <a:t>Runs once/edge if directed graph, twice if undirected</a:t>
            </a:r>
          </a:p>
          <a:p>
            <a:pPr lvl="2" eaLnBrk="1" hangingPunct="1"/>
            <a:r>
              <a:rPr lang="en-US" altLang="en-US"/>
              <a:t>Thus loop will run in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E</a:t>
            </a:r>
            <a:r>
              <a:rPr lang="en-US" altLang="en-US"/>
              <a:t>) time, algorithm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V </a:t>
            </a:r>
            <a:r>
              <a:rPr lang="en-US" altLang="en-US"/>
              <a:t>+ </a:t>
            </a:r>
            <a:r>
              <a:rPr lang="en-US" altLang="en-US" i="1"/>
              <a:t>E</a:t>
            </a:r>
            <a:r>
              <a:rPr lang="en-US" altLang="en-US"/>
              <a:t>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Storage requirement is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V </a:t>
            </a:r>
            <a:r>
              <a:rPr lang="en-US" altLang="en-US"/>
              <a:t>+ </a:t>
            </a:r>
            <a:r>
              <a:rPr lang="en-US" altLang="en-US" i="1"/>
              <a:t>E</a:t>
            </a:r>
            <a:r>
              <a:rPr lang="en-US" altLang="en-US"/>
              <a:t>), since adjacent list requires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V </a:t>
            </a:r>
            <a:r>
              <a:rPr lang="en-US" altLang="en-US"/>
              <a:t>+ </a:t>
            </a:r>
            <a:r>
              <a:rPr lang="en-US" altLang="en-US" i="1"/>
              <a:t>E</a:t>
            </a:r>
            <a:r>
              <a:rPr lang="en-US" altLang="en-US"/>
              <a:t>) storage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5067" name="AutoShape 11"/>
          <p:cNvCxnSpPr>
            <a:cxnSpLocks noChangeShapeType="1"/>
            <a:stCxn id="45059" idx="3"/>
            <a:endCxn id="4506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12"/>
          <p:cNvCxnSpPr>
            <a:cxnSpLocks noChangeShapeType="1"/>
            <a:stCxn id="45065" idx="5"/>
            <a:endCxn id="4506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AutoShape 13"/>
          <p:cNvCxnSpPr>
            <a:cxnSpLocks noChangeShapeType="1"/>
            <a:stCxn id="45065" idx="6"/>
            <a:endCxn id="4506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AutoShape 14"/>
          <p:cNvCxnSpPr>
            <a:cxnSpLocks noChangeShapeType="1"/>
            <a:stCxn id="45063" idx="2"/>
            <a:endCxn id="4506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AutoShape 15"/>
          <p:cNvCxnSpPr>
            <a:cxnSpLocks noChangeShapeType="1"/>
            <a:stCxn id="45064" idx="0"/>
            <a:endCxn id="4505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AutoShape 16"/>
          <p:cNvCxnSpPr>
            <a:cxnSpLocks noChangeShapeType="1"/>
            <a:stCxn id="45059" idx="5"/>
            <a:endCxn id="4506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AutoShape 17"/>
          <p:cNvCxnSpPr>
            <a:cxnSpLocks noChangeShapeType="1"/>
            <a:stCxn id="45060" idx="4"/>
            <a:endCxn id="4506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18"/>
          <p:cNvCxnSpPr>
            <a:cxnSpLocks noChangeShapeType="1"/>
            <a:stCxn id="45059" idx="6"/>
            <a:endCxn id="4506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AutoShape 19"/>
          <p:cNvCxnSpPr>
            <a:cxnSpLocks noChangeShapeType="1"/>
            <a:stCxn id="45061" idx="2"/>
            <a:endCxn id="4506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6" name="AutoShape 20"/>
          <p:cNvCxnSpPr>
            <a:cxnSpLocks noChangeShapeType="1"/>
            <a:stCxn id="45060" idx="5"/>
            <a:endCxn id="4506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7" name="AutoShape 21"/>
          <p:cNvCxnSpPr>
            <a:cxnSpLocks noChangeShapeType="1"/>
            <a:stCxn id="45061" idx="3"/>
            <a:endCxn id="4506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8" name="AutoShape 22"/>
          <p:cNvCxnSpPr>
            <a:cxnSpLocks noChangeShapeType="1"/>
            <a:stCxn id="45061" idx="4"/>
            <a:endCxn id="4506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9" name="AutoShape 23"/>
          <p:cNvCxnSpPr>
            <a:cxnSpLocks noChangeShapeType="1"/>
            <a:stCxn id="45062" idx="2"/>
            <a:endCxn id="4506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0" name="AutoShape 24"/>
          <p:cNvCxnSpPr>
            <a:cxnSpLocks noChangeShapeType="1"/>
            <a:stCxn id="45066" idx="3"/>
            <a:endCxn id="4506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FBD85A8-2500-4541-A304-A18150EC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31089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6091" name="AutoShape 11"/>
          <p:cNvCxnSpPr>
            <a:cxnSpLocks noChangeShapeType="1"/>
            <a:stCxn id="46083" idx="3"/>
            <a:endCxn id="4608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AutoShape 12"/>
          <p:cNvCxnSpPr>
            <a:cxnSpLocks noChangeShapeType="1"/>
            <a:stCxn id="46089" idx="5"/>
            <a:endCxn id="4608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13"/>
          <p:cNvCxnSpPr>
            <a:cxnSpLocks noChangeShapeType="1"/>
            <a:stCxn id="46089" idx="6"/>
            <a:endCxn id="4608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AutoShape 14"/>
          <p:cNvCxnSpPr>
            <a:cxnSpLocks noChangeShapeType="1"/>
            <a:stCxn id="46087" idx="2"/>
            <a:endCxn id="4608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AutoShape 15"/>
          <p:cNvCxnSpPr>
            <a:cxnSpLocks noChangeShapeType="1"/>
            <a:stCxn id="46088" idx="0"/>
            <a:endCxn id="4608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6" name="AutoShape 16"/>
          <p:cNvCxnSpPr>
            <a:cxnSpLocks noChangeShapeType="1"/>
            <a:stCxn id="46083" idx="5"/>
            <a:endCxn id="4608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AutoShape 17"/>
          <p:cNvCxnSpPr>
            <a:cxnSpLocks noChangeShapeType="1"/>
            <a:stCxn id="46084" idx="4"/>
            <a:endCxn id="4608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8"/>
          <p:cNvCxnSpPr>
            <a:cxnSpLocks noChangeShapeType="1"/>
            <a:stCxn id="46083" idx="6"/>
            <a:endCxn id="4608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19"/>
          <p:cNvCxnSpPr>
            <a:cxnSpLocks noChangeShapeType="1"/>
            <a:stCxn id="46085" idx="2"/>
            <a:endCxn id="4608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AutoShape 20"/>
          <p:cNvCxnSpPr>
            <a:cxnSpLocks noChangeShapeType="1"/>
            <a:stCxn id="46084" idx="5"/>
            <a:endCxn id="4609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1" name="AutoShape 21"/>
          <p:cNvCxnSpPr>
            <a:cxnSpLocks noChangeShapeType="1"/>
            <a:stCxn id="46085" idx="3"/>
            <a:endCxn id="4609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2" name="AutoShape 22"/>
          <p:cNvCxnSpPr>
            <a:cxnSpLocks noChangeShapeType="1"/>
            <a:stCxn id="46085" idx="4"/>
            <a:endCxn id="4608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3" name="AutoShape 23"/>
          <p:cNvCxnSpPr>
            <a:cxnSpLocks noChangeShapeType="1"/>
            <a:stCxn id="46086" idx="2"/>
            <a:endCxn id="4608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4" name="AutoShape 24"/>
          <p:cNvCxnSpPr>
            <a:cxnSpLocks noChangeShapeType="1"/>
            <a:stCxn id="46090" idx="3"/>
            <a:endCxn id="4608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610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2413ADAB-5EE3-4E4B-8147-A03A2C24E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31089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7115" name="AutoShape 11"/>
          <p:cNvCxnSpPr>
            <a:cxnSpLocks noChangeShapeType="1"/>
            <a:stCxn id="47107" idx="3"/>
            <a:endCxn id="4711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AutoShape 12"/>
          <p:cNvCxnSpPr>
            <a:cxnSpLocks noChangeShapeType="1"/>
            <a:stCxn id="47113" idx="5"/>
            <a:endCxn id="4711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AutoShape 13"/>
          <p:cNvCxnSpPr>
            <a:cxnSpLocks noChangeShapeType="1"/>
            <a:stCxn id="47113" idx="6"/>
            <a:endCxn id="4711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AutoShape 14"/>
          <p:cNvCxnSpPr>
            <a:cxnSpLocks noChangeShapeType="1"/>
            <a:stCxn id="47111" idx="2"/>
            <a:endCxn id="4711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AutoShape 15"/>
          <p:cNvCxnSpPr>
            <a:cxnSpLocks noChangeShapeType="1"/>
            <a:stCxn id="47112" idx="0"/>
            <a:endCxn id="4710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AutoShape 16"/>
          <p:cNvCxnSpPr>
            <a:cxnSpLocks noChangeShapeType="1"/>
            <a:stCxn id="47107" idx="5"/>
            <a:endCxn id="4711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AutoShape 17"/>
          <p:cNvCxnSpPr>
            <a:cxnSpLocks noChangeShapeType="1"/>
            <a:stCxn id="47108" idx="4"/>
            <a:endCxn id="4711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AutoShape 18"/>
          <p:cNvCxnSpPr>
            <a:cxnSpLocks noChangeShapeType="1"/>
            <a:stCxn id="47107" idx="6"/>
            <a:endCxn id="4710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3" name="AutoShape 19"/>
          <p:cNvCxnSpPr>
            <a:cxnSpLocks noChangeShapeType="1"/>
            <a:stCxn id="47109" idx="2"/>
            <a:endCxn id="4710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AutoShape 20"/>
          <p:cNvCxnSpPr>
            <a:cxnSpLocks noChangeShapeType="1"/>
            <a:stCxn id="47108" idx="5"/>
            <a:endCxn id="4711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5" name="AutoShape 21"/>
          <p:cNvCxnSpPr>
            <a:cxnSpLocks noChangeShapeType="1"/>
            <a:stCxn id="47109" idx="3"/>
            <a:endCxn id="4711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6" name="AutoShape 22"/>
          <p:cNvCxnSpPr>
            <a:cxnSpLocks noChangeShapeType="1"/>
            <a:stCxn id="47109" idx="4"/>
            <a:endCxn id="4711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7" name="AutoShape 23"/>
          <p:cNvCxnSpPr>
            <a:cxnSpLocks noChangeShapeType="1"/>
            <a:stCxn id="47110" idx="2"/>
            <a:endCxn id="4711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8" name="AutoShape 24"/>
          <p:cNvCxnSpPr>
            <a:cxnSpLocks noChangeShapeType="1"/>
            <a:stCxn id="47114" idx="3"/>
            <a:endCxn id="4711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713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9834E1CE-2110-40E4-9C04-578A5F0E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31089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 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8139" name="AutoShape 11"/>
          <p:cNvCxnSpPr>
            <a:cxnSpLocks noChangeShapeType="1"/>
            <a:stCxn id="48131" idx="3"/>
            <a:endCxn id="4813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AutoShape 12"/>
          <p:cNvCxnSpPr>
            <a:cxnSpLocks noChangeShapeType="1"/>
            <a:stCxn id="48137" idx="5"/>
            <a:endCxn id="4813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AutoShape 13"/>
          <p:cNvCxnSpPr>
            <a:cxnSpLocks noChangeShapeType="1"/>
            <a:stCxn id="48137" idx="6"/>
            <a:endCxn id="4813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AutoShape 14"/>
          <p:cNvCxnSpPr>
            <a:cxnSpLocks noChangeShapeType="1"/>
            <a:stCxn id="48135" idx="2"/>
            <a:endCxn id="4813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AutoShape 15"/>
          <p:cNvCxnSpPr>
            <a:cxnSpLocks noChangeShapeType="1"/>
            <a:stCxn id="48136" idx="0"/>
            <a:endCxn id="4813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AutoShape 16"/>
          <p:cNvCxnSpPr>
            <a:cxnSpLocks noChangeShapeType="1"/>
            <a:stCxn id="48131" idx="5"/>
            <a:endCxn id="4813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AutoShape 17"/>
          <p:cNvCxnSpPr>
            <a:cxnSpLocks noChangeShapeType="1"/>
            <a:stCxn id="48132" idx="4"/>
            <a:endCxn id="4813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6" name="AutoShape 18"/>
          <p:cNvCxnSpPr>
            <a:cxnSpLocks noChangeShapeType="1"/>
            <a:stCxn id="48131" idx="6"/>
            <a:endCxn id="4813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7" name="AutoShape 19"/>
          <p:cNvCxnSpPr>
            <a:cxnSpLocks noChangeShapeType="1"/>
            <a:stCxn id="48133" idx="2"/>
            <a:endCxn id="4813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8" name="AutoShape 20"/>
          <p:cNvCxnSpPr>
            <a:cxnSpLocks noChangeShapeType="1"/>
            <a:stCxn id="48132" idx="5"/>
            <a:endCxn id="4813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9" name="AutoShape 21"/>
          <p:cNvCxnSpPr>
            <a:cxnSpLocks noChangeShapeType="1"/>
            <a:stCxn id="48133" idx="3"/>
            <a:endCxn id="4813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0" name="AutoShape 22"/>
          <p:cNvCxnSpPr>
            <a:cxnSpLocks noChangeShapeType="1"/>
            <a:stCxn id="48133" idx="4"/>
            <a:endCxn id="4813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1" name="AutoShape 23"/>
          <p:cNvCxnSpPr>
            <a:cxnSpLocks noChangeShapeType="1"/>
            <a:stCxn id="48134" idx="2"/>
            <a:endCxn id="4813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AutoShape 24"/>
          <p:cNvCxnSpPr>
            <a:cxnSpLocks noChangeShapeType="1"/>
            <a:stCxn id="48138" idx="3"/>
            <a:endCxn id="4813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815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7A2048B-C691-475F-8A13-04D91E18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31089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9163" name="AutoShape 11"/>
          <p:cNvCxnSpPr>
            <a:cxnSpLocks noChangeShapeType="1"/>
            <a:stCxn id="49155" idx="3"/>
            <a:endCxn id="4916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AutoShape 12"/>
          <p:cNvCxnSpPr>
            <a:cxnSpLocks noChangeShapeType="1"/>
            <a:stCxn id="49161" idx="5"/>
            <a:endCxn id="4916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AutoShape 13"/>
          <p:cNvCxnSpPr>
            <a:cxnSpLocks noChangeShapeType="1"/>
            <a:stCxn id="49161" idx="6"/>
            <a:endCxn id="4915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4"/>
          <p:cNvCxnSpPr>
            <a:cxnSpLocks noChangeShapeType="1"/>
            <a:stCxn id="49159" idx="2"/>
            <a:endCxn id="4916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15"/>
          <p:cNvCxnSpPr>
            <a:cxnSpLocks noChangeShapeType="1"/>
            <a:stCxn id="49160" idx="0"/>
            <a:endCxn id="4915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AutoShape 16"/>
          <p:cNvCxnSpPr>
            <a:cxnSpLocks noChangeShapeType="1"/>
            <a:stCxn id="49155" idx="5"/>
            <a:endCxn id="4915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AutoShape 17"/>
          <p:cNvCxnSpPr>
            <a:cxnSpLocks noChangeShapeType="1"/>
            <a:stCxn id="49156" idx="4"/>
            <a:endCxn id="4915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AutoShape 18"/>
          <p:cNvCxnSpPr>
            <a:cxnSpLocks noChangeShapeType="1"/>
            <a:stCxn id="49155" idx="6"/>
            <a:endCxn id="4915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1" name="AutoShape 19"/>
          <p:cNvCxnSpPr>
            <a:cxnSpLocks noChangeShapeType="1"/>
            <a:stCxn id="49157" idx="2"/>
            <a:endCxn id="4915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2" name="AutoShape 20"/>
          <p:cNvCxnSpPr>
            <a:cxnSpLocks noChangeShapeType="1"/>
            <a:stCxn id="49156" idx="5"/>
            <a:endCxn id="4916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AutoShape 21"/>
          <p:cNvCxnSpPr>
            <a:cxnSpLocks noChangeShapeType="1"/>
            <a:stCxn id="49157" idx="3"/>
            <a:endCxn id="4916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4" name="AutoShape 22"/>
          <p:cNvCxnSpPr>
            <a:cxnSpLocks noChangeShapeType="1"/>
            <a:stCxn id="49157" idx="4"/>
            <a:endCxn id="4915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5" name="AutoShape 23"/>
          <p:cNvCxnSpPr>
            <a:cxnSpLocks noChangeShapeType="1"/>
            <a:stCxn id="49158" idx="2"/>
            <a:endCxn id="4915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6" name="AutoShape 24"/>
          <p:cNvCxnSpPr>
            <a:cxnSpLocks noChangeShapeType="1"/>
            <a:stCxn id="49162" idx="3"/>
            <a:endCxn id="4915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8B117E3D-DB1A-4949-A19D-BBB1F54B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31089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 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0187" name="AutoShape 11"/>
          <p:cNvCxnSpPr>
            <a:cxnSpLocks noChangeShapeType="1"/>
            <a:stCxn id="50179" idx="3"/>
            <a:endCxn id="5018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2"/>
          <p:cNvCxnSpPr>
            <a:cxnSpLocks noChangeShapeType="1"/>
            <a:stCxn id="50185" idx="5"/>
            <a:endCxn id="5018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3"/>
          <p:cNvCxnSpPr>
            <a:cxnSpLocks noChangeShapeType="1"/>
            <a:stCxn id="50185" idx="6"/>
            <a:endCxn id="5018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AutoShape 14"/>
          <p:cNvCxnSpPr>
            <a:cxnSpLocks noChangeShapeType="1"/>
            <a:stCxn id="50183" idx="2"/>
            <a:endCxn id="5018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AutoShape 15"/>
          <p:cNvCxnSpPr>
            <a:cxnSpLocks noChangeShapeType="1"/>
            <a:stCxn id="50184" idx="0"/>
            <a:endCxn id="5017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AutoShape 16"/>
          <p:cNvCxnSpPr>
            <a:cxnSpLocks noChangeShapeType="1"/>
            <a:stCxn id="50179" idx="5"/>
            <a:endCxn id="5018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17"/>
          <p:cNvCxnSpPr>
            <a:cxnSpLocks noChangeShapeType="1"/>
            <a:stCxn id="50180" idx="4"/>
            <a:endCxn id="5018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AutoShape 18"/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5" name="AutoShape 19"/>
          <p:cNvCxnSpPr>
            <a:cxnSpLocks noChangeShapeType="1"/>
            <a:stCxn id="50181" idx="2"/>
            <a:endCxn id="5018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6" name="AutoShape 20"/>
          <p:cNvCxnSpPr>
            <a:cxnSpLocks noChangeShapeType="1"/>
            <a:stCxn id="50180" idx="5"/>
            <a:endCxn id="5018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7" name="AutoShape 21"/>
          <p:cNvCxnSpPr>
            <a:cxnSpLocks noChangeShapeType="1"/>
            <a:stCxn id="50181" idx="3"/>
            <a:endCxn id="5018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8" name="AutoShape 22"/>
          <p:cNvCxnSpPr>
            <a:cxnSpLocks noChangeShapeType="1"/>
            <a:stCxn id="50181" idx="4"/>
            <a:endCxn id="5018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AutoShape 23"/>
          <p:cNvCxnSpPr>
            <a:cxnSpLocks noChangeShapeType="1"/>
            <a:stCxn id="50182" idx="2"/>
            <a:endCxn id="5018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AutoShape 24"/>
          <p:cNvCxnSpPr>
            <a:cxnSpLocks noChangeShapeType="1"/>
            <a:stCxn id="50186" idx="3"/>
            <a:endCxn id="5018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0A290984-B8A9-4AEE-B228-058314DE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31089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1211" name="AutoShape 11"/>
          <p:cNvCxnSpPr>
            <a:cxnSpLocks noChangeShapeType="1"/>
            <a:stCxn id="51203" idx="3"/>
            <a:endCxn id="5120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2" name="AutoShape 12"/>
          <p:cNvCxnSpPr>
            <a:cxnSpLocks noChangeShapeType="1"/>
            <a:stCxn id="51209" idx="5"/>
            <a:endCxn id="5120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3" name="AutoShape 13"/>
          <p:cNvCxnSpPr>
            <a:cxnSpLocks noChangeShapeType="1"/>
            <a:stCxn id="51209" idx="6"/>
            <a:endCxn id="5120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4" name="AutoShape 14"/>
          <p:cNvCxnSpPr>
            <a:cxnSpLocks noChangeShapeType="1"/>
            <a:stCxn id="51207" idx="2"/>
            <a:endCxn id="5120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5" name="AutoShape 15"/>
          <p:cNvCxnSpPr>
            <a:cxnSpLocks noChangeShapeType="1"/>
            <a:stCxn id="51208" idx="0"/>
            <a:endCxn id="5120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6" name="AutoShape 16"/>
          <p:cNvCxnSpPr>
            <a:cxnSpLocks noChangeShapeType="1"/>
            <a:stCxn id="51203" idx="5"/>
            <a:endCxn id="5120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7" name="AutoShape 17"/>
          <p:cNvCxnSpPr>
            <a:cxnSpLocks noChangeShapeType="1"/>
            <a:stCxn id="51204" idx="4"/>
            <a:endCxn id="5120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8" name="AutoShape 18"/>
          <p:cNvCxnSpPr>
            <a:cxnSpLocks noChangeShapeType="1"/>
            <a:stCxn id="51203" idx="6"/>
            <a:endCxn id="5120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9" name="AutoShape 19"/>
          <p:cNvCxnSpPr>
            <a:cxnSpLocks noChangeShapeType="1"/>
            <a:stCxn id="51205" idx="2"/>
            <a:endCxn id="5120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0" name="AutoShape 20"/>
          <p:cNvCxnSpPr>
            <a:cxnSpLocks noChangeShapeType="1"/>
            <a:stCxn id="51204" idx="5"/>
            <a:endCxn id="5121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1" name="AutoShape 21"/>
          <p:cNvCxnSpPr>
            <a:cxnSpLocks noChangeShapeType="1"/>
            <a:stCxn id="51205" idx="3"/>
            <a:endCxn id="5121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2" name="AutoShape 22"/>
          <p:cNvCxnSpPr>
            <a:cxnSpLocks noChangeShapeType="1"/>
            <a:stCxn id="51205" idx="4"/>
            <a:endCxn id="5120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3" name="AutoShape 23"/>
          <p:cNvCxnSpPr>
            <a:cxnSpLocks noChangeShapeType="1"/>
            <a:stCxn id="51206" idx="2"/>
            <a:endCxn id="5120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4" name="AutoShape 24"/>
          <p:cNvCxnSpPr>
            <a:cxnSpLocks noChangeShapeType="1"/>
            <a:stCxn id="51210" idx="3"/>
            <a:endCxn id="5120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122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9FC63657-220B-4E04-95C8-C384964B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31089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Breadth-First Search</a:t>
            </a:r>
          </a:p>
        </p:txBody>
      </p:sp>
      <p:pic>
        <p:nvPicPr>
          <p:cNvPr id="6147" name="Picture 7" descr="B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28600"/>
            <a:ext cx="5635625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2235" name="AutoShape 11"/>
          <p:cNvCxnSpPr>
            <a:cxnSpLocks noChangeShapeType="1"/>
            <a:stCxn id="52227" idx="3"/>
            <a:endCxn id="5223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12"/>
          <p:cNvCxnSpPr>
            <a:cxnSpLocks noChangeShapeType="1"/>
            <a:stCxn id="52233" idx="5"/>
            <a:endCxn id="5223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3"/>
          <p:cNvCxnSpPr>
            <a:cxnSpLocks noChangeShapeType="1"/>
            <a:stCxn id="52233" idx="6"/>
            <a:endCxn id="5223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AutoShape 14"/>
          <p:cNvCxnSpPr>
            <a:cxnSpLocks noChangeShapeType="1"/>
            <a:stCxn id="52231" idx="2"/>
            <a:endCxn id="5223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AutoShape 15"/>
          <p:cNvCxnSpPr>
            <a:cxnSpLocks noChangeShapeType="1"/>
            <a:stCxn id="52232" idx="0"/>
            <a:endCxn id="5222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0" name="AutoShape 16"/>
          <p:cNvCxnSpPr>
            <a:cxnSpLocks noChangeShapeType="1"/>
            <a:stCxn id="52227" idx="5"/>
            <a:endCxn id="5223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AutoShape 17"/>
          <p:cNvCxnSpPr>
            <a:cxnSpLocks noChangeShapeType="1"/>
            <a:stCxn id="52228" idx="4"/>
            <a:endCxn id="5223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18"/>
          <p:cNvCxnSpPr>
            <a:cxnSpLocks noChangeShapeType="1"/>
            <a:stCxn id="52227" idx="6"/>
            <a:endCxn id="5222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3" name="AutoShape 19"/>
          <p:cNvCxnSpPr>
            <a:cxnSpLocks noChangeShapeType="1"/>
            <a:stCxn id="52229" idx="2"/>
            <a:endCxn id="5222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AutoShape 20"/>
          <p:cNvCxnSpPr>
            <a:cxnSpLocks noChangeShapeType="1"/>
            <a:stCxn id="52228" idx="5"/>
            <a:endCxn id="5223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AutoShape 21"/>
          <p:cNvCxnSpPr>
            <a:cxnSpLocks noChangeShapeType="1"/>
            <a:stCxn id="52229" idx="3"/>
            <a:endCxn id="5223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6" name="AutoShape 22"/>
          <p:cNvCxnSpPr>
            <a:cxnSpLocks noChangeShapeType="1"/>
            <a:stCxn id="52229" idx="4"/>
            <a:endCxn id="5223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7" name="AutoShape 23"/>
          <p:cNvCxnSpPr>
            <a:cxnSpLocks noChangeShapeType="1"/>
            <a:stCxn id="52230" idx="2"/>
            <a:endCxn id="5223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8" name="AutoShape 24"/>
          <p:cNvCxnSpPr>
            <a:cxnSpLocks noChangeShapeType="1"/>
            <a:stCxn id="52234" idx="3"/>
            <a:endCxn id="5223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87AAF472-4866-4E1D-8F71-D115AF13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31089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53259" name="AutoShape 11"/>
          <p:cNvCxnSpPr>
            <a:cxnSpLocks noChangeShapeType="1"/>
            <a:stCxn id="53251" idx="3"/>
            <a:endCxn id="5325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AutoShape 12"/>
          <p:cNvCxnSpPr>
            <a:cxnSpLocks noChangeShapeType="1"/>
            <a:stCxn id="53257" idx="5"/>
            <a:endCxn id="5325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1" name="AutoShape 13"/>
          <p:cNvCxnSpPr>
            <a:cxnSpLocks noChangeShapeType="1"/>
            <a:stCxn id="53257" idx="6"/>
            <a:endCxn id="5325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AutoShape 14"/>
          <p:cNvCxnSpPr>
            <a:cxnSpLocks noChangeShapeType="1"/>
            <a:stCxn id="53255" idx="2"/>
            <a:endCxn id="5325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AutoShape 15"/>
          <p:cNvCxnSpPr>
            <a:cxnSpLocks noChangeShapeType="1"/>
            <a:stCxn id="53256" idx="0"/>
            <a:endCxn id="5325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AutoShape 16"/>
          <p:cNvCxnSpPr>
            <a:cxnSpLocks noChangeShapeType="1"/>
            <a:stCxn id="53251" idx="5"/>
            <a:endCxn id="5325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17"/>
          <p:cNvCxnSpPr>
            <a:cxnSpLocks noChangeShapeType="1"/>
            <a:stCxn id="53252" idx="4"/>
            <a:endCxn id="5325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18"/>
          <p:cNvCxnSpPr>
            <a:cxnSpLocks noChangeShapeType="1"/>
            <a:stCxn id="53251" idx="6"/>
            <a:endCxn id="5325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AutoShape 19"/>
          <p:cNvCxnSpPr>
            <a:cxnSpLocks noChangeShapeType="1"/>
            <a:stCxn id="53253" idx="2"/>
            <a:endCxn id="5325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AutoShape 20"/>
          <p:cNvCxnSpPr>
            <a:cxnSpLocks noChangeShapeType="1"/>
            <a:stCxn id="53252" idx="5"/>
            <a:endCxn id="5325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AutoShape 21"/>
          <p:cNvCxnSpPr>
            <a:cxnSpLocks noChangeShapeType="1"/>
            <a:stCxn id="53253" idx="3"/>
            <a:endCxn id="5325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AutoShape 22"/>
          <p:cNvCxnSpPr>
            <a:cxnSpLocks noChangeShapeType="1"/>
            <a:stCxn id="53253" idx="4"/>
            <a:endCxn id="5325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1" name="AutoShape 23"/>
          <p:cNvCxnSpPr>
            <a:cxnSpLocks noChangeShapeType="1"/>
            <a:stCxn id="53254" idx="2"/>
            <a:endCxn id="5325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2" name="AutoShape 24"/>
          <p:cNvCxnSpPr>
            <a:cxnSpLocks noChangeShapeType="1"/>
            <a:stCxn id="53258" idx="3"/>
            <a:endCxn id="5325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327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EDB72DB1-7CC3-48BE-8071-3F19FC4D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31089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  </a:t>
            </a:r>
          </a:p>
        </p:txBody>
      </p:sp>
      <p:cxnSp>
        <p:nvCxnSpPr>
          <p:cNvPr id="54283" name="AutoShape 11"/>
          <p:cNvCxnSpPr>
            <a:cxnSpLocks noChangeShapeType="1"/>
            <a:stCxn id="54275" idx="3"/>
            <a:endCxn id="5428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2"/>
          <p:cNvCxnSpPr>
            <a:cxnSpLocks noChangeShapeType="1"/>
            <a:stCxn id="54281" idx="5"/>
            <a:endCxn id="5428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AutoShape 13"/>
          <p:cNvCxnSpPr>
            <a:cxnSpLocks noChangeShapeType="1"/>
            <a:stCxn id="54281" idx="6"/>
            <a:endCxn id="5427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AutoShape 14"/>
          <p:cNvCxnSpPr>
            <a:cxnSpLocks noChangeShapeType="1"/>
            <a:stCxn id="54279" idx="2"/>
            <a:endCxn id="5428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AutoShape 15"/>
          <p:cNvCxnSpPr>
            <a:cxnSpLocks noChangeShapeType="1"/>
            <a:stCxn id="54280" idx="0"/>
            <a:endCxn id="5427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8" name="AutoShape 16"/>
          <p:cNvCxnSpPr>
            <a:cxnSpLocks noChangeShapeType="1"/>
            <a:stCxn id="54275" idx="5"/>
            <a:endCxn id="5427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9" name="AutoShape 17"/>
          <p:cNvCxnSpPr>
            <a:cxnSpLocks noChangeShapeType="1"/>
            <a:stCxn id="54276" idx="4"/>
            <a:endCxn id="5427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0" name="AutoShape 18"/>
          <p:cNvCxnSpPr>
            <a:cxnSpLocks noChangeShapeType="1"/>
            <a:stCxn id="54275" idx="6"/>
            <a:endCxn id="5427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1" name="AutoShape 19"/>
          <p:cNvCxnSpPr>
            <a:cxnSpLocks noChangeShapeType="1"/>
            <a:stCxn id="54277" idx="2"/>
            <a:endCxn id="5427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2" name="AutoShape 20"/>
          <p:cNvCxnSpPr>
            <a:cxnSpLocks noChangeShapeType="1"/>
            <a:stCxn id="54276" idx="5"/>
            <a:endCxn id="5428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3" name="AutoShape 21"/>
          <p:cNvCxnSpPr>
            <a:cxnSpLocks noChangeShapeType="1"/>
            <a:stCxn id="54277" idx="3"/>
            <a:endCxn id="5428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4" name="AutoShape 22"/>
          <p:cNvCxnSpPr>
            <a:cxnSpLocks noChangeShapeType="1"/>
            <a:stCxn id="54277" idx="4"/>
            <a:endCxn id="5427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5" name="AutoShape 23"/>
          <p:cNvCxnSpPr>
            <a:cxnSpLocks noChangeShapeType="1"/>
            <a:stCxn id="54278" idx="2"/>
            <a:endCxn id="5427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6" name="AutoShape 24"/>
          <p:cNvCxnSpPr>
            <a:cxnSpLocks noChangeShapeType="1"/>
            <a:stCxn id="54282" idx="3"/>
            <a:endCxn id="5427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1661C43-8531-4222-AFA2-1AB2302A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31089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5307" name="AutoShape 11"/>
          <p:cNvCxnSpPr>
            <a:cxnSpLocks noChangeShapeType="1"/>
            <a:stCxn id="55299" idx="3"/>
            <a:endCxn id="5530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AutoShape 12"/>
          <p:cNvCxnSpPr>
            <a:cxnSpLocks noChangeShapeType="1"/>
            <a:stCxn id="55305" idx="5"/>
            <a:endCxn id="5530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AutoShape 13"/>
          <p:cNvCxnSpPr>
            <a:cxnSpLocks noChangeShapeType="1"/>
            <a:stCxn id="55305" idx="6"/>
            <a:endCxn id="5530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AutoShape 14"/>
          <p:cNvCxnSpPr>
            <a:cxnSpLocks noChangeShapeType="1"/>
            <a:stCxn id="55303" idx="2"/>
            <a:endCxn id="5530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AutoShape 15"/>
          <p:cNvCxnSpPr>
            <a:cxnSpLocks noChangeShapeType="1"/>
            <a:stCxn id="55304" idx="0"/>
            <a:endCxn id="5529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2" name="AutoShape 16"/>
          <p:cNvCxnSpPr>
            <a:cxnSpLocks noChangeShapeType="1"/>
            <a:stCxn id="55299" idx="5"/>
            <a:endCxn id="5530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3" name="AutoShape 17"/>
          <p:cNvCxnSpPr>
            <a:cxnSpLocks noChangeShapeType="1"/>
            <a:stCxn id="55300" idx="4"/>
            <a:endCxn id="5530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AutoShape 18"/>
          <p:cNvCxnSpPr>
            <a:cxnSpLocks noChangeShapeType="1"/>
            <a:stCxn id="55299" idx="6"/>
            <a:endCxn id="5530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5" name="AutoShape 19"/>
          <p:cNvCxnSpPr>
            <a:cxnSpLocks noChangeShapeType="1"/>
            <a:stCxn id="55301" idx="2"/>
            <a:endCxn id="5530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6" name="AutoShape 20"/>
          <p:cNvCxnSpPr>
            <a:cxnSpLocks noChangeShapeType="1"/>
            <a:stCxn id="55300" idx="5"/>
            <a:endCxn id="5530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7" name="AutoShape 21"/>
          <p:cNvCxnSpPr>
            <a:cxnSpLocks noChangeShapeType="1"/>
            <a:stCxn id="55301" idx="3"/>
            <a:endCxn id="5530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8" name="AutoShape 22"/>
          <p:cNvCxnSpPr>
            <a:cxnSpLocks noChangeShapeType="1"/>
            <a:stCxn id="55301" idx="4"/>
            <a:endCxn id="5530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9" name="AutoShape 23"/>
          <p:cNvCxnSpPr>
            <a:cxnSpLocks noChangeShapeType="1"/>
            <a:stCxn id="55302" idx="2"/>
            <a:endCxn id="5530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0" name="AutoShape 24"/>
          <p:cNvCxnSpPr>
            <a:cxnSpLocks noChangeShapeType="1"/>
            <a:stCxn id="55306" idx="3"/>
            <a:endCxn id="5530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532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BA146115-6B17-4E7F-87F0-09A5BF33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31089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6331" name="AutoShape 11"/>
          <p:cNvCxnSpPr>
            <a:cxnSpLocks noChangeShapeType="1"/>
            <a:stCxn id="56323" idx="3"/>
            <a:endCxn id="5632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AutoShape 12"/>
          <p:cNvCxnSpPr>
            <a:cxnSpLocks noChangeShapeType="1"/>
            <a:stCxn id="56329" idx="5"/>
            <a:endCxn id="5632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AutoShape 13"/>
          <p:cNvCxnSpPr>
            <a:cxnSpLocks noChangeShapeType="1"/>
            <a:stCxn id="56329" idx="6"/>
            <a:endCxn id="5632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AutoShape 14"/>
          <p:cNvCxnSpPr>
            <a:cxnSpLocks noChangeShapeType="1"/>
            <a:stCxn id="56327" idx="2"/>
            <a:endCxn id="5632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AutoShape 15"/>
          <p:cNvCxnSpPr>
            <a:cxnSpLocks noChangeShapeType="1"/>
            <a:stCxn id="56328" idx="0"/>
            <a:endCxn id="5632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AutoShape 16"/>
          <p:cNvCxnSpPr>
            <a:cxnSpLocks noChangeShapeType="1"/>
            <a:stCxn id="56323" idx="5"/>
            <a:endCxn id="5632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24" idx="4"/>
            <a:endCxn id="5632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8" name="AutoShape 18"/>
          <p:cNvCxnSpPr>
            <a:cxnSpLocks noChangeShapeType="1"/>
            <a:stCxn id="56323" idx="6"/>
            <a:endCxn id="5632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9" name="AutoShape 19"/>
          <p:cNvCxnSpPr>
            <a:cxnSpLocks noChangeShapeType="1"/>
            <a:stCxn id="56325" idx="2"/>
            <a:endCxn id="5632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0" name="AutoShape 20"/>
          <p:cNvCxnSpPr>
            <a:cxnSpLocks noChangeShapeType="1"/>
            <a:stCxn id="56324" idx="5"/>
            <a:endCxn id="5633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1" name="AutoShape 21"/>
          <p:cNvCxnSpPr>
            <a:cxnSpLocks noChangeShapeType="1"/>
            <a:stCxn id="56325" idx="3"/>
            <a:endCxn id="5633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2" name="AutoShape 22"/>
          <p:cNvCxnSpPr>
            <a:cxnSpLocks noChangeShapeType="1"/>
            <a:stCxn id="56325" idx="4"/>
            <a:endCxn id="5632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3" name="AutoShape 23"/>
          <p:cNvCxnSpPr>
            <a:cxnSpLocks noChangeShapeType="1"/>
            <a:stCxn id="56326" idx="2"/>
            <a:endCxn id="5632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4" name="AutoShape 24"/>
          <p:cNvCxnSpPr>
            <a:cxnSpLocks noChangeShapeType="1"/>
            <a:stCxn id="56330" idx="3"/>
            <a:endCxn id="5632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634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C967618-2BF8-4820-9F93-3E5B4E3C2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31089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7355" name="AutoShape 11"/>
          <p:cNvCxnSpPr>
            <a:cxnSpLocks noChangeShapeType="1"/>
            <a:stCxn id="57347" idx="3"/>
            <a:endCxn id="5735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AutoShape 12"/>
          <p:cNvCxnSpPr>
            <a:cxnSpLocks noChangeShapeType="1"/>
            <a:stCxn id="57353" idx="5"/>
            <a:endCxn id="5735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AutoShape 13"/>
          <p:cNvCxnSpPr>
            <a:cxnSpLocks noChangeShapeType="1"/>
            <a:stCxn id="57353" idx="6"/>
            <a:endCxn id="5735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AutoShape 14"/>
          <p:cNvCxnSpPr>
            <a:cxnSpLocks noChangeShapeType="1"/>
            <a:stCxn id="57351" idx="2"/>
            <a:endCxn id="5735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AutoShape 15"/>
          <p:cNvCxnSpPr>
            <a:cxnSpLocks noChangeShapeType="1"/>
            <a:stCxn id="57352" idx="0"/>
            <a:endCxn id="5734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AutoShape 16"/>
          <p:cNvCxnSpPr>
            <a:cxnSpLocks noChangeShapeType="1"/>
            <a:stCxn id="57347" idx="5"/>
            <a:endCxn id="5735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AutoShape 17"/>
          <p:cNvCxnSpPr>
            <a:cxnSpLocks noChangeShapeType="1"/>
            <a:stCxn id="57348" idx="4"/>
            <a:endCxn id="5735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2" name="AutoShape 18"/>
          <p:cNvCxnSpPr>
            <a:cxnSpLocks noChangeShapeType="1"/>
            <a:stCxn id="57347" idx="6"/>
            <a:endCxn id="5734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3" name="AutoShape 19"/>
          <p:cNvCxnSpPr>
            <a:cxnSpLocks noChangeShapeType="1"/>
            <a:stCxn id="57349" idx="2"/>
            <a:endCxn id="5734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4" name="AutoShape 20"/>
          <p:cNvCxnSpPr>
            <a:cxnSpLocks noChangeShapeType="1"/>
            <a:stCxn id="57348" idx="5"/>
            <a:endCxn id="5735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5" name="AutoShape 21"/>
          <p:cNvCxnSpPr>
            <a:cxnSpLocks noChangeShapeType="1"/>
            <a:stCxn id="57349" idx="3"/>
            <a:endCxn id="5735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6" name="AutoShape 22"/>
          <p:cNvCxnSpPr>
            <a:cxnSpLocks noChangeShapeType="1"/>
            <a:stCxn id="57349" idx="4"/>
            <a:endCxn id="5735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7" name="AutoShape 23"/>
          <p:cNvCxnSpPr>
            <a:cxnSpLocks noChangeShapeType="1"/>
            <a:stCxn id="57350" idx="2"/>
            <a:endCxn id="5735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8" name="AutoShape 24"/>
          <p:cNvCxnSpPr>
            <a:cxnSpLocks noChangeShapeType="1"/>
            <a:stCxn id="57354" idx="3"/>
            <a:endCxn id="5735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261EA5E2-D49F-421E-AD10-924A6D5FB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31089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8379" name="AutoShape 11"/>
          <p:cNvCxnSpPr>
            <a:cxnSpLocks noChangeShapeType="1"/>
            <a:stCxn id="58371" idx="3"/>
            <a:endCxn id="5837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AutoShape 12"/>
          <p:cNvCxnSpPr>
            <a:cxnSpLocks noChangeShapeType="1"/>
            <a:stCxn id="58377" idx="5"/>
            <a:endCxn id="5837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AutoShape 13"/>
          <p:cNvCxnSpPr>
            <a:cxnSpLocks noChangeShapeType="1"/>
            <a:stCxn id="58377" idx="6"/>
            <a:endCxn id="5837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2" name="AutoShape 14"/>
          <p:cNvCxnSpPr>
            <a:cxnSpLocks noChangeShapeType="1"/>
            <a:stCxn id="58375" idx="2"/>
            <a:endCxn id="5837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AutoShape 15"/>
          <p:cNvCxnSpPr>
            <a:cxnSpLocks noChangeShapeType="1"/>
            <a:stCxn id="58376" idx="0"/>
            <a:endCxn id="5837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4" name="AutoShape 16"/>
          <p:cNvCxnSpPr>
            <a:cxnSpLocks noChangeShapeType="1"/>
            <a:stCxn id="58371" idx="5"/>
            <a:endCxn id="5837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AutoShape 17"/>
          <p:cNvCxnSpPr>
            <a:cxnSpLocks noChangeShapeType="1"/>
            <a:stCxn id="58372" idx="4"/>
            <a:endCxn id="5837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6" name="AutoShape 18"/>
          <p:cNvCxnSpPr>
            <a:cxnSpLocks noChangeShapeType="1"/>
            <a:stCxn id="58371" idx="6"/>
            <a:endCxn id="5837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7" name="AutoShape 19"/>
          <p:cNvCxnSpPr>
            <a:cxnSpLocks noChangeShapeType="1"/>
            <a:stCxn id="58373" idx="2"/>
            <a:endCxn id="5837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8" name="AutoShape 20"/>
          <p:cNvCxnSpPr>
            <a:cxnSpLocks noChangeShapeType="1"/>
            <a:stCxn id="58372" idx="5"/>
            <a:endCxn id="5837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9" name="AutoShape 21"/>
          <p:cNvCxnSpPr>
            <a:cxnSpLocks noChangeShapeType="1"/>
            <a:stCxn id="58373" idx="3"/>
            <a:endCxn id="5837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0" name="AutoShape 22"/>
          <p:cNvCxnSpPr>
            <a:cxnSpLocks noChangeShapeType="1"/>
            <a:stCxn id="58373" idx="4"/>
            <a:endCxn id="5837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1" name="AutoShape 23"/>
          <p:cNvCxnSpPr>
            <a:cxnSpLocks noChangeShapeType="1"/>
            <a:stCxn id="58374" idx="2"/>
            <a:endCxn id="5837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2" name="AutoShape 24"/>
          <p:cNvCxnSpPr>
            <a:cxnSpLocks noChangeShapeType="1"/>
            <a:stCxn id="58378" idx="3"/>
            <a:endCxn id="5837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839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6CF7C9A-79BF-4640-A1BA-79AC2DB0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31089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14|  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59403" name="AutoShape 11"/>
          <p:cNvCxnSpPr>
            <a:cxnSpLocks noChangeShapeType="1"/>
            <a:stCxn id="59395" idx="3"/>
            <a:endCxn id="5940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2"/>
          <p:cNvCxnSpPr>
            <a:cxnSpLocks noChangeShapeType="1"/>
            <a:stCxn id="59401" idx="5"/>
            <a:endCxn id="5940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3"/>
          <p:cNvCxnSpPr>
            <a:cxnSpLocks noChangeShapeType="1"/>
            <a:stCxn id="59401" idx="6"/>
            <a:endCxn id="5939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4"/>
          <p:cNvCxnSpPr>
            <a:cxnSpLocks noChangeShapeType="1"/>
            <a:stCxn id="59399" idx="2"/>
            <a:endCxn id="5940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5"/>
          <p:cNvCxnSpPr>
            <a:cxnSpLocks noChangeShapeType="1"/>
            <a:stCxn id="59400" idx="0"/>
            <a:endCxn id="5939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6"/>
          <p:cNvCxnSpPr>
            <a:cxnSpLocks noChangeShapeType="1"/>
            <a:stCxn id="59395" idx="5"/>
            <a:endCxn id="5939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7"/>
          <p:cNvCxnSpPr>
            <a:cxnSpLocks noChangeShapeType="1"/>
            <a:stCxn id="59396" idx="4"/>
            <a:endCxn id="5939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8"/>
          <p:cNvCxnSpPr>
            <a:cxnSpLocks noChangeShapeType="1"/>
            <a:stCxn id="59395" idx="6"/>
            <a:endCxn id="5939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1" name="AutoShape 19"/>
          <p:cNvCxnSpPr>
            <a:cxnSpLocks noChangeShapeType="1"/>
            <a:stCxn id="59397" idx="2"/>
            <a:endCxn id="5939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2" name="AutoShape 20"/>
          <p:cNvCxnSpPr>
            <a:cxnSpLocks noChangeShapeType="1"/>
            <a:stCxn id="59396" idx="5"/>
            <a:endCxn id="5940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3" name="AutoShape 21"/>
          <p:cNvCxnSpPr>
            <a:cxnSpLocks noChangeShapeType="1"/>
            <a:stCxn id="59397" idx="3"/>
            <a:endCxn id="5940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4" name="AutoShape 22"/>
          <p:cNvCxnSpPr>
            <a:cxnSpLocks noChangeShapeType="1"/>
            <a:stCxn id="59397" idx="4"/>
            <a:endCxn id="5939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5" name="AutoShape 23"/>
          <p:cNvCxnSpPr>
            <a:cxnSpLocks noChangeShapeType="1"/>
            <a:stCxn id="59398" idx="2"/>
            <a:endCxn id="5939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6" name="AutoShape 24"/>
          <p:cNvCxnSpPr>
            <a:cxnSpLocks noChangeShapeType="1"/>
            <a:stCxn id="59402" idx="3"/>
            <a:endCxn id="5939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5941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8452862D-F182-407E-A5EF-8815EF5D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31089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0427" name="AutoShape 11"/>
          <p:cNvCxnSpPr>
            <a:cxnSpLocks noChangeShapeType="1"/>
            <a:stCxn id="60419" idx="3"/>
            <a:endCxn id="60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8" name="AutoShape 12"/>
          <p:cNvCxnSpPr>
            <a:cxnSpLocks noChangeShapeType="1"/>
            <a:stCxn id="60425" idx="5"/>
            <a:endCxn id="60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AutoShape 13"/>
          <p:cNvCxnSpPr>
            <a:cxnSpLocks noChangeShapeType="1"/>
            <a:stCxn id="60425" idx="6"/>
            <a:endCxn id="60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0" name="AutoShape 14"/>
          <p:cNvCxnSpPr>
            <a:cxnSpLocks noChangeShapeType="1"/>
            <a:stCxn id="60423" idx="2"/>
            <a:endCxn id="60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1" name="AutoShape 15"/>
          <p:cNvCxnSpPr>
            <a:cxnSpLocks noChangeShapeType="1"/>
            <a:stCxn id="60424" idx="0"/>
            <a:endCxn id="60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2" name="AutoShape 16"/>
          <p:cNvCxnSpPr>
            <a:cxnSpLocks noChangeShapeType="1"/>
            <a:stCxn id="60419" idx="5"/>
            <a:endCxn id="60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3" name="AutoShape 17"/>
          <p:cNvCxnSpPr>
            <a:cxnSpLocks noChangeShapeType="1"/>
            <a:stCxn id="60420" idx="4"/>
            <a:endCxn id="60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4" name="AutoShape 18"/>
          <p:cNvCxnSpPr>
            <a:cxnSpLocks noChangeShapeType="1"/>
            <a:stCxn id="60419" idx="6"/>
            <a:endCxn id="60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5" name="AutoShape 19"/>
          <p:cNvCxnSpPr>
            <a:cxnSpLocks noChangeShapeType="1"/>
            <a:stCxn id="60421" idx="2"/>
            <a:endCxn id="60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6" name="AutoShape 20"/>
          <p:cNvCxnSpPr>
            <a:cxnSpLocks noChangeShapeType="1"/>
            <a:stCxn id="60420" idx="5"/>
            <a:endCxn id="60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7" name="AutoShape 21"/>
          <p:cNvCxnSpPr>
            <a:cxnSpLocks noChangeShapeType="1"/>
            <a:stCxn id="60421" idx="3"/>
            <a:endCxn id="60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8" name="AutoShape 22"/>
          <p:cNvCxnSpPr>
            <a:cxnSpLocks noChangeShapeType="1"/>
            <a:stCxn id="60421" idx="4"/>
            <a:endCxn id="60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9" name="AutoShape 23"/>
          <p:cNvCxnSpPr>
            <a:cxnSpLocks noChangeShapeType="1"/>
            <a:stCxn id="60422" idx="2"/>
            <a:endCxn id="60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0" name="AutoShape 24"/>
          <p:cNvCxnSpPr>
            <a:cxnSpLocks noChangeShapeType="1"/>
            <a:stCxn id="60426" idx="3"/>
            <a:endCxn id="60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2D3651A8-3860-4E39-B207-6199AF27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31089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Example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1451" name="AutoShape 11"/>
          <p:cNvCxnSpPr>
            <a:cxnSpLocks noChangeShapeType="1"/>
            <a:stCxn id="61443" idx="3"/>
            <a:endCxn id="6144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AutoShape 12"/>
          <p:cNvCxnSpPr>
            <a:cxnSpLocks noChangeShapeType="1"/>
            <a:stCxn id="61449" idx="5"/>
            <a:endCxn id="6144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3" name="AutoShape 13"/>
          <p:cNvCxnSpPr>
            <a:cxnSpLocks noChangeShapeType="1"/>
            <a:stCxn id="61449" idx="6"/>
            <a:endCxn id="6144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AutoShape 14"/>
          <p:cNvCxnSpPr>
            <a:cxnSpLocks noChangeShapeType="1"/>
            <a:stCxn id="61447" idx="2"/>
            <a:endCxn id="6144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5" name="AutoShape 15"/>
          <p:cNvCxnSpPr>
            <a:cxnSpLocks noChangeShapeType="1"/>
            <a:stCxn id="61448" idx="0"/>
            <a:endCxn id="6144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6" name="AutoShape 16"/>
          <p:cNvCxnSpPr>
            <a:cxnSpLocks noChangeShapeType="1"/>
            <a:stCxn id="61443" idx="5"/>
            <a:endCxn id="6144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7" name="AutoShape 17"/>
          <p:cNvCxnSpPr>
            <a:cxnSpLocks noChangeShapeType="1"/>
            <a:stCxn id="61444" idx="4"/>
            <a:endCxn id="6144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8" name="AutoShape 18"/>
          <p:cNvCxnSpPr>
            <a:cxnSpLocks noChangeShapeType="1"/>
            <a:stCxn id="61443" idx="6"/>
            <a:endCxn id="6144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9" name="AutoShape 19"/>
          <p:cNvCxnSpPr>
            <a:cxnSpLocks noChangeShapeType="1"/>
            <a:stCxn id="61445" idx="2"/>
            <a:endCxn id="6144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0" name="AutoShape 20"/>
          <p:cNvCxnSpPr>
            <a:cxnSpLocks noChangeShapeType="1"/>
            <a:stCxn id="61444" idx="5"/>
            <a:endCxn id="6145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1" name="AutoShape 21"/>
          <p:cNvCxnSpPr>
            <a:cxnSpLocks noChangeShapeType="1"/>
            <a:stCxn id="61445" idx="3"/>
            <a:endCxn id="6145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2" name="AutoShape 22"/>
          <p:cNvCxnSpPr>
            <a:cxnSpLocks noChangeShapeType="1"/>
            <a:stCxn id="61445" idx="4"/>
            <a:endCxn id="6144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3" name="AutoShape 23"/>
          <p:cNvCxnSpPr>
            <a:cxnSpLocks noChangeShapeType="1"/>
            <a:stCxn id="61446" idx="2"/>
            <a:endCxn id="6144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4" name="AutoShape 24"/>
          <p:cNvCxnSpPr>
            <a:cxnSpLocks noChangeShapeType="1"/>
            <a:stCxn id="61450" idx="3"/>
            <a:endCxn id="6144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146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C96A67B7-8FE1-4D77-B490-AEF53F91C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359" y="12617"/>
            <a:ext cx="4102641" cy="22025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7187" name="AutoShape 19"/>
          <p:cNvCxnSpPr>
            <a:cxnSpLocks noChangeShapeType="1"/>
            <a:stCxn id="7172" idx="0"/>
            <a:endCxn id="717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20"/>
          <p:cNvCxnSpPr>
            <a:cxnSpLocks noChangeShapeType="1"/>
            <a:stCxn id="7171" idx="6"/>
            <a:endCxn id="717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21"/>
          <p:cNvCxnSpPr>
            <a:cxnSpLocks noChangeShapeType="1"/>
            <a:stCxn id="7173" idx="4"/>
            <a:endCxn id="717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AutoShape 22"/>
          <p:cNvCxnSpPr>
            <a:cxnSpLocks noChangeShapeType="1"/>
            <a:stCxn id="7174" idx="7"/>
            <a:endCxn id="717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AutoShape 23"/>
          <p:cNvCxnSpPr>
            <a:cxnSpLocks noChangeShapeType="1"/>
            <a:stCxn id="7174" idx="6"/>
            <a:endCxn id="717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24"/>
          <p:cNvCxnSpPr>
            <a:cxnSpLocks noChangeShapeType="1"/>
            <a:stCxn id="7176" idx="0"/>
            <a:endCxn id="717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25"/>
          <p:cNvCxnSpPr>
            <a:cxnSpLocks noChangeShapeType="1"/>
            <a:stCxn id="7175" idx="6"/>
            <a:endCxn id="717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26"/>
          <p:cNvCxnSpPr>
            <a:cxnSpLocks noChangeShapeType="1"/>
            <a:stCxn id="7176" idx="6"/>
            <a:endCxn id="717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5" name="AutoShape 27"/>
          <p:cNvCxnSpPr>
            <a:cxnSpLocks noChangeShapeType="1"/>
            <a:stCxn id="7178" idx="0"/>
            <a:endCxn id="717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introduces an important distinction among edges in the original graph: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Tree edge</a:t>
            </a:r>
            <a:r>
              <a:rPr lang="en-US" altLang="en-US"/>
              <a:t>: encounter new (white) vertex </a:t>
            </a:r>
          </a:p>
          <a:p>
            <a:pPr lvl="2" eaLnBrk="1" hangingPunct="1"/>
            <a:r>
              <a:rPr lang="en-US" altLang="en-US"/>
              <a:t>The tree edges form a spanning forest</a:t>
            </a:r>
          </a:p>
          <a:p>
            <a:pPr lvl="2" eaLnBrk="1" hangingPunct="1"/>
            <a:r>
              <a:rPr lang="en-US" altLang="en-US" i="1">
                <a:solidFill>
                  <a:schemeClr val="accent1"/>
                </a:solidFill>
              </a:rPr>
              <a:t>Can tree edges form cycles?  Why or why not?</a:t>
            </a:r>
            <a:endParaRPr lang="en-US" altLang="en-US">
              <a:solidFill>
                <a:schemeClr val="accent1"/>
              </a:solidFill>
            </a:endParaRPr>
          </a:p>
          <a:p>
            <a:pPr lvl="1" eaLnBrk="1" hangingPunct="1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6349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349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3497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3498" name="AutoShape 11"/>
          <p:cNvCxnSpPr>
            <a:cxnSpLocks noChangeShapeType="1"/>
            <a:stCxn id="63490" idx="3"/>
            <a:endCxn id="63496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9" name="AutoShape 12"/>
          <p:cNvCxnSpPr>
            <a:cxnSpLocks noChangeShapeType="1"/>
            <a:stCxn id="63496" idx="5"/>
            <a:endCxn id="63495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0" name="AutoShape 13"/>
          <p:cNvCxnSpPr>
            <a:cxnSpLocks noChangeShapeType="1"/>
            <a:stCxn id="63496" idx="6"/>
            <a:endCxn id="63494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1" name="AutoShape 14"/>
          <p:cNvCxnSpPr>
            <a:cxnSpLocks noChangeShapeType="1"/>
            <a:stCxn id="63494" idx="2"/>
            <a:endCxn id="63495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2" name="AutoShape 15"/>
          <p:cNvCxnSpPr>
            <a:cxnSpLocks noChangeShapeType="1"/>
            <a:stCxn id="63495" idx="0"/>
            <a:endCxn id="63490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3" name="AutoShape 16"/>
          <p:cNvCxnSpPr>
            <a:cxnSpLocks noChangeShapeType="1"/>
            <a:stCxn id="63490" idx="5"/>
            <a:endCxn id="63494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4" name="AutoShape 17"/>
          <p:cNvCxnSpPr>
            <a:cxnSpLocks noChangeShapeType="1"/>
            <a:stCxn id="63491" idx="4"/>
            <a:endCxn id="63494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5" name="AutoShape 18"/>
          <p:cNvCxnSpPr>
            <a:cxnSpLocks noChangeShapeType="1"/>
            <a:stCxn id="63490" idx="6"/>
            <a:endCxn id="63491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6" name="AutoShape 19"/>
          <p:cNvCxnSpPr>
            <a:cxnSpLocks noChangeShapeType="1"/>
            <a:stCxn id="63492" idx="2"/>
            <a:endCxn id="63491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7" name="AutoShape 20"/>
          <p:cNvCxnSpPr>
            <a:cxnSpLocks noChangeShapeType="1"/>
            <a:stCxn id="63491" idx="5"/>
            <a:endCxn id="63497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8" name="AutoShape 21"/>
          <p:cNvCxnSpPr>
            <a:cxnSpLocks noChangeShapeType="1"/>
            <a:stCxn id="63492" idx="3"/>
            <a:endCxn id="63497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9" name="AutoShape 22"/>
          <p:cNvCxnSpPr>
            <a:cxnSpLocks noChangeShapeType="1"/>
            <a:stCxn id="63492" idx="4"/>
            <a:endCxn id="63493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0" name="AutoShape 23"/>
          <p:cNvCxnSpPr>
            <a:cxnSpLocks noChangeShapeType="1"/>
            <a:stCxn id="63493" idx="2"/>
            <a:endCxn id="63494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1" name="AutoShape 24"/>
          <p:cNvCxnSpPr>
            <a:cxnSpLocks noChangeShapeType="1"/>
            <a:stCxn id="63497" idx="3"/>
            <a:endCxn id="63494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2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3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3514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sp>
        <p:nvSpPr>
          <p:cNvPr id="63515" name="Text Box 28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tx2"/>
                </a:solidFill>
                <a:latin typeface="Times New Roman" panose="02020603050405020304" pitchFamily="18" charset="0"/>
              </a:rPr>
              <a:t>Tree edges</a:t>
            </a:r>
          </a:p>
        </p:txBody>
      </p:sp>
      <p:sp>
        <p:nvSpPr>
          <p:cNvPr id="13417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introduces an important distinction among edges in the original graph: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Tree edge</a:t>
            </a:r>
            <a:r>
              <a:rPr lang="en-US" altLang="en-US"/>
              <a:t>: encounter new (white) vertex 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Back edge</a:t>
            </a:r>
            <a:r>
              <a:rPr lang="en-US" altLang="en-US"/>
              <a:t>: from descendent to ancestor</a:t>
            </a:r>
          </a:p>
          <a:p>
            <a:pPr lvl="2" eaLnBrk="1" hangingPunct="1"/>
            <a:r>
              <a:rPr lang="en-US" altLang="en-US"/>
              <a:t>Encounter a grey vertex (grey to grey)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8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tx2"/>
                </a:solidFill>
                <a:latin typeface="Times New Roman" panose="02020603050405020304" pitchFamily="18" charset="0"/>
              </a:rPr>
              <a:t>Tree edges</a:t>
            </a:r>
          </a:p>
        </p:txBody>
      </p:sp>
      <p:sp>
        <p:nvSpPr>
          <p:cNvPr id="65539" name="Text Box 29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Back edges</a:t>
            </a:r>
          </a:p>
        </p:txBody>
      </p:sp>
      <p:sp>
        <p:nvSpPr>
          <p:cNvPr id="1362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65541" name="Oval 32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65542" name="Oval 33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65543" name="Oval 34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65544" name="Oval 35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65545" name="Oval 36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65546" name="Oval 37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 </a:t>
            </a:r>
          </a:p>
        </p:txBody>
      </p:sp>
      <p:sp>
        <p:nvSpPr>
          <p:cNvPr id="65547" name="Oval 38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65548" name="Oval 39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65549" name="AutoShape 40"/>
          <p:cNvCxnSpPr>
            <a:cxnSpLocks noChangeShapeType="1"/>
            <a:stCxn id="65541" idx="3"/>
            <a:endCxn id="6554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AutoShape 41"/>
          <p:cNvCxnSpPr>
            <a:cxnSpLocks noChangeShapeType="1"/>
            <a:stCxn id="65547" idx="5"/>
            <a:endCxn id="6554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1" name="AutoShape 42"/>
          <p:cNvCxnSpPr>
            <a:cxnSpLocks noChangeShapeType="1"/>
            <a:stCxn id="65547" idx="6"/>
            <a:endCxn id="6554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2" name="AutoShape 43"/>
          <p:cNvCxnSpPr>
            <a:cxnSpLocks noChangeShapeType="1"/>
            <a:stCxn id="65545" idx="2"/>
            <a:endCxn id="6554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3" name="AutoShape 44"/>
          <p:cNvCxnSpPr>
            <a:cxnSpLocks noChangeShapeType="1"/>
            <a:stCxn id="65546" idx="0"/>
            <a:endCxn id="6554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4" name="AutoShape 45"/>
          <p:cNvCxnSpPr>
            <a:cxnSpLocks noChangeShapeType="1"/>
            <a:stCxn id="65541" idx="5"/>
            <a:endCxn id="6554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5" name="AutoShape 46"/>
          <p:cNvCxnSpPr>
            <a:cxnSpLocks noChangeShapeType="1"/>
            <a:stCxn id="65542" idx="4"/>
            <a:endCxn id="6554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6" name="AutoShape 47"/>
          <p:cNvCxnSpPr>
            <a:cxnSpLocks noChangeShapeType="1"/>
            <a:stCxn id="65541" idx="6"/>
            <a:endCxn id="6554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7" name="AutoShape 48"/>
          <p:cNvCxnSpPr>
            <a:cxnSpLocks noChangeShapeType="1"/>
            <a:stCxn id="65543" idx="2"/>
            <a:endCxn id="6554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8" name="AutoShape 49"/>
          <p:cNvCxnSpPr>
            <a:cxnSpLocks noChangeShapeType="1"/>
            <a:stCxn id="65542" idx="5"/>
            <a:endCxn id="6554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9" name="AutoShape 50"/>
          <p:cNvCxnSpPr>
            <a:cxnSpLocks noChangeShapeType="1"/>
            <a:stCxn id="65543" idx="3"/>
            <a:endCxn id="6554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0" name="AutoShape 51"/>
          <p:cNvCxnSpPr>
            <a:cxnSpLocks noChangeShapeType="1"/>
            <a:stCxn id="65543" idx="4"/>
            <a:endCxn id="6554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1" name="AutoShape 52"/>
          <p:cNvCxnSpPr>
            <a:cxnSpLocks noChangeShapeType="1"/>
            <a:stCxn id="65544" idx="2"/>
            <a:endCxn id="6554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2" name="AutoShape 53"/>
          <p:cNvCxnSpPr>
            <a:cxnSpLocks noChangeShapeType="1"/>
            <a:stCxn id="65548" idx="3"/>
            <a:endCxn id="6554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3" name="Line 54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Text Box 55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5565" name="Oval 56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introduces an important distinction among edges in the original graph: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Tree edge</a:t>
            </a:r>
            <a:r>
              <a:rPr lang="en-US" altLang="en-US"/>
              <a:t>: encounter new (white) vertex 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Back edge</a:t>
            </a:r>
            <a:r>
              <a:rPr lang="en-US" altLang="en-US"/>
              <a:t>: from descendent to ancestor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Forward edge</a:t>
            </a:r>
            <a:r>
              <a:rPr lang="en-US" altLang="en-US"/>
              <a:t>: from ancestor to descendent</a:t>
            </a:r>
          </a:p>
          <a:p>
            <a:pPr lvl="2" eaLnBrk="1" hangingPunct="1"/>
            <a:r>
              <a:rPr lang="en-US" altLang="en-US"/>
              <a:t>Not a tree edge, though</a:t>
            </a:r>
          </a:p>
          <a:p>
            <a:pPr lvl="2" eaLnBrk="1" hangingPunct="1"/>
            <a:r>
              <a:rPr lang="en-US" altLang="en-US"/>
              <a:t>From grey node to black node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7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tx2"/>
                </a:solidFill>
                <a:latin typeface="Times New Roman" panose="02020603050405020304" pitchFamily="18" charset="0"/>
              </a:rPr>
              <a:t>Tree edges</a:t>
            </a:r>
          </a:p>
        </p:txBody>
      </p:sp>
      <p:sp>
        <p:nvSpPr>
          <p:cNvPr id="67587" name="Text Box 28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Back edges</a:t>
            </a:r>
          </a:p>
        </p:txBody>
      </p:sp>
      <p:sp>
        <p:nvSpPr>
          <p:cNvPr id="67588" name="Text Box 29"/>
          <p:cNvSpPr txBox="1">
            <a:spLocks noChangeArrowheads="1"/>
          </p:cNvSpPr>
          <p:nvPr/>
        </p:nvSpPr>
        <p:spPr bwMode="auto">
          <a:xfrm>
            <a:off x="3505200" y="5791200"/>
            <a:ext cx="2055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hlink"/>
                </a:solidFill>
                <a:latin typeface="Times New Roman" panose="02020603050405020304" pitchFamily="18" charset="0"/>
              </a:rPr>
              <a:t>Forward edges</a:t>
            </a:r>
          </a:p>
        </p:txBody>
      </p:sp>
      <p:sp>
        <p:nvSpPr>
          <p:cNvPr id="13827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67590" name="Oval 3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67591" name="Oval 3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67592" name="Oval 3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67593" name="Oval 3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67594" name="Oval 3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7595" name="Oval 3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7596" name="Oval 3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7597" name="Oval 4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67598" name="AutoShape 41"/>
          <p:cNvCxnSpPr>
            <a:cxnSpLocks noChangeShapeType="1"/>
            <a:stCxn id="67590" idx="3"/>
            <a:endCxn id="67596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9" name="AutoShape 42"/>
          <p:cNvCxnSpPr>
            <a:cxnSpLocks noChangeShapeType="1"/>
            <a:stCxn id="67596" idx="5"/>
            <a:endCxn id="67595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0" name="AutoShape 43"/>
          <p:cNvCxnSpPr>
            <a:cxnSpLocks noChangeShapeType="1"/>
            <a:stCxn id="67596" idx="6"/>
            <a:endCxn id="67594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1" name="AutoShape 44"/>
          <p:cNvCxnSpPr>
            <a:cxnSpLocks noChangeShapeType="1"/>
            <a:stCxn id="67594" idx="2"/>
            <a:endCxn id="67595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2" name="AutoShape 45"/>
          <p:cNvCxnSpPr>
            <a:cxnSpLocks noChangeShapeType="1"/>
            <a:stCxn id="67595" idx="0"/>
            <a:endCxn id="67590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3" name="AutoShape 46"/>
          <p:cNvCxnSpPr>
            <a:cxnSpLocks noChangeShapeType="1"/>
            <a:stCxn id="67590" idx="5"/>
            <a:endCxn id="67594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4" name="AutoShape 47"/>
          <p:cNvCxnSpPr>
            <a:cxnSpLocks noChangeShapeType="1"/>
            <a:stCxn id="67591" idx="4"/>
            <a:endCxn id="67594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5" name="AutoShape 48"/>
          <p:cNvCxnSpPr>
            <a:cxnSpLocks noChangeShapeType="1"/>
            <a:stCxn id="67590" idx="6"/>
            <a:endCxn id="67591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6" name="AutoShape 49"/>
          <p:cNvCxnSpPr>
            <a:cxnSpLocks noChangeShapeType="1"/>
            <a:stCxn id="67592" idx="2"/>
            <a:endCxn id="67591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7" name="AutoShape 50"/>
          <p:cNvCxnSpPr>
            <a:cxnSpLocks noChangeShapeType="1"/>
            <a:stCxn id="67591" idx="5"/>
            <a:endCxn id="67597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8" name="AutoShape 51"/>
          <p:cNvCxnSpPr>
            <a:cxnSpLocks noChangeShapeType="1"/>
            <a:stCxn id="67592" idx="3"/>
            <a:endCxn id="67597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9" name="AutoShape 52"/>
          <p:cNvCxnSpPr>
            <a:cxnSpLocks noChangeShapeType="1"/>
            <a:stCxn id="67592" idx="4"/>
            <a:endCxn id="67593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0" name="AutoShape 53"/>
          <p:cNvCxnSpPr>
            <a:cxnSpLocks noChangeShapeType="1"/>
            <a:stCxn id="67593" idx="2"/>
            <a:endCxn id="67594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1" name="AutoShape 54"/>
          <p:cNvCxnSpPr>
            <a:cxnSpLocks noChangeShapeType="1"/>
            <a:stCxn id="67597" idx="3"/>
            <a:endCxn id="67594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12" name="Line 5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Text Box 5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7614" name="Oval 5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introduces an important distinction among edges in the original graph: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Tree edge</a:t>
            </a:r>
            <a:r>
              <a:rPr lang="en-US" altLang="en-US"/>
              <a:t>: encounter new (white) vertex 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Back edge</a:t>
            </a:r>
            <a:r>
              <a:rPr lang="en-US" altLang="en-US"/>
              <a:t>: from descendent to ancestor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Forward edge</a:t>
            </a:r>
            <a:r>
              <a:rPr lang="en-US" altLang="en-US"/>
              <a:t>: from ancestor to descendent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Cross edge</a:t>
            </a:r>
            <a:r>
              <a:rPr lang="en-US" altLang="en-US"/>
              <a:t>: between a tree or subtrees</a:t>
            </a:r>
          </a:p>
          <a:p>
            <a:pPr lvl="2" eaLnBrk="1" hangingPunct="1"/>
            <a:r>
              <a:rPr lang="en-US" altLang="en-US"/>
              <a:t>From a grey node to a black node</a:t>
            </a:r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69635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6963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69637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69638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69639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69640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69641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69642" name="AutoShape 11"/>
          <p:cNvCxnSpPr>
            <a:cxnSpLocks noChangeShapeType="1"/>
            <a:stCxn id="69634" idx="3"/>
            <a:endCxn id="69640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3" name="AutoShape 12"/>
          <p:cNvCxnSpPr>
            <a:cxnSpLocks noChangeShapeType="1"/>
            <a:stCxn id="69640" idx="5"/>
            <a:endCxn id="69639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4" name="AutoShape 13"/>
          <p:cNvCxnSpPr>
            <a:cxnSpLocks noChangeShapeType="1"/>
            <a:stCxn id="69640" idx="6"/>
            <a:endCxn id="69638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5" name="AutoShape 14"/>
          <p:cNvCxnSpPr>
            <a:cxnSpLocks noChangeShapeType="1"/>
            <a:stCxn id="69638" idx="2"/>
            <a:endCxn id="69639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6" name="AutoShape 15"/>
          <p:cNvCxnSpPr>
            <a:cxnSpLocks noChangeShapeType="1"/>
            <a:stCxn id="69639" idx="0"/>
            <a:endCxn id="69634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7" name="AutoShape 16"/>
          <p:cNvCxnSpPr>
            <a:cxnSpLocks noChangeShapeType="1"/>
            <a:stCxn id="69635" idx="4"/>
            <a:endCxn id="69638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8" name="AutoShape 17"/>
          <p:cNvCxnSpPr>
            <a:cxnSpLocks noChangeShapeType="1"/>
            <a:stCxn id="69634" idx="6"/>
            <a:endCxn id="69635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9" name="AutoShape 18"/>
          <p:cNvCxnSpPr>
            <a:cxnSpLocks noChangeShapeType="1"/>
            <a:stCxn id="69636" idx="2"/>
            <a:endCxn id="69635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0" name="AutoShape 19"/>
          <p:cNvCxnSpPr>
            <a:cxnSpLocks noChangeShapeType="1"/>
            <a:stCxn id="69635" idx="5"/>
            <a:endCxn id="69641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1" name="AutoShape 20"/>
          <p:cNvCxnSpPr>
            <a:cxnSpLocks noChangeShapeType="1"/>
            <a:stCxn id="69636" idx="3"/>
            <a:endCxn id="69641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2" name="AutoShape 21"/>
          <p:cNvCxnSpPr>
            <a:cxnSpLocks noChangeShapeType="1"/>
            <a:stCxn id="69636" idx="4"/>
            <a:endCxn id="69637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3" name="AutoShape 22"/>
          <p:cNvCxnSpPr>
            <a:cxnSpLocks noChangeShapeType="1"/>
            <a:stCxn id="69637" idx="2"/>
            <a:endCxn id="69638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4" name="AutoShape 23"/>
          <p:cNvCxnSpPr>
            <a:cxnSpLocks noChangeShapeType="1"/>
            <a:stCxn id="69641" idx="3"/>
            <a:endCxn id="69638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5" name="Line 24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Text Box 25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69657" name="Oval 26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i="1">
                <a:latin typeface="Times New Roman" panose="02020603050405020304" pitchFamily="18" charset="0"/>
              </a:rPr>
              <a:t>d      f</a:t>
            </a:r>
          </a:p>
        </p:txBody>
      </p:sp>
      <p:sp>
        <p:nvSpPr>
          <p:cNvPr id="69658" name="Text Box 27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tx2"/>
                </a:solidFill>
                <a:latin typeface="Times New Roman" panose="02020603050405020304" pitchFamily="18" charset="0"/>
              </a:rPr>
              <a:t>Tree edges</a:t>
            </a:r>
          </a:p>
        </p:txBody>
      </p:sp>
      <p:sp>
        <p:nvSpPr>
          <p:cNvPr id="69659" name="Text Box 28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Back edges</a:t>
            </a:r>
          </a:p>
        </p:txBody>
      </p:sp>
      <p:sp>
        <p:nvSpPr>
          <p:cNvPr id="69660" name="Text Box 29"/>
          <p:cNvSpPr txBox="1">
            <a:spLocks noChangeArrowheads="1"/>
          </p:cNvSpPr>
          <p:nvPr/>
        </p:nvSpPr>
        <p:spPr bwMode="auto">
          <a:xfrm>
            <a:off x="3505200" y="5791200"/>
            <a:ext cx="2055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hlink"/>
                </a:solidFill>
                <a:latin typeface="Times New Roman" panose="02020603050405020304" pitchFamily="18" charset="0"/>
              </a:rPr>
              <a:t>Forward edges</a:t>
            </a:r>
          </a:p>
        </p:txBody>
      </p:sp>
      <p:cxnSp>
        <p:nvCxnSpPr>
          <p:cNvPr id="69661" name="AutoShape 30"/>
          <p:cNvCxnSpPr>
            <a:cxnSpLocks noChangeShapeType="1"/>
            <a:stCxn id="69634" idx="5"/>
            <a:endCxn id="69638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62" name="Text Box 31"/>
          <p:cNvSpPr txBox="1">
            <a:spLocks noChangeArrowheads="1"/>
          </p:cNvSpPr>
          <p:nvPr/>
        </p:nvSpPr>
        <p:spPr bwMode="auto">
          <a:xfrm>
            <a:off x="5638800" y="5791200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Cross edges</a:t>
            </a:r>
          </a:p>
        </p:txBody>
      </p:sp>
      <p:sp>
        <p:nvSpPr>
          <p:cNvPr id="140321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DFS introduces an important distinction among edges in the original graph: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Tree edge</a:t>
            </a:r>
            <a:r>
              <a:rPr lang="en-US" altLang="en-US"/>
              <a:t>: encounter new (white) vertex 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Back edge</a:t>
            </a:r>
            <a:r>
              <a:rPr lang="en-US" altLang="en-US"/>
              <a:t>: from descendent to ancestor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Forward edge</a:t>
            </a:r>
            <a:r>
              <a:rPr lang="en-US" altLang="en-US"/>
              <a:t>: from ancestor to descendent</a:t>
            </a:r>
          </a:p>
          <a:p>
            <a:pPr lvl="1" eaLnBrk="1" hangingPunct="1"/>
            <a:r>
              <a:rPr lang="en-US" altLang="en-US" i="1">
                <a:solidFill>
                  <a:schemeClr val="tx2"/>
                </a:solidFill>
              </a:rPr>
              <a:t>Cross edge</a:t>
            </a:r>
            <a:r>
              <a:rPr lang="en-US" altLang="en-US"/>
              <a:t>: between a tree or subtrees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Note: tree and back edges are very important; some algorithms use forward and cross edges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DFS: Kinds of edges</a:t>
            </a:r>
          </a:p>
        </p:txBody>
      </p:sp>
      <p:pic>
        <p:nvPicPr>
          <p:cNvPr id="716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101725"/>
            <a:ext cx="432117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290888"/>
            <a:ext cx="4968875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8211" name="AutoShape 19"/>
          <p:cNvCxnSpPr>
            <a:cxnSpLocks noChangeShapeType="1"/>
            <a:stCxn id="8196" idx="0"/>
            <a:endCxn id="819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20"/>
          <p:cNvCxnSpPr>
            <a:cxnSpLocks noChangeShapeType="1"/>
            <a:stCxn id="8195" idx="6"/>
            <a:endCxn id="819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21"/>
          <p:cNvCxnSpPr>
            <a:cxnSpLocks noChangeShapeType="1"/>
            <a:stCxn id="8197" idx="4"/>
            <a:endCxn id="819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22"/>
          <p:cNvCxnSpPr>
            <a:cxnSpLocks noChangeShapeType="1"/>
            <a:stCxn id="8198" idx="7"/>
            <a:endCxn id="819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23"/>
          <p:cNvCxnSpPr>
            <a:cxnSpLocks noChangeShapeType="1"/>
            <a:stCxn id="8198" idx="6"/>
            <a:endCxn id="820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24"/>
          <p:cNvCxnSpPr>
            <a:cxnSpLocks noChangeShapeType="1"/>
            <a:stCxn id="8200" idx="0"/>
            <a:endCxn id="819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25"/>
          <p:cNvCxnSpPr>
            <a:cxnSpLocks noChangeShapeType="1"/>
            <a:stCxn id="8199" idx="6"/>
            <a:endCxn id="820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26"/>
          <p:cNvCxnSpPr>
            <a:cxnSpLocks noChangeShapeType="1"/>
            <a:stCxn id="8200" idx="6"/>
            <a:endCxn id="820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9" name="AutoShape 27"/>
          <p:cNvCxnSpPr>
            <a:cxnSpLocks noChangeShapeType="1"/>
            <a:stCxn id="8202" idx="0"/>
            <a:endCxn id="820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Directed Acyclic Graphs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081087"/>
          </a:xfrm>
        </p:spPr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>
                <a:solidFill>
                  <a:schemeClr val="tx2"/>
                </a:solidFill>
              </a:rPr>
              <a:t>directed acyclic graph</a:t>
            </a:r>
            <a:r>
              <a:rPr lang="en-US" altLang="en-US"/>
              <a:t> or </a:t>
            </a:r>
            <a:r>
              <a:rPr lang="en-US" altLang="en-US" i="1">
                <a:solidFill>
                  <a:schemeClr val="tx2"/>
                </a:solidFill>
              </a:rPr>
              <a:t>DAG</a:t>
            </a:r>
            <a:r>
              <a:rPr lang="en-US" altLang="en-US"/>
              <a:t> is a directed graph with no directed cycles</a:t>
            </a:r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1524000" y="23495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4267200" y="24257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2895600" y="33401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1524000" y="39497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4343400" y="39497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3" name="Oval 9"/>
          <p:cNvSpPr>
            <a:spLocks noChangeArrowheads="1"/>
          </p:cNvSpPr>
          <p:nvPr/>
        </p:nvSpPr>
        <p:spPr bwMode="auto">
          <a:xfrm>
            <a:off x="2438400" y="50927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609600" y="51689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72715" name="AutoShape 11"/>
          <p:cNvCxnSpPr>
            <a:cxnSpLocks noChangeShapeType="1"/>
            <a:stCxn id="72708" idx="4"/>
            <a:endCxn id="72711" idx="0"/>
          </p:cNvCxnSpPr>
          <p:nvPr/>
        </p:nvCxnSpPr>
        <p:spPr bwMode="auto">
          <a:xfrm>
            <a:off x="1828800" y="2971800"/>
            <a:ext cx="0" cy="965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6" name="AutoShape 12"/>
          <p:cNvCxnSpPr>
            <a:cxnSpLocks noChangeShapeType="1"/>
            <a:stCxn id="72708" idx="5"/>
            <a:endCxn id="72710" idx="1"/>
          </p:cNvCxnSpPr>
          <p:nvPr/>
        </p:nvCxnSpPr>
        <p:spPr bwMode="auto">
          <a:xfrm>
            <a:off x="2044700" y="2882900"/>
            <a:ext cx="939800" cy="533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7" name="AutoShape 13"/>
          <p:cNvCxnSpPr>
            <a:cxnSpLocks noChangeShapeType="1"/>
            <a:stCxn id="72709" idx="3"/>
            <a:endCxn id="72710" idx="7"/>
          </p:cNvCxnSpPr>
          <p:nvPr/>
        </p:nvCxnSpPr>
        <p:spPr bwMode="auto">
          <a:xfrm flipH="1">
            <a:off x="3416300" y="2959100"/>
            <a:ext cx="939800" cy="457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8" name="AutoShape 14"/>
          <p:cNvCxnSpPr>
            <a:cxnSpLocks noChangeShapeType="1"/>
            <a:stCxn id="72709" idx="4"/>
            <a:endCxn id="72712" idx="0"/>
          </p:cNvCxnSpPr>
          <p:nvPr/>
        </p:nvCxnSpPr>
        <p:spPr bwMode="auto">
          <a:xfrm>
            <a:off x="4572000" y="3048000"/>
            <a:ext cx="76200" cy="889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9" name="AutoShape 15"/>
          <p:cNvCxnSpPr>
            <a:cxnSpLocks noChangeShapeType="1"/>
            <a:stCxn id="72712" idx="2"/>
            <a:endCxn id="72711" idx="6"/>
          </p:cNvCxnSpPr>
          <p:nvPr/>
        </p:nvCxnSpPr>
        <p:spPr bwMode="auto">
          <a:xfrm flipH="1">
            <a:off x="2146300" y="4254500"/>
            <a:ext cx="21844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0" name="AutoShape 16"/>
          <p:cNvCxnSpPr>
            <a:cxnSpLocks noChangeShapeType="1"/>
            <a:stCxn id="72710" idx="4"/>
            <a:endCxn id="72713" idx="0"/>
          </p:cNvCxnSpPr>
          <p:nvPr/>
        </p:nvCxnSpPr>
        <p:spPr bwMode="auto">
          <a:xfrm flipH="1">
            <a:off x="2743200" y="3962400"/>
            <a:ext cx="457200" cy="1117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1" name="AutoShape 17"/>
          <p:cNvCxnSpPr>
            <a:cxnSpLocks noChangeShapeType="1"/>
            <a:stCxn id="72711" idx="5"/>
            <a:endCxn id="72713" idx="1"/>
          </p:cNvCxnSpPr>
          <p:nvPr/>
        </p:nvCxnSpPr>
        <p:spPr bwMode="auto">
          <a:xfrm>
            <a:off x="2044700" y="4483100"/>
            <a:ext cx="482600" cy="685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2" name="AutoShape 18"/>
          <p:cNvCxnSpPr>
            <a:cxnSpLocks noChangeShapeType="1"/>
            <a:stCxn id="72711" idx="3"/>
            <a:endCxn id="72714" idx="7"/>
          </p:cNvCxnSpPr>
          <p:nvPr/>
        </p:nvCxnSpPr>
        <p:spPr bwMode="auto">
          <a:xfrm flipH="1">
            <a:off x="1130300" y="4483100"/>
            <a:ext cx="482600" cy="762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3" name="AutoShape 19"/>
          <p:cNvCxnSpPr>
            <a:cxnSpLocks noChangeShapeType="1"/>
            <a:stCxn id="72708" idx="2"/>
            <a:endCxn id="72714" idx="0"/>
          </p:cNvCxnSpPr>
          <p:nvPr/>
        </p:nvCxnSpPr>
        <p:spPr bwMode="auto">
          <a:xfrm rot="10800000" flipV="1">
            <a:off x="914400" y="2654300"/>
            <a:ext cx="596900" cy="2501900"/>
          </a:xfrm>
          <a:prstGeom prst="curvedConnector2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24" name="Oval 20"/>
          <p:cNvSpPr>
            <a:spLocks noChangeArrowheads="1"/>
          </p:cNvSpPr>
          <p:nvPr/>
        </p:nvSpPr>
        <p:spPr bwMode="auto">
          <a:xfrm>
            <a:off x="7010400" y="30353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25" name="Oval 21"/>
          <p:cNvSpPr>
            <a:spLocks noChangeArrowheads="1"/>
          </p:cNvSpPr>
          <p:nvPr/>
        </p:nvSpPr>
        <p:spPr bwMode="auto">
          <a:xfrm>
            <a:off x="8077200" y="44069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26" name="Oval 22"/>
          <p:cNvSpPr>
            <a:spLocks noChangeArrowheads="1"/>
          </p:cNvSpPr>
          <p:nvPr/>
        </p:nvSpPr>
        <p:spPr bwMode="auto">
          <a:xfrm>
            <a:off x="5943600" y="4406900"/>
            <a:ext cx="609600" cy="609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72727" name="AutoShape 23"/>
          <p:cNvCxnSpPr>
            <a:cxnSpLocks noChangeShapeType="1"/>
            <a:stCxn id="72724" idx="3"/>
            <a:endCxn id="72726" idx="7"/>
          </p:cNvCxnSpPr>
          <p:nvPr/>
        </p:nvCxnSpPr>
        <p:spPr bwMode="auto">
          <a:xfrm flipH="1">
            <a:off x="6464300" y="3568700"/>
            <a:ext cx="635000" cy="914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8" name="AutoShape 24"/>
          <p:cNvCxnSpPr>
            <a:cxnSpLocks noChangeShapeType="1"/>
            <a:stCxn id="72726" idx="6"/>
            <a:endCxn id="72725" idx="2"/>
          </p:cNvCxnSpPr>
          <p:nvPr/>
        </p:nvCxnSpPr>
        <p:spPr bwMode="auto">
          <a:xfrm>
            <a:off x="6565900" y="4711700"/>
            <a:ext cx="14986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9" name="AutoShape 25"/>
          <p:cNvCxnSpPr>
            <a:cxnSpLocks noChangeShapeType="1"/>
            <a:stCxn id="72724" idx="5"/>
            <a:endCxn id="72725" idx="1"/>
          </p:cNvCxnSpPr>
          <p:nvPr/>
        </p:nvCxnSpPr>
        <p:spPr bwMode="auto">
          <a:xfrm>
            <a:off x="7531100" y="3568700"/>
            <a:ext cx="635000" cy="914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545137"/>
          </a:xfrm>
        </p:spPr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i="1">
                <a:solidFill>
                  <a:schemeClr val="tx2"/>
                </a:solidFill>
              </a:rPr>
              <a:t> topological sort</a:t>
            </a:r>
            <a:r>
              <a:rPr lang="en-US" altLang="en-US"/>
              <a:t> of a DAG is</a:t>
            </a:r>
          </a:p>
          <a:p>
            <a:pPr lvl="1" eaLnBrk="1" hangingPunct="1"/>
            <a:r>
              <a:rPr lang="en-US" altLang="en-US"/>
              <a:t>a linear ordering of all vertices of the graph </a:t>
            </a:r>
            <a:r>
              <a:rPr lang="en-US" altLang="en-US" i="1"/>
              <a:t>G</a:t>
            </a:r>
            <a:r>
              <a:rPr lang="en-US" altLang="en-US"/>
              <a:t> such that vertex </a:t>
            </a:r>
            <a:r>
              <a:rPr lang="en-US" altLang="en-US" i="1"/>
              <a:t>u</a:t>
            </a:r>
            <a:r>
              <a:rPr lang="en-US" altLang="en-US"/>
              <a:t> comes before vertex </a:t>
            </a:r>
            <a:r>
              <a:rPr lang="en-US" altLang="en-US" i="1"/>
              <a:t>v</a:t>
            </a:r>
            <a:r>
              <a:rPr lang="en-US" altLang="en-US"/>
              <a:t> if (</a:t>
            </a:r>
            <a:r>
              <a:rPr lang="en-US" altLang="en-US" i="1"/>
              <a:t>u</a:t>
            </a:r>
            <a:r>
              <a:rPr lang="en-US" altLang="en-US"/>
              <a:t>, </a:t>
            </a:r>
            <a:r>
              <a:rPr lang="en-US" altLang="en-US" i="1"/>
              <a:t>v</a:t>
            </a:r>
            <a:r>
              <a:rPr lang="en-US" altLang="en-US"/>
              <a:t>) is an edge in </a:t>
            </a:r>
            <a:r>
              <a:rPr lang="en-US" altLang="en-US" i="1">
                <a:sym typeface="Symbol" panose="05050102010706020507" pitchFamily="18" charset="2"/>
              </a:rPr>
              <a:t>G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DAG indicates precedence among events:</a:t>
            </a:r>
          </a:p>
          <a:p>
            <a:pPr lvl="1" eaLnBrk="1" hangingPunct="1"/>
            <a:r>
              <a:rPr lang="en-US" altLang="en-US"/>
              <a:t>events are graph vertices, edge from </a:t>
            </a:r>
            <a:r>
              <a:rPr lang="en-US" altLang="en-US" i="1"/>
              <a:t>u</a:t>
            </a:r>
            <a:r>
              <a:rPr lang="en-US" altLang="en-US"/>
              <a:t> to </a:t>
            </a:r>
            <a:r>
              <a:rPr lang="en-US" altLang="en-US" i="1"/>
              <a:t>v</a:t>
            </a:r>
            <a:r>
              <a:rPr lang="en-US" altLang="en-US"/>
              <a:t> means event </a:t>
            </a:r>
            <a:r>
              <a:rPr lang="en-US" altLang="en-US" i="1"/>
              <a:t>u</a:t>
            </a:r>
            <a:r>
              <a:rPr lang="en-US" altLang="en-US"/>
              <a:t> has precedence over event </a:t>
            </a:r>
            <a:r>
              <a:rPr lang="en-US" altLang="en-US" i="1"/>
              <a:t>v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Real-world example: </a:t>
            </a:r>
          </a:p>
          <a:p>
            <a:pPr lvl="1" eaLnBrk="1" hangingPunct="1"/>
            <a:r>
              <a:rPr lang="en-US" altLang="en-US"/>
              <a:t>getting dressed</a:t>
            </a:r>
          </a:p>
          <a:p>
            <a:pPr lvl="1" eaLnBrk="1" hangingPunct="1"/>
            <a:r>
              <a:rPr lang="en-US" altLang="en-US"/>
              <a:t>course registration</a:t>
            </a:r>
          </a:p>
          <a:p>
            <a:pPr lvl="1" eaLnBrk="1" hangingPunct="1"/>
            <a:r>
              <a:rPr lang="en-US" altLang="en-US"/>
              <a:t>tasks for eating meal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3375"/>
            <a:ext cx="8229600" cy="463550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Precedence 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46188"/>
            <a:ext cx="8229600" cy="434340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/>
              <a:t>Tasks that have to be done to eat breakfast:</a:t>
            </a:r>
          </a:p>
          <a:p>
            <a:pPr lvl="1" eaLnBrk="1" hangingPunct="1"/>
            <a:r>
              <a:rPr lang="en-US" altLang="en-US"/>
              <a:t>get glass, pour juice, get bowl, pour cereal, pour milk, get spoon, eat.</a:t>
            </a:r>
          </a:p>
          <a:p>
            <a:pPr eaLnBrk="1" hangingPunct="1"/>
            <a:r>
              <a:rPr lang="en-US" altLang="en-US"/>
              <a:t>Certain events  must happen in a certain order (ex: get bowl before pouring milk)</a:t>
            </a:r>
          </a:p>
          <a:p>
            <a:pPr eaLnBrk="1" hangingPunct="1"/>
            <a:r>
              <a:rPr lang="en-US" altLang="en-US"/>
              <a:t>For other events, it doesn't matter (ex: get bowl and get spoon)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761B61B-66F5-40C9-A818-C92F40F6C971}" type="slidenum">
              <a:rPr lang="en-US" altLang="en-US" sz="10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/>
              <a:t>73</a:t>
            </a:fld>
            <a:endParaRPr lang="en-US" altLang="en-US" sz="1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1508125" y="1955800"/>
            <a:ext cx="1336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get glass</a:t>
            </a:r>
          </a:p>
        </p:txBody>
      </p: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1524000" y="2743200"/>
            <a:ext cx="146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pour juice</a:t>
            </a:r>
          </a:p>
        </p:txBody>
      </p:sp>
      <p:sp>
        <p:nvSpPr>
          <p:cNvPr id="75781" name="Text Box 6"/>
          <p:cNvSpPr txBox="1">
            <a:spLocks noChangeArrowheads="1"/>
          </p:cNvSpPr>
          <p:nvPr/>
        </p:nvSpPr>
        <p:spPr bwMode="auto">
          <a:xfrm>
            <a:off x="3810000" y="2133600"/>
            <a:ext cx="1262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get bowl</a:t>
            </a:r>
          </a:p>
        </p:txBody>
      </p:sp>
      <p:sp>
        <p:nvSpPr>
          <p:cNvPr id="75782" name="Text Box 7"/>
          <p:cNvSpPr txBox="1">
            <a:spLocks noChangeArrowheads="1"/>
          </p:cNvSpPr>
          <p:nvPr/>
        </p:nvSpPr>
        <p:spPr bwMode="auto">
          <a:xfrm>
            <a:off x="3733800" y="2895600"/>
            <a:ext cx="165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pour cereal</a:t>
            </a:r>
          </a:p>
        </p:txBody>
      </p:sp>
      <p:sp>
        <p:nvSpPr>
          <p:cNvPr id="75783" name="Text Box 8"/>
          <p:cNvSpPr txBox="1">
            <a:spLocks noChangeArrowheads="1"/>
          </p:cNvSpPr>
          <p:nvPr/>
        </p:nvSpPr>
        <p:spPr bwMode="auto">
          <a:xfrm>
            <a:off x="3810000" y="3810000"/>
            <a:ext cx="140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pour milk</a:t>
            </a:r>
          </a:p>
        </p:txBody>
      </p:sp>
      <p:sp>
        <p:nvSpPr>
          <p:cNvPr id="75784" name="Text Box 9"/>
          <p:cNvSpPr txBox="1">
            <a:spLocks noChangeArrowheads="1"/>
          </p:cNvSpPr>
          <p:nvPr/>
        </p:nvSpPr>
        <p:spPr bwMode="auto">
          <a:xfrm>
            <a:off x="6019800" y="3657600"/>
            <a:ext cx="146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get spoon</a:t>
            </a:r>
          </a:p>
        </p:txBody>
      </p:sp>
      <p:sp>
        <p:nvSpPr>
          <p:cNvPr id="75785" name="Text Box 10"/>
          <p:cNvSpPr txBox="1">
            <a:spLocks noChangeArrowheads="1"/>
          </p:cNvSpPr>
          <p:nvPr/>
        </p:nvSpPr>
        <p:spPr bwMode="auto">
          <a:xfrm>
            <a:off x="3352800" y="4876800"/>
            <a:ext cx="1912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eat breakfast</a:t>
            </a:r>
          </a:p>
        </p:txBody>
      </p:sp>
      <p:sp>
        <p:nvSpPr>
          <p:cNvPr id="75786" name="AutoShape 11"/>
          <p:cNvSpPr>
            <a:spLocks noChangeArrowheads="1"/>
          </p:cNvSpPr>
          <p:nvPr/>
        </p:nvSpPr>
        <p:spPr bwMode="auto">
          <a:xfrm>
            <a:off x="1447800" y="1981200"/>
            <a:ext cx="1524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7" name="AutoShape 12"/>
          <p:cNvSpPr>
            <a:spLocks noChangeArrowheads="1"/>
          </p:cNvSpPr>
          <p:nvPr/>
        </p:nvSpPr>
        <p:spPr bwMode="auto">
          <a:xfrm>
            <a:off x="1524000" y="2743200"/>
            <a:ext cx="1524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8" name="AutoShape 13"/>
          <p:cNvSpPr>
            <a:spLocks noChangeArrowheads="1"/>
          </p:cNvSpPr>
          <p:nvPr/>
        </p:nvSpPr>
        <p:spPr bwMode="auto">
          <a:xfrm>
            <a:off x="3733800" y="2133600"/>
            <a:ext cx="1524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9" name="AutoShape 14"/>
          <p:cNvSpPr>
            <a:spLocks noChangeArrowheads="1"/>
          </p:cNvSpPr>
          <p:nvPr/>
        </p:nvSpPr>
        <p:spPr bwMode="auto">
          <a:xfrm>
            <a:off x="3733800" y="2895600"/>
            <a:ext cx="1752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90" name="AutoShape 15"/>
          <p:cNvSpPr>
            <a:spLocks noChangeArrowheads="1"/>
          </p:cNvSpPr>
          <p:nvPr/>
        </p:nvSpPr>
        <p:spPr bwMode="auto">
          <a:xfrm>
            <a:off x="3733800" y="3810000"/>
            <a:ext cx="1752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91" name="AutoShape 16"/>
          <p:cNvSpPr>
            <a:spLocks noChangeArrowheads="1"/>
          </p:cNvSpPr>
          <p:nvPr/>
        </p:nvSpPr>
        <p:spPr bwMode="auto">
          <a:xfrm>
            <a:off x="6019800" y="3657600"/>
            <a:ext cx="1752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92" name="AutoShape 17"/>
          <p:cNvSpPr>
            <a:spLocks noChangeArrowheads="1"/>
          </p:cNvSpPr>
          <p:nvPr/>
        </p:nvSpPr>
        <p:spPr bwMode="auto">
          <a:xfrm>
            <a:off x="3352800" y="4876800"/>
            <a:ext cx="2057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93" name="Line 18"/>
          <p:cNvSpPr>
            <a:spLocks noChangeShapeType="1"/>
          </p:cNvSpPr>
          <p:nvPr/>
        </p:nvSpPr>
        <p:spPr bwMode="auto">
          <a:xfrm>
            <a:off x="2286000" y="24384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Line 19"/>
          <p:cNvSpPr>
            <a:spLocks noChangeShapeType="1"/>
          </p:cNvSpPr>
          <p:nvPr/>
        </p:nvSpPr>
        <p:spPr bwMode="auto">
          <a:xfrm>
            <a:off x="4495800" y="25908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5" name="Line 20"/>
          <p:cNvSpPr>
            <a:spLocks noChangeShapeType="1"/>
          </p:cNvSpPr>
          <p:nvPr/>
        </p:nvSpPr>
        <p:spPr bwMode="auto">
          <a:xfrm>
            <a:off x="4495800" y="3352800"/>
            <a:ext cx="0" cy="457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21"/>
          <p:cNvSpPr>
            <a:spLocks noChangeShapeType="1"/>
          </p:cNvSpPr>
          <p:nvPr/>
        </p:nvSpPr>
        <p:spPr bwMode="auto">
          <a:xfrm>
            <a:off x="2286000" y="3200400"/>
            <a:ext cx="1219200" cy="1676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Line 22"/>
          <p:cNvSpPr>
            <a:spLocks noChangeShapeType="1"/>
          </p:cNvSpPr>
          <p:nvPr/>
        </p:nvSpPr>
        <p:spPr bwMode="auto">
          <a:xfrm>
            <a:off x="4495800" y="4267200"/>
            <a:ext cx="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Line 23"/>
          <p:cNvSpPr>
            <a:spLocks noChangeShapeType="1"/>
          </p:cNvSpPr>
          <p:nvPr/>
        </p:nvSpPr>
        <p:spPr bwMode="auto">
          <a:xfrm flipH="1">
            <a:off x="5334000" y="4114800"/>
            <a:ext cx="9906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Text Box 24"/>
          <p:cNvSpPr txBox="1">
            <a:spLocks noChangeArrowheads="1"/>
          </p:cNvSpPr>
          <p:nvPr/>
        </p:nvSpPr>
        <p:spPr bwMode="auto">
          <a:xfrm>
            <a:off x="822325" y="5461000"/>
            <a:ext cx="651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solidFill>
                  <a:srgbClr val="0000CC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Order:</a:t>
            </a:r>
            <a:r>
              <a:rPr lang="en-US" altLang="en-US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  glass, juice, bowl, cereal, milk, spoon, eat.</a:t>
            </a:r>
          </a:p>
        </p:txBody>
      </p:sp>
      <p:sp>
        <p:nvSpPr>
          <p:cNvPr id="165914" name="Rectangle 2"/>
          <p:cNvSpPr>
            <a:spLocks noChangeArrowheads="1"/>
          </p:cNvSpPr>
          <p:nvPr/>
        </p:nvSpPr>
        <p:spPr bwMode="auto">
          <a:xfrm>
            <a:off x="457200" y="333375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Precedence Example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1F598EB-8E64-444A-83CA-6B7C9E04A10D}" type="slidenum">
              <a:rPr lang="en-US" altLang="en-US" sz="10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/>
              <a:t>74</a:t>
            </a:fld>
            <a:endParaRPr lang="en-US" altLang="en-US" sz="1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7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1625"/>
            <a:ext cx="8229600" cy="463550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Why Acyclic?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46188"/>
            <a:ext cx="8229600" cy="434340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/>
              <a:t>Why must directed graph by acyclic for the topological sort problem?</a:t>
            </a:r>
          </a:p>
          <a:p>
            <a:pPr eaLnBrk="1" hangingPunct="1"/>
            <a:r>
              <a:rPr lang="en-US" altLang="en-US"/>
              <a:t>Otherwise, no way to order events linearly without violating a precedence constraint.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F080D43-E280-4800-ACF3-E5BDAC68A038}" type="slidenum">
              <a:rPr lang="en-US" altLang="en-US" sz="1000"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/>
              <a:t>75</a:t>
            </a:fld>
            <a:endParaRPr lang="en-US" altLang="en-US" sz="1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20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 Algorithm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141663"/>
            <a:ext cx="8229600" cy="2232025"/>
          </a:xfrm>
        </p:spPr>
        <p:txBody>
          <a:bodyPr lIns="91440" tIns="45720" rIns="91440" bIns="45720"/>
          <a:lstStyle/>
          <a:p>
            <a:pPr eaLnBrk="1" hangingPunct="1">
              <a:buFont typeface="Monotype Sorts" pitchFamily="2" charset="2"/>
              <a:buNone/>
            </a:pPr>
            <a:endParaRPr lang="en-US" altLang="en-US" sz="800"/>
          </a:p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Time</a:t>
            </a:r>
            <a:r>
              <a:rPr lang="en-US" altLang="en-US"/>
              <a:t>: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V </a:t>
            </a:r>
            <a:r>
              <a:rPr lang="en-US" altLang="en-US"/>
              <a:t>+ </a:t>
            </a:r>
            <a:r>
              <a:rPr lang="en-US" altLang="en-US" i="1"/>
              <a:t>E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Correctness</a:t>
            </a:r>
            <a:r>
              <a:rPr lang="en-US" altLang="en-US"/>
              <a:t>: Want to prove that</a:t>
            </a:r>
            <a:br>
              <a:rPr lang="en-US" altLang="en-US"/>
            </a:br>
            <a:r>
              <a:rPr lang="en-US" altLang="en-US"/>
              <a:t>	(</a:t>
            </a:r>
            <a:r>
              <a:rPr lang="en-US" altLang="en-US" i="1"/>
              <a:t>u, v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 </a:t>
            </a:r>
            <a:r>
              <a:rPr lang="en-US" altLang="en-US" i="1">
                <a:sym typeface="Symbol" panose="05050102010706020507" pitchFamily="18" charset="2"/>
              </a:rPr>
              <a:t>E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G</a:t>
            </a:r>
            <a:r>
              <a:rPr lang="en-US" altLang="en-US">
                <a:sym typeface="Symbol" panose="05050102010706020507" pitchFamily="18" charset="2"/>
              </a:rPr>
              <a:t>)  </a:t>
            </a:r>
            <a:r>
              <a:rPr lang="en-US" altLang="en-US" i="1">
                <a:sym typeface="Symbol" panose="05050102010706020507" pitchFamily="18" charset="2"/>
              </a:rPr>
              <a:t>f 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u</a:t>
            </a:r>
            <a:r>
              <a:rPr lang="en-US" altLang="en-US">
                <a:sym typeface="Symbol" panose="05050102010706020507" pitchFamily="18" charset="2"/>
              </a:rPr>
              <a:t>) &gt; </a:t>
            </a:r>
            <a:r>
              <a:rPr lang="en-US" altLang="en-US" i="1">
                <a:sym typeface="Symbol" panose="05050102010706020507" pitchFamily="18" charset="2"/>
              </a:rPr>
              <a:t>f 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v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79877" name="Picture 10" descr="topological_s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66813"/>
            <a:ext cx="85693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Oval 2"/>
          <p:cNvSpPr>
            <a:spLocks noChangeArrowheads="1"/>
          </p:cNvSpPr>
          <p:nvPr/>
        </p:nvSpPr>
        <p:spPr bwMode="auto">
          <a:xfrm>
            <a:off x="52578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81923" name="Rectangle 4"/>
          <p:cNvSpPr>
            <a:spLocks noChangeArrowheads="1"/>
          </p:cNvSpPr>
          <p:nvPr/>
        </p:nvSpPr>
        <p:spPr bwMode="auto">
          <a:xfrm>
            <a:off x="2622550" y="5081588"/>
            <a:ext cx="22399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kumimoji="1" lang="en-US" altLang="en-US" sz="1800">
                <a:latin typeface="Comic Sans MS" panose="030F0702030302020204" pitchFamily="66" charset="0"/>
              </a:rPr>
              <a:t>Topological order:  </a:t>
            </a:r>
          </a:p>
        </p:txBody>
      </p:sp>
      <p:sp>
        <p:nvSpPr>
          <p:cNvPr id="81924" name="Oval 5"/>
          <p:cNvSpPr>
            <a:spLocks noChangeArrowheads="1"/>
          </p:cNvSpPr>
          <p:nvPr/>
        </p:nvSpPr>
        <p:spPr bwMode="auto">
          <a:xfrm>
            <a:off x="3581400" y="1676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1925" name="Oval 6"/>
          <p:cNvSpPr>
            <a:spLocks noChangeArrowheads="1"/>
          </p:cNvSpPr>
          <p:nvPr/>
        </p:nvSpPr>
        <p:spPr bwMode="auto">
          <a:xfrm>
            <a:off x="5257800" y="1676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1926" name="Oval 7"/>
          <p:cNvSpPr>
            <a:spLocks noChangeArrowheads="1"/>
          </p:cNvSpPr>
          <p:nvPr/>
        </p:nvSpPr>
        <p:spPr bwMode="auto">
          <a:xfrm>
            <a:off x="26670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81927" name="Oval 8"/>
          <p:cNvSpPr>
            <a:spLocks noChangeArrowheads="1"/>
          </p:cNvSpPr>
          <p:nvPr/>
        </p:nvSpPr>
        <p:spPr bwMode="auto">
          <a:xfrm>
            <a:off x="44196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1928" name="Oval 9"/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1929" name="Oval 10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254987" name="Oval 11"/>
          <p:cNvSpPr>
            <a:spLocks noChangeArrowheads="1"/>
          </p:cNvSpPr>
          <p:nvPr/>
        </p:nvSpPr>
        <p:spPr bwMode="auto">
          <a:xfrm>
            <a:off x="5257800" y="36576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</a:p>
        </p:txBody>
      </p:sp>
      <p:cxnSp>
        <p:nvCxnSpPr>
          <p:cNvPr id="81931" name="AutoShape 12"/>
          <p:cNvCxnSpPr>
            <a:cxnSpLocks noChangeShapeType="1"/>
            <a:stCxn id="81924" idx="3"/>
            <a:endCxn id="81926" idx="7"/>
          </p:cNvCxnSpPr>
          <p:nvPr/>
        </p:nvCxnSpPr>
        <p:spPr bwMode="auto">
          <a:xfrm flipH="1">
            <a:off x="2927350" y="19367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2" name="AutoShape 13"/>
          <p:cNvCxnSpPr>
            <a:cxnSpLocks noChangeShapeType="1"/>
            <a:stCxn id="81924" idx="5"/>
            <a:endCxn id="81927" idx="1"/>
          </p:cNvCxnSpPr>
          <p:nvPr/>
        </p:nvCxnSpPr>
        <p:spPr bwMode="auto">
          <a:xfrm>
            <a:off x="3841750" y="19367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3" name="AutoShape 14"/>
          <p:cNvCxnSpPr>
            <a:cxnSpLocks noChangeShapeType="1"/>
            <a:stCxn id="81924" idx="6"/>
            <a:endCxn id="81925" idx="2"/>
          </p:cNvCxnSpPr>
          <p:nvPr/>
        </p:nvCxnSpPr>
        <p:spPr bwMode="auto">
          <a:xfrm>
            <a:off x="3886200" y="1828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4" name="AutoShape 15"/>
          <p:cNvCxnSpPr>
            <a:cxnSpLocks noChangeShapeType="1"/>
            <a:stCxn id="81925" idx="5"/>
            <a:endCxn id="81928" idx="1"/>
          </p:cNvCxnSpPr>
          <p:nvPr/>
        </p:nvCxnSpPr>
        <p:spPr bwMode="auto">
          <a:xfrm>
            <a:off x="5518150" y="19367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5" name="AutoShape 16"/>
          <p:cNvCxnSpPr>
            <a:cxnSpLocks noChangeShapeType="1"/>
            <a:stCxn id="81928" idx="2"/>
            <a:endCxn id="81927" idx="6"/>
          </p:cNvCxnSpPr>
          <p:nvPr/>
        </p:nvCxnSpPr>
        <p:spPr bwMode="auto">
          <a:xfrm flipH="1">
            <a:off x="47244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6" name="AutoShape 17"/>
          <p:cNvCxnSpPr>
            <a:cxnSpLocks noChangeShapeType="1"/>
            <a:stCxn id="254987" idx="7"/>
            <a:endCxn id="81928" idx="3"/>
          </p:cNvCxnSpPr>
          <p:nvPr/>
        </p:nvCxnSpPr>
        <p:spPr bwMode="auto">
          <a:xfrm flipV="1">
            <a:off x="5518150" y="29273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7" name="AutoShape 18"/>
          <p:cNvCxnSpPr>
            <a:cxnSpLocks noChangeShapeType="1"/>
            <a:stCxn id="81927" idx="3"/>
            <a:endCxn id="81929" idx="7"/>
          </p:cNvCxnSpPr>
          <p:nvPr/>
        </p:nvCxnSpPr>
        <p:spPr bwMode="auto">
          <a:xfrm flipH="1">
            <a:off x="3841750" y="29273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8" name="AutoShape 19"/>
          <p:cNvCxnSpPr>
            <a:cxnSpLocks noChangeShapeType="1"/>
            <a:stCxn id="254987" idx="1"/>
            <a:endCxn id="81927" idx="5"/>
          </p:cNvCxnSpPr>
          <p:nvPr/>
        </p:nvCxnSpPr>
        <p:spPr bwMode="auto">
          <a:xfrm flipH="1" flipV="1">
            <a:off x="4679950" y="29273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9" name="AutoShape 20"/>
          <p:cNvCxnSpPr>
            <a:cxnSpLocks noChangeShapeType="1"/>
            <a:stCxn id="254987" idx="2"/>
            <a:endCxn id="81929" idx="6"/>
          </p:cNvCxnSpPr>
          <p:nvPr/>
        </p:nvCxnSpPr>
        <p:spPr bwMode="auto">
          <a:xfrm flipH="1">
            <a:off x="3886200" y="38100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0" name="AutoShape 21"/>
          <p:cNvCxnSpPr>
            <a:cxnSpLocks noChangeShapeType="1"/>
            <a:stCxn id="81926" idx="5"/>
            <a:endCxn id="81929" idx="1"/>
          </p:cNvCxnSpPr>
          <p:nvPr/>
        </p:nvCxnSpPr>
        <p:spPr bwMode="auto">
          <a:xfrm>
            <a:off x="2927350" y="29273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1" name="AutoShape 22"/>
          <p:cNvCxnSpPr>
            <a:cxnSpLocks noChangeShapeType="1"/>
            <a:stCxn id="81927" idx="2"/>
            <a:endCxn id="81926" idx="6"/>
          </p:cNvCxnSpPr>
          <p:nvPr/>
        </p:nvCxnSpPr>
        <p:spPr bwMode="auto">
          <a:xfrm flipH="1">
            <a:off x="29718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2" name="AutoShape 23"/>
          <p:cNvCxnSpPr>
            <a:cxnSpLocks noChangeShapeType="1"/>
            <a:stCxn id="81925" idx="3"/>
            <a:endCxn id="81927" idx="7"/>
          </p:cNvCxnSpPr>
          <p:nvPr/>
        </p:nvCxnSpPr>
        <p:spPr bwMode="auto">
          <a:xfrm flipH="1">
            <a:off x="4679950" y="19367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5001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Sort: Another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Oval 2"/>
          <p:cNvSpPr>
            <a:spLocks noChangeArrowheads="1"/>
          </p:cNvSpPr>
          <p:nvPr/>
        </p:nvSpPr>
        <p:spPr bwMode="auto">
          <a:xfrm>
            <a:off x="3581400" y="1676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2947" name="Rectangle 4"/>
          <p:cNvSpPr>
            <a:spLocks noChangeArrowheads="1"/>
          </p:cNvSpPr>
          <p:nvPr/>
        </p:nvSpPr>
        <p:spPr bwMode="auto">
          <a:xfrm>
            <a:off x="2622550" y="5081588"/>
            <a:ext cx="24193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kumimoji="1" lang="en-US" altLang="en-US" sz="1800">
                <a:latin typeface="Comic Sans MS" panose="030F0702030302020204" pitchFamily="66" charset="0"/>
              </a:rPr>
              <a:t>Topological order: 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1</a:t>
            </a:r>
            <a:endParaRPr kumimoji="1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3581400" y="1676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solidFill>
                  <a:schemeClr val="bg1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2949" name="Oval 6"/>
          <p:cNvSpPr>
            <a:spLocks noChangeArrowheads="1"/>
          </p:cNvSpPr>
          <p:nvPr/>
        </p:nvSpPr>
        <p:spPr bwMode="auto">
          <a:xfrm>
            <a:off x="5257800" y="1676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2950" name="Oval 7"/>
          <p:cNvSpPr>
            <a:spLocks noChangeArrowheads="1"/>
          </p:cNvSpPr>
          <p:nvPr/>
        </p:nvSpPr>
        <p:spPr bwMode="auto">
          <a:xfrm>
            <a:off x="26670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82951" name="Oval 8"/>
          <p:cNvSpPr>
            <a:spLocks noChangeArrowheads="1"/>
          </p:cNvSpPr>
          <p:nvPr/>
        </p:nvSpPr>
        <p:spPr bwMode="auto">
          <a:xfrm>
            <a:off x="44196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2952" name="Oval 9"/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2953" name="Oval 10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7</a:t>
            </a:r>
          </a:p>
        </p:txBody>
      </p:sp>
      <p:cxnSp>
        <p:nvCxnSpPr>
          <p:cNvPr id="82954" name="AutoShape 11"/>
          <p:cNvCxnSpPr>
            <a:cxnSpLocks noChangeShapeType="1"/>
            <a:stCxn id="256005" idx="3"/>
            <a:endCxn id="82950" idx="7"/>
          </p:cNvCxnSpPr>
          <p:nvPr/>
        </p:nvCxnSpPr>
        <p:spPr bwMode="auto">
          <a:xfrm flipH="1">
            <a:off x="2927350" y="19367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5" name="AutoShape 12"/>
          <p:cNvCxnSpPr>
            <a:cxnSpLocks noChangeShapeType="1"/>
            <a:stCxn id="256005" idx="5"/>
            <a:endCxn id="82951" idx="1"/>
          </p:cNvCxnSpPr>
          <p:nvPr/>
        </p:nvCxnSpPr>
        <p:spPr bwMode="auto">
          <a:xfrm>
            <a:off x="3841750" y="19367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6" name="AutoShape 13"/>
          <p:cNvCxnSpPr>
            <a:cxnSpLocks noChangeShapeType="1"/>
            <a:stCxn id="256005" idx="6"/>
            <a:endCxn id="82949" idx="2"/>
          </p:cNvCxnSpPr>
          <p:nvPr/>
        </p:nvCxnSpPr>
        <p:spPr bwMode="auto">
          <a:xfrm>
            <a:off x="3886200" y="1828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7" name="AutoShape 14"/>
          <p:cNvCxnSpPr>
            <a:cxnSpLocks noChangeShapeType="1"/>
            <a:stCxn id="82949" idx="5"/>
            <a:endCxn id="82952" idx="1"/>
          </p:cNvCxnSpPr>
          <p:nvPr/>
        </p:nvCxnSpPr>
        <p:spPr bwMode="auto">
          <a:xfrm>
            <a:off x="5518150" y="19367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8" name="AutoShape 15"/>
          <p:cNvCxnSpPr>
            <a:cxnSpLocks noChangeShapeType="1"/>
            <a:stCxn id="82952" idx="2"/>
            <a:endCxn id="82951" idx="6"/>
          </p:cNvCxnSpPr>
          <p:nvPr/>
        </p:nvCxnSpPr>
        <p:spPr bwMode="auto">
          <a:xfrm flipH="1">
            <a:off x="47244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9" name="AutoShape 16"/>
          <p:cNvCxnSpPr>
            <a:cxnSpLocks noChangeShapeType="1"/>
            <a:stCxn id="82951" idx="3"/>
            <a:endCxn id="82953" idx="7"/>
          </p:cNvCxnSpPr>
          <p:nvPr/>
        </p:nvCxnSpPr>
        <p:spPr bwMode="auto">
          <a:xfrm flipH="1">
            <a:off x="3841750" y="29273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0" name="AutoShape 17"/>
          <p:cNvCxnSpPr>
            <a:cxnSpLocks noChangeShapeType="1"/>
            <a:stCxn id="82950" idx="5"/>
            <a:endCxn id="82953" idx="1"/>
          </p:cNvCxnSpPr>
          <p:nvPr/>
        </p:nvCxnSpPr>
        <p:spPr bwMode="auto">
          <a:xfrm>
            <a:off x="2927350" y="29273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1" name="AutoShape 18"/>
          <p:cNvCxnSpPr>
            <a:cxnSpLocks noChangeShapeType="1"/>
            <a:stCxn id="82951" idx="2"/>
            <a:endCxn id="82950" idx="6"/>
          </p:cNvCxnSpPr>
          <p:nvPr/>
        </p:nvCxnSpPr>
        <p:spPr bwMode="auto">
          <a:xfrm flipH="1">
            <a:off x="29718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2" name="AutoShape 19"/>
          <p:cNvCxnSpPr>
            <a:cxnSpLocks noChangeShapeType="1"/>
            <a:stCxn id="82949" idx="3"/>
            <a:endCxn id="82951" idx="7"/>
          </p:cNvCxnSpPr>
          <p:nvPr/>
        </p:nvCxnSpPr>
        <p:spPr bwMode="auto">
          <a:xfrm flipH="1">
            <a:off x="4679950" y="19367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Sort: Another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Oval 2"/>
          <p:cNvSpPr>
            <a:spLocks noChangeArrowheads="1"/>
          </p:cNvSpPr>
          <p:nvPr/>
        </p:nvSpPr>
        <p:spPr bwMode="auto">
          <a:xfrm>
            <a:off x="5257800" y="1676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2622550" y="5081588"/>
            <a:ext cx="27559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kumimoji="1" lang="en-US" altLang="en-US" sz="1800">
                <a:latin typeface="Comic Sans MS" panose="030F0702030302020204" pitchFamily="66" charset="0"/>
              </a:rPr>
              <a:t>Topological order: 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1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2</a:t>
            </a:r>
            <a:endParaRPr kumimoji="1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5257800" y="1676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solidFill>
                  <a:schemeClr val="bg1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3973" name="Oval 6"/>
          <p:cNvSpPr>
            <a:spLocks noChangeArrowheads="1"/>
          </p:cNvSpPr>
          <p:nvPr/>
        </p:nvSpPr>
        <p:spPr bwMode="auto">
          <a:xfrm>
            <a:off x="26670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83974" name="Oval 7"/>
          <p:cNvSpPr>
            <a:spLocks noChangeArrowheads="1"/>
          </p:cNvSpPr>
          <p:nvPr/>
        </p:nvSpPr>
        <p:spPr bwMode="auto">
          <a:xfrm>
            <a:off x="44196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3975" name="Oval 8"/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3976" name="Oval 9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7</a:t>
            </a:r>
          </a:p>
        </p:txBody>
      </p:sp>
      <p:cxnSp>
        <p:nvCxnSpPr>
          <p:cNvPr id="83977" name="AutoShape 10"/>
          <p:cNvCxnSpPr>
            <a:cxnSpLocks noChangeShapeType="1"/>
            <a:stCxn id="257029" idx="5"/>
            <a:endCxn id="83975" idx="1"/>
          </p:cNvCxnSpPr>
          <p:nvPr/>
        </p:nvCxnSpPr>
        <p:spPr bwMode="auto">
          <a:xfrm>
            <a:off x="5518150" y="19367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8" name="AutoShape 11"/>
          <p:cNvCxnSpPr>
            <a:cxnSpLocks noChangeShapeType="1"/>
            <a:stCxn id="83975" idx="2"/>
            <a:endCxn id="83974" idx="6"/>
          </p:cNvCxnSpPr>
          <p:nvPr/>
        </p:nvCxnSpPr>
        <p:spPr bwMode="auto">
          <a:xfrm flipH="1">
            <a:off x="47244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9" name="AutoShape 12"/>
          <p:cNvCxnSpPr>
            <a:cxnSpLocks noChangeShapeType="1"/>
            <a:stCxn id="83974" idx="3"/>
            <a:endCxn id="83976" idx="7"/>
          </p:cNvCxnSpPr>
          <p:nvPr/>
        </p:nvCxnSpPr>
        <p:spPr bwMode="auto">
          <a:xfrm flipH="1">
            <a:off x="3841750" y="29273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0" name="AutoShape 13"/>
          <p:cNvCxnSpPr>
            <a:cxnSpLocks noChangeShapeType="1"/>
            <a:stCxn id="83973" idx="5"/>
            <a:endCxn id="83976" idx="1"/>
          </p:cNvCxnSpPr>
          <p:nvPr/>
        </p:nvCxnSpPr>
        <p:spPr bwMode="auto">
          <a:xfrm>
            <a:off x="2927350" y="29273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1" name="AutoShape 14"/>
          <p:cNvCxnSpPr>
            <a:cxnSpLocks noChangeShapeType="1"/>
            <a:stCxn id="83974" idx="2"/>
            <a:endCxn id="83973" idx="6"/>
          </p:cNvCxnSpPr>
          <p:nvPr/>
        </p:nvCxnSpPr>
        <p:spPr bwMode="auto">
          <a:xfrm flipH="1">
            <a:off x="29718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2" name="AutoShape 15"/>
          <p:cNvCxnSpPr>
            <a:cxnSpLocks noChangeShapeType="1"/>
            <a:stCxn id="257029" idx="3"/>
            <a:endCxn id="83974" idx="7"/>
          </p:cNvCxnSpPr>
          <p:nvPr/>
        </p:nvCxnSpPr>
        <p:spPr bwMode="auto">
          <a:xfrm flipH="1">
            <a:off x="4679950" y="19367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04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Sort: Another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Oval 2"/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2622550" y="5081588"/>
            <a:ext cx="30908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kumimoji="1" lang="en-US" altLang="en-US" sz="1800">
                <a:latin typeface="Comic Sans MS" panose="030F0702030302020204" pitchFamily="66" charset="0"/>
              </a:rPr>
              <a:t>Topological order: 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1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2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3</a:t>
            </a:r>
            <a:endParaRPr kumimoji="1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4996" name="Oval 5"/>
          <p:cNvSpPr>
            <a:spLocks noChangeArrowheads="1"/>
          </p:cNvSpPr>
          <p:nvPr/>
        </p:nvSpPr>
        <p:spPr bwMode="auto">
          <a:xfrm>
            <a:off x="26670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84997" name="Oval 6"/>
          <p:cNvSpPr>
            <a:spLocks noChangeArrowheads="1"/>
          </p:cNvSpPr>
          <p:nvPr/>
        </p:nvSpPr>
        <p:spPr bwMode="auto">
          <a:xfrm>
            <a:off x="44196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solidFill>
                  <a:schemeClr val="bg1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4999" name="Oval 8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7</a:t>
            </a:r>
          </a:p>
        </p:txBody>
      </p:sp>
      <p:cxnSp>
        <p:nvCxnSpPr>
          <p:cNvPr id="85000" name="AutoShape 9"/>
          <p:cNvCxnSpPr>
            <a:cxnSpLocks noChangeShapeType="1"/>
            <a:stCxn id="258055" idx="2"/>
            <a:endCxn id="84997" idx="6"/>
          </p:cNvCxnSpPr>
          <p:nvPr/>
        </p:nvCxnSpPr>
        <p:spPr bwMode="auto">
          <a:xfrm flipH="1">
            <a:off x="47244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1" name="AutoShape 10"/>
          <p:cNvCxnSpPr>
            <a:cxnSpLocks noChangeShapeType="1"/>
            <a:stCxn id="84997" idx="3"/>
            <a:endCxn id="84999" idx="7"/>
          </p:cNvCxnSpPr>
          <p:nvPr/>
        </p:nvCxnSpPr>
        <p:spPr bwMode="auto">
          <a:xfrm flipH="1">
            <a:off x="3841750" y="29273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2" name="AutoShape 11"/>
          <p:cNvCxnSpPr>
            <a:cxnSpLocks noChangeShapeType="1"/>
            <a:stCxn id="84996" idx="5"/>
            <a:endCxn id="84999" idx="1"/>
          </p:cNvCxnSpPr>
          <p:nvPr/>
        </p:nvCxnSpPr>
        <p:spPr bwMode="auto">
          <a:xfrm>
            <a:off x="2927350" y="29273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3" name="AutoShape 12"/>
          <p:cNvCxnSpPr>
            <a:cxnSpLocks noChangeShapeType="1"/>
            <a:stCxn id="84997" idx="2"/>
            <a:endCxn id="84996" idx="6"/>
          </p:cNvCxnSpPr>
          <p:nvPr/>
        </p:nvCxnSpPr>
        <p:spPr bwMode="auto">
          <a:xfrm flipH="1">
            <a:off x="29718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80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Sort: Another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9235" name="AutoShape 19"/>
          <p:cNvCxnSpPr>
            <a:cxnSpLocks noChangeShapeType="1"/>
            <a:stCxn id="9220" idx="0"/>
            <a:endCxn id="921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20"/>
          <p:cNvCxnSpPr>
            <a:cxnSpLocks noChangeShapeType="1"/>
            <a:stCxn id="9219" idx="6"/>
            <a:endCxn id="922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21"/>
          <p:cNvCxnSpPr>
            <a:cxnSpLocks noChangeShapeType="1"/>
            <a:stCxn id="9221" idx="4"/>
            <a:endCxn id="922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22" idx="7"/>
            <a:endCxn id="922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3"/>
          <p:cNvCxnSpPr>
            <a:cxnSpLocks noChangeShapeType="1"/>
            <a:stCxn id="9222" idx="6"/>
            <a:endCxn id="922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4"/>
          <p:cNvCxnSpPr>
            <a:cxnSpLocks noChangeShapeType="1"/>
            <a:stCxn id="9224" idx="0"/>
            <a:endCxn id="922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25"/>
          <p:cNvCxnSpPr>
            <a:cxnSpLocks noChangeShapeType="1"/>
            <a:stCxn id="9223" idx="6"/>
            <a:endCxn id="922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24" idx="6"/>
            <a:endCxn id="922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3" name="AutoShape 27"/>
          <p:cNvCxnSpPr>
            <a:cxnSpLocks noChangeShapeType="1"/>
            <a:stCxn id="9226" idx="0"/>
            <a:endCxn id="922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r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Oval 2"/>
          <p:cNvSpPr>
            <a:spLocks noChangeArrowheads="1"/>
          </p:cNvSpPr>
          <p:nvPr/>
        </p:nvSpPr>
        <p:spPr bwMode="auto">
          <a:xfrm>
            <a:off x="4419600" y="26670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2622550" y="5081588"/>
            <a:ext cx="34274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kumimoji="1" lang="en-US" altLang="en-US" sz="1800">
                <a:latin typeface="Comic Sans MS" panose="030F0702030302020204" pitchFamily="66" charset="0"/>
              </a:rPr>
              <a:t>Topological order: 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1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2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3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4</a:t>
            </a:r>
            <a:endParaRPr kumimoji="1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6020" name="Oval 5"/>
          <p:cNvSpPr>
            <a:spLocks noChangeArrowheads="1"/>
          </p:cNvSpPr>
          <p:nvPr/>
        </p:nvSpPr>
        <p:spPr bwMode="auto">
          <a:xfrm>
            <a:off x="26670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59078" name="Oval 6"/>
          <p:cNvSpPr>
            <a:spLocks noChangeArrowheads="1"/>
          </p:cNvSpPr>
          <p:nvPr/>
        </p:nvSpPr>
        <p:spPr bwMode="auto">
          <a:xfrm>
            <a:off x="4419600" y="26670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solidFill>
                  <a:schemeClr val="bg1"/>
                </a:solidFill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6022" name="Oval 7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7</a:t>
            </a:r>
          </a:p>
        </p:txBody>
      </p:sp>
      <p:cxnSp>
        <p:nvCxnSpPr>
          <p:cNvPr id="86023" name="AutoShape 8"/>
          <p:cNvCxnSpPr>
            <a:cxnSpLocks noChangeShapeType="1"/>
            <a:stCxn id="259078" idx="3"/>
            <a:endCxn id="86022" idx="7"/>
          </p:cNvCxnSpPr>
          <p:nvPr/>
        </p:nvCxnSpPr>
        <p:spPr bwMode="auto">
          <a:xfrm flipH="1">
            <a:off x="3841750" y="2927350"/>
            <a:ext cx="6223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4" name="AutoShape 9"/>
          <p:cNvCxnSpPr>
            <a:cxnSpLocks noChangeShapeType="1"/>
            <a:stCxn id="86020" idx="5"/>
            <a:endCxn id="86022" idx="1"/>
          </p:cNvCxnSpPr>
          <p:nvPr/>
        </p:nvCxnSpPr>
        <p:spPr bwMode="auto">
          <a:xfrm>
            <a:off x="2927350" y="29273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5" name="AutoShape 10"/>
          <p:cNvCxnSpPr>
            <a:cxnSpLocks noChangeShapeType="1"/>
            <a:stCxn id="259078" idx="2"/>
            <a:endCxn id="86020" idx="6"/>
          </p:cNvCxnSpPr>
          <p:nvPr/>
        </p:nvCxnSpPr>
        <p:spPr bwMode="auto">
          <a:xfrm flipH="1">
            <a:off x="2971800" y="28194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90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Sort: Another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Oval 2"/>
          <p:cNvSpPr>
            <a:spLocks noChangeArrowheads="1"/>
          </p:cNvSpPr>
          <p:nvPr/>
        </p:nvSpPr>
        <p:spPr bwMode="auto">
          <a:xfrm>
            <a:off x="2667000" y="26670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622550" y="5081588"/>
            <a:ext cx="37623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kumimoji="1" lang="en-US" altLang="en-US" sz="1800">
                <a:latin typeface="Comic Sans MS" panose="030F0702030302020204" pitchFamily="66" charset="0"/>
              </a:rPr>
              <a:t>Topological order: 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1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2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3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4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5</a:t>
            </a:r>
            <a:endParaRPr kumimoji="1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260101" name="Oval 5"/>
          <p:cNvSpPr>
            <a:spLocks noChangeArrowheads="1"/>
          </p:cNvSpPr>
          <p:nvPr/>
        </p:nvSpPr>
        <p:spPr bwMode="auto">
          <a:xfrm>
            <a:off x="2667000" y="26670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solidFill>
                  <a:schemeClr val="bg1"/>
                </a:solidFill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87045" name="Oval 6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7</a:t>
            </a:r>
          </a:p>
        </p:txBody>
      </p:sp>
      <p:cxnSp>
        <p:nvCxnSpPr>
          <p:cNvPr id="87046" name="AutoShape 7"/>
          <p:cNvCxnSpPr>
            <a:cxnSpLocks noChangeShapeType="1"/>
            <a:stCxn id="260101" idx="5"/>
            <a:endCxn id="87045" idx="1"/>
          </p:cNvCxnSpPr>
          <p:nvPr/>
        </p:nvCxnSpPr>
        <p:spPr bwMode="auto">
          <a:xfrm>
            <a:off x="2927350" y="2927350"/>
            <a:ext cx="698500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010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Sort: Another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Oval 2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622550" y="5081588"/>
            <a:ext cx="40989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kumimoji="1" lang="en-US" altLang="en-US" sz="1800">
                <a:latin typeface="Comic Sans MS" panose="030F0702030302020204" pitchFamily="66" charset="0"/>
              </a:rPr>
              <a:t>Topological order: 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1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2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3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4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5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6</a:t>
            </a:r>
            <a:endParaRPr kumimoji="1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261125" name="Oval 5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400">
                <a:solidFill>
                  <a:schemeClr val="bg1"/>
                </a:solidFill>
                <a:latin typeface="Comic Sans MS" panose="030F0702030302020204" pitchFamily="66" charset="0"/>
              </a:rPr>
              <a:t>v</a:t>
            </a:r>
            <a:r>
              <a:rPr kumimoji="1" lang="en-US" altLang="en-US" sz="1400" baseline="-25000">
                <a:solidFill>
                  <a:schemeClr val="bg1"/>
                </a:solidFill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261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Sort: Another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ChangeArrowheads="1"/>
          </p:cNvSpPr>
          <p:nvPr/>
        </p:nvSpPr>
        <p:spPr bwMode="auto">
          <a:xfrm>
            <a:off x="2622550" y="5081588"/>
            <a:ext cx="44910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kumimoji="1" lang="en-US" altLang="en-US" sz="1800">
                <a:latin typeface="Comic Sans MS" panose="030F0702030302020204" pitchFamily="66" charset="0"/>
              </a:rPr>
              <a:t>Topological order: 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1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2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3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4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5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6</a:t>
            </a:r>
            <a:r>
              <a:rPr kumimoji="1" lang="en-US" altLang="en-US" sz="1800">
                <a:latin typeface="Comic Sans MS" panose="030F0702030302020204" pitchFamily="66" charset="0"/>
              </a:rPr>
              <a:t>, v</a:t>
            </a:r>
            <a:r>
              <a:rPr kumimoji="1" lang="en-US" altLang="en-US" sz="1800" baseline="-25000">
                <a:latin typeface="Comic Sans MS" panose="030F0702030302020204" pitchFamily="66" charset="0"/>
              </a:rPr>
              <a:t>7</a:t>
            </a:r>
            <a:r>
              <a:rPr kumimoji="1" lang="en-US" altLang="en-US" sz="1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89091" name="Oval 4"/>
          <p:cNvSpPr>
            <a:spLocks noChangeArrowheads="1"/>
          </p:cNvSpPr>
          <p:nvPr/>
        </p:nvSpPr>
        <p:spPr bwMode="auto">
          <a:xfrm>
            <a:off x="1371600" y="1754188"/>
            <a:ext cx="274638" cy="2746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9092" name="Oval 5"/>
          <p:cNvSpPr>
            <a:spLocks noChangeArrowheads="1"/>
          </p:cNvSpPr>
          <p:nvPr/>
        </p:nvSpPr>
        <p:spPr bwMode="auto">
          <a:xfrm>
            <a:off x="2636838" y="1754188"/>
            <a:ext cx="274637" cy="2746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9093" name="Oval 6"/>
          <p:cNvSpPr>
            <a:spLocks noChangeArrowheads="1"/>
          </p:cNvSpPr>
          <p:nvPr/>
        </p:nvSpPr>
        <p:spPr bwMode="auto">
          <a:xfrm>
            <a:off x="685800" y="2644775"/>
            <a:ext cx="274638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89094" name="Oval 7"/>
          <p:cNvSpPr>
            <a:spLocks noChangeArrowheads="1"/>
          </p:cNvSpPr>
          <p:nvPr/>
        </p:nvSpPr>
        <p:spPr bwMode="auto">
          <a:xfrm>
            <a:off x="2005013" y="2644775"/>
            <a:ext cx="273050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9095" name="Oval 8"/>
          <p:cNvSpPr>
            <a:spLocks noChangeArrowheads="1"/>
          </p:cNvSpPr>
          <p:nvPr/>
        </p:nvSpPr>
        <p:spPr bwMode="auto">
          <a:xfrm>
            <a:off x="3322638" y="2644775"/>
            <a:ext cx="274637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9096" name="Oval 9"/>
          <p:cNvSpPr>
            <a:spLocks noChangeArrowheads="1"/>
          </p:cNvSpPr>
          <p:nvPr/>
        </p:nvSpPr>
        <p:spPr bwMode="auto">
          <a:xfrm>
            <a:off x="1371600" y="3535363"/>
            <a:ext cx="274638" cy="2746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89097" name="Oval 10"/>
          <p:cNvSpPr>
            <a:spLocks noChangeArrowheads="1"/>
          </p:cNvSpPr>
          <p:nvPr/>
        </p:nvSpPr>
        <p:spPr bwMode="auto">
          <a:xfrm>
            <a:off x="2636838" y="3535363"/>
            <a:ext cx="274637" cy="2746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1</a:t>
            </a:r>
          </a:p>
        </p:txBody>
      </p:sp>
      <p:cxnSp>
        <p:nvCxnSpPr>
          <p:cNvPr id="89098" name="AutoShape 11"/>
          <p:cNvCxnSpPr>
            <a:cxnSpLocks noChangeShapeType="1"/>
            <a:stCxn id="89091" idx="3"/>
            <a:endCxn id="89093" idx="7"/>
          </p:cNvCxnSpPr>
          <p:nvPr/>
        </p:nvCxnSpPr>
        <p:spPr bwMode="auto">
          <a:xfrm flipH="1">
            <a:off x="920750" y="1989138"/>
            <a:ext cx="490538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099" name="AutoShape 12"/>
          <p:cNvCxnSpPr>
            <a:cxnSpLocks noChangeShapeType="1"/>
            <a:stCxn id="89091" idx="5"/>
            <a:endCxn id="89094" idx="1"/>
          </p:cNvCxnSpPr>
          <p:nvPr/>
        </p:nvCxnSpPr>
        <p:spPr bwMode="auto">
          <a:xfrm>
            <a:off x="1606550" y="1989138"/>
            <a:ext cx="438150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0" name="AutoShape 13"/>
          <p:cNvCxnSpPr>
            <a:cxnSpLocks noChangeShapeType="1"/>
            <a:stCxn id="89091" idx="6"/>
            <a:endCxn id="89092" idx="2"/>
          </p:cNvCxnSpPr>
          <p:nvPr/>
        </p:nvCxnSpPr>
        <p:spPr bwMode="auto">
          <a:xfrm>
            <a:off x="1646238" y="18923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1" name="AutoShape 14"/>
          <p:cNvCxnSpPr>
            <a:cxnSpLocks noChangeShapeType="1"/>
            <a:stCxn id="89092" idx="5"/>
            <a:endCxn id="89095" idx="1"/>
          </p:cNvCxnSpPr>
          <p:nvPr/>
        </p:nvCxnSpPr>
        <p:spPr bwMode="auto">
          <a:xfrm>
            <a:off x="2871788" y="1989138"/>
            <a:ext cx="490537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2" name="AutoShape 15"/>
          <p:cNvCxnSpPr>
            <a:cxnSpLocks noChangeShapeType="1"/>
            <a:stCxn id="89095" idx="2"/>
            <a:endCxn id="89094" idx="6"/>
          </p:cNvCxnSpPr>
          <p:nvPr/>
        </p:nvCxnSpPr>
        <p:spPr bwMode="auto">
          <a:xfrm flipH="1">
            <a:off x="2278063" y="2782888"/>
            <a:ext cx="1044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3" name="AutoShape 16"/>
          <p:cNvCxnSpPr>
            <a:cxnSpLocks noChangeShapeType="1"/>
            <a:stCxn id="89097" idx="7"/>
            <a:endCxn id="89095" idx="3"/>
          </p:cNvCxnSpPr>
          <p:nvPr/>
        </p:nvCxnSpPr>
        <p:spPr bwMode="auto">
          <a:xfrm flipV="1">
            <a:off x="2871788" y="2879725"/>
            <a:ext cx="490537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4" name="AutoShape 17"/>
          <p:cNvCxnSpPr>
            <a:cxnSpLocks noChangeShapeType="1"/>
            <a:stCxn id="89094" idx="3"/>
            <a:endCxn id="89096" idx="7"/>
          </p:cNvCxnSpPr>
          <p:nvPr/>
        </p:nvCxnSpPr>
        <p:spPr bwMode="auto">
          <a:xfrm flipH="1">
            <a:off x="1606550" y="2879725"/>
            <a:ext cx="438150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5" name="AutoShape 18"/>
          <p:cNvCxnSpPr>
            <a:cxnSpLocks noChangeShapeType="1"/>
            <a:stCxn id="89097" idx="1"/>
            <a:endCxn id="89094" idx="5"/>
          </p:cNvCxnSpPr>
          <p:nvPr/>
        </p:nvCxnSpPr>
        <p:spPr bwMode="auto">
          <a:xfrm flipH="1" flipV="1">
            <a:off x="2238375" y="2879725"/>
            <a:ext cx="438150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6" name="AutoShape 19"/>
          <p:cNvCxnSpPr>
            <a:cxnSpLocks noChangeShapeType="1"/>
            <a:stCxn id="89097" idx="2"/>
            <a:endCxn id="89096" idx="6"/>
          </p:cNvCxnSpPr>
          <p:nvPr/>
        </p:nvCxnSpPr>
        <p:spPr bwMode="auto">
          <a:xfrm flipH="1">
            <a:off x="1646238" y="3673475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7" name="AutoShape 20"/>
          <p:cNvCxnSpPr>
            <a:cxnSpLocks noChangeShapeType="1"/>
            <a:stCxn id="89093" idx="5"/>
            <a:endCxn id="89096" idx="1"/>
          </p:cNvCxnSpPr>
          <p:nvPr/>
        </p:nvCxnSpPr>
        <p:spPr bwMode="auto">
          <a:xfrm>
            <a:off x="920750" y="2879725"/>
            <a:ext cx="490538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8" name="AutoShape 21"/>
          <p:cNvCxnSpPr>
            <a:cxnSpLocks noChangeShapeType="1"/>
            <a:stCxn id="89094" idx="2"/>
            <a:endCxn id="89093" idx="6"/>
          </p:cNvCxnSpPr>
          <p:nvPr/>
        </p:nvCxnSpPr>
        <p:spPr bwMode="auto">
          <a:xfrm flipH="1">
            <a:off x="960438" y="2782888"/>
            <a:ext cx="1044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9" name="AutoShape 22"/>
          <p:cNvCxnSpPr>
            <a:cxnSpLocks noChangeShapeType="1"/>
            <a:stCxn id="89092" idx="3"/>
            <a:endCxn id="89094" idx="7"/>
          </p:cNvCxnSpPr>
          <p:nvPr/>
        </p:nvCxnSpPr>
        <p:spPr bwMode="auto">
          <a:xfrm flipH="1">
            <a:off x="2238375" y="1989138"/>
            <a:ext cx="438150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10" name="Oval 23"/>
          <p:cNvSpPr>
            <a:spLocks noChangeArrowheads="1"/>
          </p:cNvSpPr>
          <p:nvPr/>
        </p:nvSpPr>
        <p:spPr bwMode="auto">
          <a:xfrm>
            <a:off x="4267200" y="2667000"/>
            <a:ext cx="274638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89111" name="Oval 24"/>
          <p:cNvSpPr>
            <a:spLocks noChangeArrowheads="1"/>
          </p:cNvSpPr>
          <p:nvPr/>
        </p:nvSpPr>
        <p:spPr bwMode="auto">
          <a:xfrm>
            <a:off x="4953000" y="2667000"/>
            <a:ext cx="274638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9112" name="Oval 25"/>
          <p:cNvSpPr>
            <a:spLocks noChangeArrowheads="1"/>
          </p:cNvSpPr>
          <p:nvPr/>
        </p:nvSpPr>
        <p:spPr bwMode="auto">
          <a:xfrm>
            <a:off x="5638800" y="2667000"/>
            <a:ext cx="274638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3</a:t>
            </a:r>
          </a:p>
        </p:txBody>
      </p:sp>
      <p:cxnSp>
        <p:nvCxnSpPr>
          <p:cNvPr id="89113" name="AutoShape 26"/>
          <p:cNvCxnSpPr>
            <a:cxnSpLocks noChangeShapeType="1"/>
            <a:stCxn id="89111" idx="6"/>
            <a:endCxn id="89112" idx="2"/>
          </p:cNvCxnSpPr>
          <p:nvPr/>
        </p:nvCxnSpPr>
        <p:spPr bwMode="auto">
          <a:xfrm>
            <a:off x="5227638" y="2805113"/>
            <a:ext cx="411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14" name="Oval 27"/>
          <p:cNvSpPr>
            <a:spLocks noChangeArrowheads="1"/>
          </p:cNvSpPr>
          <p:nvPr/>
        </p:nvSpPr>
        <p:spPr bwMode="auto">
          <a:xfrm>
            <a:off x="6324600" y="2667000"/>
            <a:ext cx="274638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4</a:t>
            </a:r>
          </a:p>
        </p:txBody>
      </p:sp>
      <p:cxnSp>
        <p:nvCxnSpPr>
          <p:cNvPr id="89115" name="AutoShape 28"/>
          <p:cNvCxnSpPr>
            <a:cxnSpLocks noChangeShapeType="1"/>
            <a:stCxn id="89112" idx="6"/>
            <a:endCxn id="89114" idx="2"/>
          </p:cNvCxnSpPr>
          <p:nvPr/>
        </p:nvCxnSpPr>
        <p:spPr bwMode="auto">
          <a:xfrm>
            <a:off x="5913438" y="2805113"/>
            <a:ext cx="411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16" name="Oval 29"/>
          <p:cNvSpPr>
            <a:spLocks noChangeArrowheads="1"/>
          </p:cNvSpPr>
          <p:nvPr/>
        </p:nvSpPr>
        <p:spPr bwMode="auto">
          <a:xfrm>
            <a:off x="7010400" y="2667000"/>
            <a:ext cx="274638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5</a:t>
            </a:r>
          </a:p>
        </p:txBody>
      </p:sp>
      <p:cxnSp>
        <p:nvCxnSpPr>
          <p:cNvPr id="89117" name="AutoShape 30"/>
          <p:cNvCxnSpPr>
            <a:cxnSpLocks noChangeShapeType="1"/>
            <a:stCxn id="89114" idx="6"/>
            <a:endCxn id="89116" idx="2"/>
          </p:cNvCxnSpPr>
          <p:nvPr/>
        </p:nvCxnSpPr>
        <p:spPr bwMode="auto">
          <a:xfrm>
            <a:off x="6599238" y="2805113"/>
            <a:ext cx="411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18" name="Oval 31"/>
          <p:cNvSpPr>
            <a:spLocks noChangeArrowheads="1"/>
          </p:cNvSpPr>
          <p:nvPr/>
        </p:nvSpPr>
        <p:spPr bwMode="auto">
          <a:xfrm>
            <a:off x="7696200" y="2667000"/>
            <a:ext cx="274638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6</a:t>
            </a:r>
          </a:p>
        </p:txBody>
      </p:sp>
      <p:cxnSp>
        <p:nvCxnSpPr>
          <p:cNvPr id="89119" name="AutoShape 32"/>
          <p:cNvCxnSpPr>
            <a:cxnSpLocks noChangeShapeType="1"/>
            <a:stCxn id="89116" idx="6"/>
            <a:endCxn id="89118" idx="2"/>
          </p:cNvCxnSpPr>
          <p:nvPr/>
        </p:nvCxnSpPr>
        <p:spPr bwMode="auto">
          <a:xfrm>
            <a:off x="7285038" y="2805113"/>
            <a:ext cx="411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20" name="Oval 33"/>
          <p:cNvSpPr>
            <a:spLocks noChangeArrowheads="1"/>
          </p:cNvSpPr>
          <p:nvPr/>
        </p:nvSpPr>
        <p:spPr bwMode="auto">
          <a:xfrm>
            <a:off x="8412163" y="2667000"/>
            <a:ext cx="274637" cy="2746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1200">
                <a:latin typeface="Comic Sans MS" panose="030F0702030302020204" pitchFamily="66" charset="0"/>
              </a:rPr>
              <a:t>v</a:t>
            </a:r>
            <a:r>
              <a:rPr kumimoji="1" lang="en-US" altLang="en-US" sz="1200" baseline="-25000">
                <a:latin typeface="Comic Sans MS" panose="030F0702030302020204" pitchFamily="66" charset="0"/>
              </a:rPr>
              <a:t>7</a:t>
            </a:r>
          </a:p>
        </p:txBody>
      </p:sp>
      <p:cxnSp>
        <p:nvCxnSpPr>
          <p:cNvPr id="89121" name="AutoShape 34"/>
          <p:cNvCxnSpPr>
            <a:cxnSpLocks noChangeShapeType="1"/>
            <a:stCxn id="89118" idx="6"/>
            <a:endCxn id="89120" idx="2"/>
          </p:cNvCxnSpPr>
          <p:nvPr/>
        </p:nvCxnSpPr>
        <p:spPr bwMode="auto">
          <a:xfrm>
            <a:off x="7970838" y="2805113"/>
            <a:ext cx="441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2" name="AutoShape 35"/>
          <p:cNvCxnSpPr>
            <a:cxnSpLocks noChangeShapeType="1"/>
            <a:stCxn id="89112" idx="0"/>
            <a:endCxn id="89116" idx="0"/>
          </p:cNvCxnSpPr>
          <p:nvPr/>
        </p:nvCxnSpPr>
        <p:spPr bwMode="auto">
          <a:xfrm rot="5400000" flipV="1">
            <a:off x="6461919" y="1981994"/>
            <a:ext cx="1588" cy="13716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3" name="AutoShape 36"/>
          <p:cNvCxnSpPr>
            <a:cxnSpLocks noChangeShapeType="1"/>
            <a:stCxn id="89111" idx="4"/>
            <a:endCxn id="89116" idx="3"/>
          </p:cNvCxnSpPr>
          <p:nvPr/>
        </p:nvCxnSpPr>
        <p:spPr bwMode="auto">
          <a:xfrm rot="5400000" flipH="1" flipV="1">
            <a:off x="6050757" y="1942306"/>
            <a:ext cx="39688" cy="1958975"/>
          </a:xfrm>
          <a:prstGeom prst="curvedConnector3">
            <a:avLst>
              <a:gd name="adj1" fmla="val -648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4" name="AutoShape 37"/>
          <p:cNvCxnSpPr>
            <a:cxnSpLocks noChangeShapeType="1"/>
            <a:stCxn id="89110" idx="4"/>
            <a:endCxn id="89116" idx="4"/>
          </p:cNvCxnSpPr>
          <p:nvPr/>
        </p:nvCxnSpPr>
        <p:spPr bwMode="auto">
          <a:xfrm rot="16200000" flipH="1">
            <a:off x="5776119" y="1570832"/>
            <a:ext cx="1587" cy="2743200"/>
          </a:xfrm>
          <a:prstGeom prst="curvedConnector3">
            <a:avLst>
              <a:gd name="adj1" fmla="val 298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5" name="AutoShape 38"/>
          <p:cNvCxnSpPr>
            <a:cxnSpLocks noChangeShapeType="1"/>
            <a:stCxn id="89110" idx="0"/>
            <a:endCxn id="89114" idx="0"/>
          </p:cNvCxnSpPr>
          <p:nvPr/>
        </p:nvCxnSpPr>
        <p:spPr bwMode="auto">
          <a:xfrm rot="5400000" flipV="1">
            <a:off x="5433219" y="1639094"/>
            <a:ext cx="1588" cy="20574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6" name="AutoShape 39"/>
          <p:cNvCxnSpPr>
            <a:cxnSpLocks noChangeShapeType="1"/>
            <a:stCxn id="89116" idx="7"/>
            <a:endCxn id="89120" idx="0"/>
          </p:cNvCxnSpPr>
          <p:nvPr/>
        </p:nvCxnSpPr>
        <p:spPr bwMode="auto">
          <a:xfrm rot="-5400000">
            <a:off x="7877969" y="2034381"/>
            <a:ext cx="39688" cy="1304925"/>
          </a:xfrm>
          <a:prstGeom prst="curvedConnector3">
            <a:avLst>
              <a:gd name="adj1" fmla="val 676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7" name="AutoShape 40"/>
          <p:cNvCxnSpPr>
            <a:cxnSpLocks noChangeShapeType="1"/>
            <a:stCxn id="89111" idx="0"/>
            <a:endCxn id="89118" idx="0"/>
          </p:cNvCxnSpPr>
          <p:nvPr/>
        </p:nvCxnSpPr>
        <p:spPr bwMode="auto">
          <a:xfrm rot="5400000" flipV="1">
            <a:off x="6461919" y="1296194"/>
            <a:ext cx="1588" cy="2743200"/>
          </a:xfrm>
          <a:prstGeom prst="curvedConnector3">
            <a:avLst>
              <a:gd name="adj1" fmla="val -364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2186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Topological Sort: Another Algorithm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Search: Example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0259" name="AutoShape 19"/>
          <p:cNvCxnSpPr>
            <a:cxnSpLocks noChangeShapeType="1"/>
            <a:stCxn id="10244" idx="0"/>
            <a:endCxn id="1024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20"/>
          <p:cNvCxnSpPr>
            <a:cxnSpLocks noChangeShapeType="1"/>
            <a:stCxn id="10243" idx="6"/>
            <a:endCxn id="1024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21"/>
          <p:cNvCxnSpPr>
            <a:cxnSpLocks noChangeShapeType="1"/>
            <a:stCxn id="10245" idx="4"/>
            <a:endCxn id="1024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22"/>
          <p:cNvCxnSpPr>
            <a:cxnSpLocks noChangeShapeType="1"/>
            <a:stCxn id="10246" idx="7"/>
            <a:endCxn id="1024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23"/>
          <p:cNvCxnSpPr>
            <a:cxnSpLocks noChangeShapeType="1"/>
            <a:stCxn id="10246" idx="6"/>
            <a:endCxn id="1024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4"/>
          <p:cNvCxnSpPr>
            <a:cxnSpLocks noChangeShapeType="1"/>
            <a:stCxn id="10248" idx="0"/>
            <a:endCxn id="1024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25"/>
          <p:cNvCxnSpPr>
            <a:cxnSpLocks noChangeShapeType="1"/>
            <a:stCxn id="10247" idx="6"/>
            <a:endCxn id="1024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26"/>
          <p:cNvCxnSpPr>
            <a:cxnSpLocks noChangeShapeType="1"/>
            <a:stCxn id="10248" idx="6"/>
            <a:endCxn id="1025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AutoShape 27"/>
          <p:cNvCxnSpPr>
            <a:cxnSpLocks noChangeShapeType="1"/>
            <a:stCxn id="10250" idx="0"/>
            <a:endCxn id="1024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3289</Words>
  <Application>Microsoft Office PowerPoint</Application>
  <PresentationFormat>On-screen Show (4:3)</PresentationFormat>
  <Paragraphs>1132</Paragraphs>
  <Slides>83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computer-bunny.blue</vt:lpstr>
      <vt:lpstr>Algorithms</vt:lpstr>
      <vt:lpstr>Graph Searching</vt:lpstr>
      <vt:lpstr>Breadth-First Search</vt:lpstr>
      <vt:lpstr>Breadth-First Search</vt:lpstr>
      <vt:lpstr>Breadth-First Search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BFS - A Graphical Representation</vt:lpstr>
      <vt:lpstr>BFS - A Graphical Representation</vt:lpstr>
      <vt:lpstr>BFS: The Code Again</vt:lpstr>
      <vt:lpstr>BFS: The Code Again</vt:lpstr>
      <vt:lpstr>Breadth-First Search : Disconnected Graph</vt:lpstr>
      <vt:lpstr>Breadth-First Search : Disconnected Graph</vt:lpstr>
      <vt:lpstr>Breadth-First Search : Disconnected Graph</vt:lpstr>
      <vt:lpstr>Breadth-First Search : Disconnected Graph</vt:lpstr>
      <vt:lpstr>Breadth-First Search : Disconnected Graph</vt:lpstr>
      <vt:lpstr>Breadth-First Search : Disconnected Graph</vt:lpstr>
      <vt:lpstr>Breadth-First Search : Disconnected Graph</vt:lpstr>
      <vt:lpstr>Breadth-First Search : Disconnected Graph</vt:lpstr>
      <vt:lpstr>Breadth-First Search : Disconnected Graph</vt:lpstr>
      <vt:lpstr>Breadth-First Search : Disconnected Graph</vt:lpstr>
      <vt:lpstr>Breadth-First Search : Disconnected Graph</vt:lpstr>
      <vt:lpstr>Breadth-First Search : Disconnected Graph</vt:lpstr>
      <vt:lpstr>Breadth-First Search: Properties</vt:lpstr>
      <vt:lpstr>Depth-First Search</vt:lpstr>
      <vt:lpstr>Depth-First Search: The Code</vt:lpstr>
      <vt:lpstr>Depth-First Search: The Code</vt:lpstr>
      <vt:lpstr>Depth-First Search: The Code</vt:lpstr>
      <vt:lpstr>Depth-First Search: The Code</vt:lpstr>
      <vt:lpstr>Depth-First Search: The Code</vt:lpstr>
      <vt:lpstr>Depth-First Search: The Code</vt:lpstr>
      <vt:lpstr>Depth-First Search: The Code</vt:lpstr>
      <vt:lpstr>Depth-First Search: The Code</vt:lpstr>
      <vt:lpstr>Depth-First Search Analysis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DFS: Kinds of edges</vt:lpstr>
      <vt:lpstr>DFS: Kinds of edges</vt:lpstr>
      <vt:lpstr>DFS: Kinds of edges</vt:lpstr>
      <vt:lpstr>DFS: Kinds of edges</vt:lpstr>
      <vt:lpstr>DFS: Kinds of edges</vt:lpstr>
      <vt:lpstr>DFS: Kinds of edges</vt:lpstr>
      <vt:lpstr>DFS: Kinds of edges</vt:lpstr>
      <vt:lpstr>DFS: Kinds of edges</vt:lpstr>
      <vt:lpstr>DFS: Kinds of edges</vt:lpstr>
      <vt:lpstr>DFS: Kinds of edges</vt:lpstr>
      <vt:lpstr>Directed Acyclic Graphs</vt:lpstr>
      <vt:lpstr>Topological Sort</vt:lpstr>
      <vt:lpstr>Precedence Example</vt:lpstr>
      <vt:lpstr>PowerPoint Presentation</vt:lpstr>
      <vt:lpstr>Why Acyclic?</vt:lpstr>
      <vt:lpstr>Topological Sort Algorithm</vt:lpstr>
      <vt:lpstr>Topological Sort: Another Algorithm</vt:lpstr>
      <vt:lpstr>Topological Sort: Another Algorithm</vt:lpstr>
      <vt:lpstr>Topological Sort: Another Algorithm</vt:lpstr>
      <vt:lpstr>Topological Sort: Another Algorithm</vt:lpstr>
      <vt:lpstr>Topological Sort: Another Algorithm</vt:lpstr>
      <vt:lpstr>Topological Sort: Another Algorithm</vt:lpstr>
      <vt:lpstr>Topological Sort: Another Algorithm</vt:lpstr>
      <vt:lpstr>Topological Sort: Another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cp:lastModifiedBy>Fariha Tabassum Islam</cp:lastModifiedBy>
  <cp:revision>13</cp:revision>
  <dcterms:modified xsi:type="dcterms:W3CDTF">2023-03-22T05:14:37Z</dcterms:modified>
</cp:coreProperties>
</file>