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9" r:id="rId3"/>
  </p:sldMasterIdLst>
  <p:notesMasterIdLst>
    <p:notesMasterId r:id="rId33"/>
  </p:notesMasterIdLst>
  <p:sldIdLst>
    <p:sldId id="316" r:id="rId4"/>
    <p:sldId id="28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5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84" r:id="rId27"/>
    <p:sldId id="278" r:id="rId28"/>
    <p:sldId id="279" r:id="rId29"/>
    <p:sldId id="280" r:id="rId30"/>
    <p:sldId id="281" r:id="rId31"/>
    <p:sldId id="33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7D185-60F2-4E68-AC17-98DB45E176D1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23BD-42E0-4A9C-88C3-85088D288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6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2CDDA-B06F-4A7E-8F16-EC9632E01C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35F2C5-41F8-437B-A482-5C4C542E4C50}" type="datetime4">
              <a:rPr lang="en-US" smtClean="0"/>
              <a:t>May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07067" y="4478867"/>
            <a:ext cx="917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5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4"/>
            <a:ext cx="2743200" cy="365125"/>
          </a:xfrm>
        </p:spPr>
        <p:txBody>
          <a:bodyPr/>
          <a:lstStyle/>
          <a:p>
            <a:fld id="{51B25882-9DE3-4F0B-959A-98B05F6503C5}" type="datetime4">
              <a:rPr lang="en-US" smtClean="0"/>
              <a:t>May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 u="none">
                <a:solidFill>
                  <a:srgbClr val="0070C0"/>
                </a:solidFill>
              </a:defRPr>
            </a:lvl1pPr>
          </a:lstStyle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291"/>
            <a:ext cx="2743200" cy="365125"/>
          </a:xfrm>
        </p:spPr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90" y="230188"/>
            <a:ext cx="1196619" cy="11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19D2-F655-49AA-A026-D0CBCA36A076}" type="datetime4">
              <a:rPr lang="en-US" smtClean="0"/>
              <a:t>May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7F50-4E52-494A-A37A-57BBA82D7A22}" type="datetime4">
              <a:rPr lang="en-US" smtClean="0"/>
              <a:t>May 24,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6DC-7A7D-4D7E-AE5C-992D7B31D793}" type="datetime4">
              <a:rPr lang="en-US" smtClean="0"/>
              <a:t>May 24,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EB1C-5D99-48D1-9FCE-37BC8CBCE866}" type="datetime4">
              <a:rPr lang="en-US" smtClean="0"/>
              <a:t>May 24,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215F-6CC8-40A5-9E13-640964916921}" type="datetime4">
              <a:rPr lang="en-US" smtClean="0"/>
              <a:t>May 24,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2F2-D3A0-490B-873F-6AF66E7C55A7}" type="datetime4">
              <a:rPr lang="en-US" smtClean="0"/>
              <a:t>May 24,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E3A6-A90C-4AE0-8123-624D88ED3B79}" type="datetime4">
              <a:rPr lang="en-US" smtClean="0"/>
              <a:t>May 24,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1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E49E-F7B2-43D4-804E-1C2AC8CCC670}" type="datetime4">
              <a:rPr lang="en-US" smtClean="0"/>
              <a:t>May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E40D-3C88-4EA2-8664-4338DD7362EF}" type="datetime4">
              <a:rPr lang="en-US" smtClean="0"/>
              <a:t>May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85EE8BE-4CC8-4949-9A03-36783FB978CF}" type="datetime4">
              <a:rPr lang="en-US" smtClean="0"/>
              <a:t>May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235321"/>
            <a:ext cx="8692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Binary Search Tree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6AF33-2D1E-4CDD-3BCE-C3CC128E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81" name="Oval 8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97" name="Oval 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" name="Straight Arrow Connector 5"/>
          <p:cNvCxnSpPr>
            <a:stCxn id="55" idx="2"/>
            <a:endCxn id="51" idx="0"/>
          </p:cNvCxnSpPr>
          <p:nvPr/>
        </p:nvCxnSpPr>
        <p:spPr>
          <a:xfrm flipH="1">
            <a:off x="2876110" y="4550142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20E54-D92F-4725-A9FF-042FEC91A66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F5676-6762-58B6-8C2B-6E7A2FA247A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25F82-C191-D562-22F1-993DDF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9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78" idx="2"/>
            <a:endCxn id="74" idx="0"/>
          </p:cNvCxnSpPr>
          <p:nvPr/>
        </p:nvCxnSpPr>
        <p:spPr>
          <a:xfrm flipH="1">
            <a:off x="6133367" y="455986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99AEE2-72AC-4AEC-9410-6486A046B11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C0276-3C77-8B72-A103-285D0F1B0A06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BBF6F-E334-3FC7-67BD-70765E48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110" grpId="0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82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113" idx="6"/>
            <a:endCxn id="75" idx="0"/>
          </p:cNvCxnSpPr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88CA5-A7DA-4EFD-8717-1703901A12C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BA65F-5E12-1280-DAE4-4AD7B7DCA9AD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13497-E2CB-B55F-EF2F-C0995F9E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0" grpId="0"/>
      <p:bldP spid="115" grpId="0"/>
      <p:bldP spid="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29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135" name="Oval 1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140" name="Oval 13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49" idx="0"/>
          </p:cNvCxnSpPr>
          <p:nvPr/>
        </p:nvCxnSpPr>
        <p:spPr>
          <a:xfrm>
            <a:off x="3088724" y="5206321"/>
            <a:ext cx="413025" cy="411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0DC81-C016-4EA4-A2DE-21BA945B8757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64DB-14E6-511B-805C-73E3E73104CE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93080-25D0-F8C6-F3D3-3E759A64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6" grpId="0"/>
      <p:bldP spid="132" grpId="0"/>
      <p:bldP spid="137" grpId="0"/>
      <p:bldP spid="1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76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7F8629-6B76-44D1-9DD0-59F5E86FBE7F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D8F-41CD-3822-2F81-DD4D3A6D488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EB682-54D1-F9B8-A3A2-E4B7CDFD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76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33" name="Isosceles Triangle 132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5" name="Straight Connector 134"/>
            <p:cNvCxnSpPr>
              <a:stCxn id="137" idx="2"/>
              <a:endCxn id="133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3"/>
              <a:endCxn id="134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" name="Straight Arrow Connector 5"/>
          <p:cNvCxnSpPr>
            <a:stCxn id="130" idx="3"/>
            <a:endCxn id="137" idx="0"/>
          </p:cNvCxnSpPr>
          <p:nvPr/>
        </p:nvCxnSpPr>
        <p:spPr>
          <a:xfrm>
            <a:off x="7719525" y="5833307"/>
            <a:ext cx="301360" cy="29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40AF2-56A1-4BDB-B087-E53EF97ABF9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713FC-9EC4-4C5B-F220-B38ABF20A7D7}"/>
              </a:ext>
            </a:extLst>
          </p:cNvPr>
          <p:cNvSpPr txBox="1"/>
          <p:nvPr/>
        </p:nvSpPr>
        <p:spPr>
          <a:xfrm>
            <a:off x="8495012" y="6508191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DF83F-F9FA-F213-1E08-374CA47F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83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What if a sorted input sequence is inserted sequentially in a BST?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48" y="2305784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The Binary Search Tree will turn into a linear list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37F028-2669-4F25-8879-8FDF971303B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948" y="2774223"/>
            <a:ext cx="509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Height of the BST will be n [n=no of elements]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0948" y="3279788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Searching complexity will be 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948" y="3785353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This is the worst case scenario for a BST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534442"/>
            <a:ext cx="885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Insert the following sorted sequence into a BST and prove the statements stated above.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948" y="505355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1 4 9 17 20 28 35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64546-26E4-2FE8-46BD-C26F7941A8F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F7D5A-6E23-6D3D-7F70-55E29355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6" name="Oval 19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FD324-37AE-4D5C-9C44-544F0D388BE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7026D-5F90-A5D2-6168-874E116AED4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10F37-C8D1-C2E5-12CB-3FB3A664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8E27B-F04C-4CA1-8A20-25DDA5506C3A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20DDE-71B1-C671-7555-AE35BEBFC65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1315-43FC-B918-1141-2C5C0407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27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5" name="Straight Arrow Connector 4"/>
          <p:cNvCxnSpPr>
            <a:stCxn id="132" idx="1"/>
            <a:endCxn id="51" idx="0"/>
          </p:cNvCxnSpPr>
          <p:nvPr/>
        </p:nvCxnSpPr>
        <p:spPr>
          <a:xfrm flipH="1">
            <a:off x="3169200" y="3964060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Not Found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D0734-9E4A-431C-8D7A-6DB267A6948D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DD4A-11F1-E55D-1759-E6C98F93FC64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07CD5-386A-13CD-CF9B-DA50012D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  <p:bldP spid="112" grpId="0"/>
      <p:bldP spid="136" grpId="0"/>
      <p:bldP spid="138" grpId="0"/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6" name="Group 5"/>
            <p:cNvGrpSpPr/>
            <p:nvPr/>
          </p:nvGrpSpPr>
          <p:grpSpPr>
            <a:xfrm>
              <a:off x="1841256" y="2441293"/>
              <a:ext cx="1716059" cy="822999"/>
              <a:chOff x="1784268" y="3675868"/>
              <a:chExt cx="1716059" cy="8229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sp>
            <p:nvSpPr>
              <p:cNvPr id="32" name="Isosceles Triangle 31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32"/>
              <p:cNvCxnSpPr>
                <a:stCxn id="35" idx="2"/>
                <a:endCxn id="32" idx="0"/>
              </p:cNvCxnSpPr>
              <p:nvPr/>
            </p:nvCxnSpPr>
            <p:spPr>
              <a:xfrm flipH="1">
                <a:off x="1888356" y="3906605"/>
                <a:ext cx="762371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6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Isosceles Triangle 107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Representation of Binary Tree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12</a:t>
                </a:r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>
              <a:stCxn id="29" idx="2"/>
              <a:endCxn id="2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0" idx="3"/>
              <a:endCxn id="2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417000" y="3729669"/>
            <a:ext cx="1037934" cy="823000"/>
            <a:chOff x="7944976" y="3675867"/>
            <a:chExt cx="1037934" cy="82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13</a:t>
                </a: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/>
            <p:cNvCxnSpPr>
              <a:stCxn id="22" idx="2"/>
              <a:endCxn id="18" idx="0"/>
            </p:cNvCxnSpPr>
            <p:nvPr/>
          </p:nvCxnSpPr>
          <p:spPr>
            <a:xfrm flipH="1">
              <a:off x="8049064" y="3906604"/>
              <a:ext cx="18065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3"/>
              <a:endCxn id="19" idx="0"/>
            </p:cNvCxnSpPr>
            <p:nvPr/>
          </p:nvCxnSpPr>
          <p:spPr>
            <a:xfrm>
              <a:off x="8671266" y="3906603"/>
              <a:ext cx="207556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58768" y="3732246"/>
            <a:ext cx="1037934" cy="823000"/>
            <a:chOff x="7937294" y="3675867"/>
            <a:chExt cx="1037934" cy="823000"/>
          </a:xfrm>
        </p:grpSpPr>
        <p:grpSp>
          <p:nvGrpSpPr>
            <p:cNvPr id="10" name="Group 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/>
            <p:cNvCxnSpPr>
              <a:stCxn id="15" idx="2"/>
              <a:endCxn id="11" idx="0"/>
            </p:cNvCxnSpPr>
            <p:nvPr/>
          </p:nvCxnSpPr>
          <p:spPr>
            <a:xfrm flipH="1">
              <a:off x="8041382" y="3906604"/>
              <a:ext cx="188334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3"/>
              <a:endCxn id="12" idx="0"/>
            </p:cNvCxnSpPr>
            <p:nvPr/>
          </p:nvCxnSpPr>
          <p:spPr>
            <a:xfrm>
              <a:off x="8671266" y="3906603"/>
              <a:ext cx="199874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38" name="Group 3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11</a:t>
                </a:r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3" idx="2"/>
              <a:endCxn id="39" idx="0"/>
            </p:cNvCxnSpPr>
            <p:nvPr/>
          </p:nvCxnSpPr>
          <p:spPr>
            <a:xfrm flipH="1">
              <a:off x="8012954" y="3906604"/>
              <a:ext cx="21676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4" idx="3"/>
              <a:endCxn id="40" idx="0"/>
            </p:cNvCxnSpPr>
            <p:nvPr/>
          </p:nvCxnSpPr>
          <p:spPr>
            <a:xfrm>
              <a:off x="8671266" y="390660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52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90"/>
          <p:cNvGrpSpPr>
            <a:grpSpLocks/>
          </p:cNvGrpSpPr>
          <p:nvPr/>
        </p:nvGrpSpPr>
        <p:grpSpPr bwMode="auto"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Freeform 124"/>
          <p:cNvSpPr>
            <a:spLocks/>
          </p:cNvSpPr>
          <p:nvPr/>
        </p:nvSpPr>
        <p:spPr bwMode="auto">
          <a:xfrm>
            <a:off x="650551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125"/>
          <p:cNvSpPr>
            <a:spLocks/>
          </p:cNvSpPr>
          <p:nvPr/>
        </p:nvSpPr>
        <p:spPr bwMode="auto">
          <a:xfrm flipH="1">
            <a:off x="792156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12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63" name="Group 97"/>
            <p:cNvGrpSpPr>
              <a:grpSpLocks/>
            </p:cNvGrpSpPr>
            <p:nvPr/>
          </p:nvGrpSpPr>
          <p:grpSpPr bwMode="auto"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64" name="AutoShape 9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67" name="Group 104"/>
            <p:cNvGrpSpPr>
              <a:grpSpLocks/>
            </p:cNvGrpSpPr>
            <p:nvPr/>
          </p:nvGrpSpPr>
          <p:grpSpPr bwMode="auto"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68" name="AutoShape 10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Rectangle 10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14</a:t>
              </a:r>
            </a:p>
          </p:txBody>
        </p:sp>
      </p:grpSp>
      <p:grpSp>
        <p:nvGrpSpPr>
          <p:cNvPr id="86" name="Group 78"/>
          <p:cNvGrpSpPr>
            <a:grpSpLocks/>
          </p:cNvGrpSpPr>
          <p:nvPr/>
        </p:nvGrpSpPr>
        <p:grpSpPr bwMode="auto"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87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3496" y="2743200"/>
            <a:ext cx="490840" cy="749326"/>
            <a:chOff x="10413496" y="2743200"/>
            <a:chExt cx="490840" cy="7493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413496" y="31231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left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02524" y="2750906"/>
            <a:ext cx="639919" cy="749326"/>
            <a:chOff x="10362220" y="2743200"/>
            <a:chExt cx="639919" cy="7493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62220" y="31231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right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74109" y="2739987"/>
            <a:ext cx="702180" cy="1348533"/>
            <a:chOff x="10313177" y="2734656"/>
            <a:chExt cx="702180" cy="1348533"/>
          </a:xfrm>
        </p:grpSpPr>
        <p:cxnSp>
          <p:nvCxnSpPr>
            <p:cNvPr id="95" name="Straight Arrow Connector 94"/>
            <p:cNvCxnSpPr>
              <a:stCxn id="96" idx="0"/>
            </p:cNvCxnSpPr>
            <p:nvPr/>
          </p:nvCxnSpPr>
          <p:spPr>
            <a:xfrm flipH="1" flipV="1">
              <a:off x="10658917" y="2734656"/>
              <a:ext cx="5350" cy="979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13177" y="3713857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value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728472" y="1701686"/>
            <a:ext cx="803425" cy="662693"/>
            <a:chOff x="10728472" y="1701686"/>
            <a:chExt cx="803425" cy="66269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130185" y="1999714"/>
              <a:ext cx="0" cy="364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728472" y="170168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parent</a:t>
              </a:r>
            </a:p>
          </p:txBody>
        </p:sp>
      </p:grpSp>
      <p:sp>
        <p:nvSpPr>
          <p:cNvPr id="100" name="Text Box 132"/>
          <p:cNvSpPr txBox="1">
            <a:spLocks noChangeArrowheads="1"/>
          </p:cNvSpPr>
          <p:nvPr/>
        </p:nvSpPr>
        <p:spPr bwMode="auto"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1" name="Text Box 132"/>
          <p:cNvSpPr txBox="1">
            <a:spLocks noChangeArrowheads="1"/>
          </p:cNvSpPr>
          <p:nvPr/>
        </p:nvSpPr>
        <p:spPr bwMode="auto"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2" name="Text Box 132"/>
          <p:cNvSpPr txBox="1">
            <a:spLocks noChangeArrowheads="1"/>
          </p:cNvSpPr>
          <p:nvPr/>
        </p:nvSpPr>
        <p:spPr bwMode="auto"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05" name="Text Box 132"/>
          <p:cNvSpPr txBox="1">
            <a:spLocks noChangeArrowheads="1"/>
          </p:cNvSpPr>
          <p:nvPr/>
        </p:nvSpPr>
        <p:spPr bwMode="auto"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6" name="Text Box 132"/>
          <p:cNvSpPr txBox="1">
            <a:spLocks noChangeArrowheads="1"/>
          </p:cNvSpPr>
          <p:nvPr/>
        </p:nvSpPr>
        <p:spPr bwMode="auto"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13650" y="5285570"/>
            <a:ext cx="3040429" cy="1163936"/>
            <a:chOff x="838200" y="5122510"/>
            <a:chExt cx="3040429" cy="1163936"/>
          </a:xfrm>
        </p:grpSpPr>
        <p:sp>
          <p:nvSpPr>
            <p:cNvPr id="110" name="TextBox 109"/>
            <p:cNvSpPr txBox="1"/>
            <p:nvPr/>
          </p:nvSpPr>
          <p:spPr>
            <a:xfrm>
              <a:off x="838200" y="5122510"/>
              <a:ext cx="1502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struct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  Node{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053" y="5424095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 value;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Node *left, *right, *parent;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204" y="59171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51291" y="1671408"/>
            <a:ext cx="585417" cy="764140"/>
            <a:chOff x="5140991" y="2234009"/>
            <a:chExt cx="585417" cy="764140"/>
          </a:xfrm>
        </p:grpSpPr>
        <p:cxnSp>
          <p:nvCxnSpPr>
            <p:cNvPr id="114" name="Straight Arrow Connector 113"/>
            <p:cNvCxnSpPr>
              <a:stCxn id="115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76454" y="1431526"/>
            <a:ext cx="585417" cy="764140"/>
            <a:chOff x="5140991" y="2234009"/>
            <a:chExt cx="585417" cy="764140"/>
          </a:xfrm>
        </p:grpSpPr>
        <p:cxnSp>
          <p:nvCxnSpPr>
            <p:cNvPr id="118" name="Straight Arrow Connector 117"/>
            <p:cNvCxnSpPr>
              <a:stCxn id="119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sp>
        <p:nvSpPr>
          <p:cNvPr id="120" name="Text Box 132"/>
          <p:cNvSpPr txBox="1">
            <a:spLocks noChangeArrowheads="1"/>
          </p:cNvSpPr>
          <p:nvPr/>
        </p:nvSpPr>
        <p:spPr bwMode="auto"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174" y="244703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130" name="Rectangle 129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6183251" y="2608990"/>
              <a:ext cx="1046635" cy="1143055"/>
            </a:xfrm>
            <a:custGeom>
              <a:avLst/>
              <a:gdLst>
                <a:gd name="T0" fmla="*/ 1761587810 w 699"/>
                <a:gd name="T1" fmla="*/ 0 h 762"/>
                <a:gd name="T2" fmla="*/ 219252724 w 699"/>
                <a:gd name="T3" fmla="*/ 619958437 h 762"/>
                <a:gd name="T4" fmla="*/ 44606670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139" name="Rectangle 138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29"/>
            <p:cNvSpPr>
              <a:spLocks/>
            </p:cNvSpPr>
            <p:nvPr/>
          </p:nvSpPr>
          <p:spPr bwMode="auto">
            <a:xfrm flipH="1">
              <a:off x="8302563" y="2608990"/>
              <a:ext cx="1162050" cy="1152580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Text Box 132"/>
          <p:cNvSpPr txBox="1">
            <a:spLocks noChangeArrowheads="1"/>
          </p:cNvSpPr>
          <p:nvPr/>
        </p:nvSpPr>
        <p:spPr bwMode="auto"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148" name="Rectangle 147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31"/>
            <p:cNvSpPr>
              <a:spLocks/>
            </p:cNvSpPr>
            <p:nvPr/>
          </p:nvSpPr>
          <p:spPr bwMode="auto">
            <a:xfrm>
              <a:off x="7331013" y="4075895"/>
              <a:ext cx="1109663" cy="1209675"/>
            </a:xfrm>
            <a:custGeom>
              <a:avLst/>
              <a:gdLst>
                <a:gd name="T0" fmla="*/ 1761590985 w 699"/>
                <a:gd name="T1" fmla="*/ 0 h 762"/>
                <a:gd name="T2" fmla="*/ 219254509 w 699"/>
                <a:gd name="T3" fmla="*/ 619958437 h 762"/>
                <a:gd name="T4" fmla="*/ 44606869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Freeform 127"/>
          <p:cNvSpPr>
            <a:spLocks/>
          </p:cNvSpPr>
          <p:nvPr/>
        </p:nvSpPr>
        <p:spPr bwMode="auto">
          <a:xfrm>
            <a:off x="76358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154" name="Rectangle 153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130"/>
            <p:cNvSpPr>
              <a:spLocks/>
            </p:cNvSpPr>
            <p:nvPr/>
          </p:nvSpPr>
          <p:spPr bwMode="auto">
            <a:xfrm flipH="1">
              <a:off x="9388413" y="4075895"/>
              <a:ext cx="1219200" cy="1209675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Freeform 126"/>
          <p:cNvSpPr>
            <a:spLocks/>
          </p:cNvSpPr>
          <p:nvPr/>
        </p:nvSpPr>
        <p:spPr bwMode="auto">
          <a:xfrm flipH="1">
            <a:off x="90836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C84E8F-2903-469B-A097-0A2FB5E8E4E3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D398-0F1B-E387-9167-D87D501B29F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1D5EE-3859-A261-2B12-E29D6938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0" grpId="0"/>
      <p:bldP spid="81" grpId="0"/>
      <p:bldP spid="82" grpId="0"/>
      <p:bldP spid="100" grpId="0"/>
      <p:bldP spid="101" grpId="0"/>
      <p:bldP spid="102" grpId="0"/>
      <p:bldP spid="105" grpId="0"/>
      <p:bldP spid="106" grpId="0"/>
      <p:bldP spid="120" grpId="0"/>
      <p:bldP spid="124" grpId="0"/>
      <p:bldP spid="141" grpId="0"/>
      <p:bldP spid="142" grpId="0"/>
      <p:bldP spid="74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85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" name="Straight Arrow Connector 3"/>
          <p:cNvCxnSpPr>
            <a:stCxn id="128" idx="3"/>
            <a:endCxn id="98" idx="0"/>
          </p:cNvCxnSpPr>
          <p:nvPr/>
        </p:nvCxnSpPr>
        <p:spPr>
          <a:xfrm>
            <a:off x="8115841" y="4615446"/>
            <a:ext cx="408051" cy="408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Not Found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52B5F2-9843-4F34-B765-61E09E7DCB83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BB842-8FBD-5313-6E39-3D698E54716F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940E6-625B-9271-93B1-60C957F8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  <p:bldP spid="129" grpId="0"/>
      <p:bldP spid="130" grpId="0"/>
      <p:bldP spid="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Maximum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cxnSp>
        <p:nvCxnSpPr>
          <p:cNvPr id="5" name="Straight Arrow Connector 4"/>
          <p:cNvCxnSpPr>
            <a:stCxn id="189" idx="3"/>
            <a:endCxn id="92" idx="0"/>
          </p:cNvCxnSpPr>
          <p:nvPr/>
        </p:nvCxnSpPr>
        <p:spPr>
          <a:xfrm>
            <a:off x="8277853" y="3317644"/>
            <a:ext cx="1372541" cy="420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535CC-33C9-4344-8060-B3165530C035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876E7-15F0-7B21-F204-C49D66D3DC64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FE77C-F6E9-DC0E-BAF7-1FD4B930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Minimum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B68D7-9CA8-46C8-B929-1BDEEE75167D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08847-C144-930B-0A69-B2AA3DA6B6C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1A375-9212-6D1E-4A50-EA81940B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Traversal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cxnSp>
        <p:nvCxnSpPr>
          <p:cNvPr id="5" name="Straight Arrow Connector 4"/>
          <p:cNvCxnSpPr>
            <a:endCxn id="133" idx="0"/>
          </p:cNvCxnSpPr>
          <p:nvPr/>
        </p:nvCxnSpPr>
        <p:spPr>
          <a:xfrm flipH="1">
            <a:off x="3168578" y="2571806"/>
            <a:ext cx="2007961" cy="52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14" name="Straight Arrow Connector 13"/>
          <p:cNvCxnSpPr>
            <a:stCxn id="113" idx="1"/>
            <a:endCxn id="28" idx="0"/>
          </p:cNvCxnSpPr>
          <p:nvPr/>
        </p:nvCxnSpPr>
        <p:spPr>
          <a:xfrm flipH="1">
            <a:off x="2548915" y="3325660"/>
            <a:ext cx="411772" cy="412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112" idx="2"/>
          </p:cNvCxnSpPr>
          <p:nvPr/>
        </p:nvCxnSpPr>
        <p:spPr>
          <a:xfrm flipV="1">
            <a:off x="2548915" y="3325661"/>
            <a:ext cx="388926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</a:p>
        </p:txBody>
      </p:sp>
      <p:cxnSp>
        <p:nvCxnSpPr>
          <p:cNvPr id="29" name="Straight Arrow Connector 28"/>
          <p:cNvCxnSpPr>
            <a:stCxn id="26" idx="6"/>
            <a:endCxn id="55" idx="0"/>
          </p:cNvCxnSpPr>
          <p:nvPr/>
        </p:nvCxnSpPr>
        <p:spPr>
          <a:xfrm>
            <a:off x="3405290" y="3325661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cxnSp>
        <p:nvCxnSpPr>
          <p:cNvPr id="39" name="Straight Arrow Connector 38"/>
          <p:cNvCxnSpPr>
            <a:stCxn id="55" idx="2"/>
            <a:endCxn id="107" idx="0"/>
          </p:cNvCxnSpPr>
          <p:nvPr/>
        </p:nvCxnSpPr>
        <p:spPr>
          <a:xfrm flipH="1">
            <a:off x="3168579" y="3969198"/>
            <a:ext cx="395523" cy="41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cxnSp>
        <p:nvCxnSpPr>
          <p:cNvPr id="42" name="Straight Arrow Connector 41"/>
          <p:cNvCxnSpPr>
            <a:stCxn id="136" idx="2"/>
            <a:endCxn id="103" idx="0"/>
          </p:cNvCxnSpPr>
          <p:nvPr/>
        </p:nvCxnSpPr>
        <p:spPr>
          <a:xfrm flipH="1">
            <a:off x="2542940" y="4611436"/>
            <a:ext cx="408265" cy="41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3" idx="0"/>
            <a:endCxn id="107" idx="2"/>
          </p:cNvCxnSpPr>
          <p:nvPr/>
        </p:nvCxnSpPr>
        <p:spPr>
          <a:xfrm flipV="1">
            <a:off x="2542940" y="46140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2" name="Oval 14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</a:p>
        </p:txBody>
      </p:sp>
      <p:cxnSp>
        <p:nvCxnSpPr>
          <p:cNvPr id="47" name="Straight Arrow Connector 46"/>
          <p:cNvCxnSpPr>
            <a:stCxn id="151" idx="3"/>
            <a:endCxn id="104" idx="0"/>
          </p:cNvCxnSpPr>
          <p:nvPr/>
        </p:nvCxnSpPr>
        <p:spPr>
          <a:xfrm>
            <a:off x="3392755" y="4610622"/>
            <a:ext cx="394687" cy="41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4" name="Oval 15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cxnSp>
        <p:nvCxnSpPr>
          <p:cNvPr id="65" name="Straight Arrow Connector 64"/>
          <p:cNvCxnSpPr>
            <a:stCxn id="149" idx="2"/>
            <a:endCxn id="145" idx="0"/>
          </p:cNvCxnSpPr>
          <p:nvPr/>
        </p:nvCxnSpPr>
        <p:spPr>
          <a:xfrm flipH="1">
            <a:off x="3169200" y="5267849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5" idx="0"/>
            <a:endCxn id="149" idx="2"/>
          </p:cNvCxnSpPr>
          <p:nvPr/>
        </p:nvCxnSpPr>
        <p:spPr>
          <a:xfrm flipV="1">
            <a:off x="3169200" y="5267849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7" name="Oval 15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</a:p>
        </p:txBody>
      </p:sp>
      <p:cxnSp>
        <p:nvCxnSpPr>
          <p:cNvPr id="71" name="Straight Arrow Connector 70"/>
          <p:cNvCxnSpPr>
            <a:stCxn id="149" idx="6"/>
            <a:endCxn id="146" idx="0"/>
          </p:cNvCxnSpPr>
          <p:nvPr/>
        </p:nvCxnSpPr>
        <p:spPr>
          <a:xfrm>
            <a:off x="4025575" y="5267849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6" idx="0"/>
            <a:endCxn id="149" idx="6"/>
          </p:cNvCxnSpPr>
          <p:nvPr/>
        </p:nvCxnSpPr>
        <p:spPr>
          <a:xfrm flipH="1" flipV="1">
            <a:off x="4025575" y="5267849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7" idx="0"/>
            <a:endCxn id="137" idx="3"/>
          </p:cNvCxnSpPr>
          <p:nvPr/>
        </p:nvCxnSpPr>
        <p:spPr>
          <a:xfrm flipH="1" flipV="1">
            <a:off x="3392755" y="4611435"/>
            <a:ext cx="408049" cy="425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30" idx="2"/>
          </p:cNvCxnSpPr>
          <p:nvPr/>
        </p:nvCxnSpPr>
        <p:spPr>
          <a:xfrm flipV="1">
            <a:off x="3169200" y="3960111"/>
            <a:ext cx="396266" cy="421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cxnSp>
        <p:nvCxnSpPr>
          <p:cNvPr id="4" name="Straight Arrow Connector 3"/>
          <p:cNvCxnSpPr>
            <a:stCxn id="163" idx="3"/>
            <a:endCxn id="52" idx="0"/>
          </p:cNvCxnSpPr>
          <p:nvPr/>
        </p:nvCxnSpPr>
        <p:spPr>
          <a:xfrm>
            <a:off x="4011617" y="3958809"/>
            <a:ext cx="402085" cy="423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0"/>
            <a:endCxn id="55" idx="6"/>
          </p:cNvCxnSpPr>
          <p:nvPr/>
        </p:nvCxnSpPr>
        <p:spPr>
          <a:xfrm flipH="1" flipV="1">
            <a:off x="4025575" y="3969198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5" idx="0"/>
            <a:endCxn id="127" idx="6"/>
          </p:cNvCxnSpPr>
          <p:nvPr/>
        </p:nvCxnSpPr>
        <p:spPr>
          <a:xfrm flipH="1" flipV="1">
            <a:off x="3406259" y="3323223"/>
            <a:ext cx="388580" cy="415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9" idx="3"/>
          </p:cNvCxnSpPr>
          <p:nvPr/>
        </p:nvCxnSpPr>
        <p:spPr>
          <a:xfrm flipV="1">
            <a:off x="3174554" y="2571806"/>
            <a:ext cx="2001985" cy="523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6" name="Oval 16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6" name="Straight Arrow Connector 5"/>
          <p:cNvCxnSpPr>
            <a:endCxn id="63" idx="0"/>
          </p:cNvCxnSpPr>
          <p:nvPr/>
        </p:nvCxnSpPr>
        <p:spPr>
          <a:xfrm>
            <a:off x="5502850" y="2587485"/>
            <a:ext cx="2564191" cy="50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7" name="Oval 18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cxnSp>
        <p:nvCxnSpPr>
          <p:cNvPr id="12" name="Straight Arrow Connector 11"/>
          <p:cNvCxnSpPr>
            <a:stCxn id="63" idx="2"/>
            <a:endCxn id="78" idx="0"/>
          </p:cNvCxnSpPr>
          <p:nvPr/>
        </p:nvCxnSpPr>
        <p:spPr>
          <a:xfrm flipH="1">
            <a:off x="6819612" y="3325661"/>
            <a:ext cx="101669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cxnSp>
        <p:nvCxnSpPr>
          <p:cNvPr id="24" name="Straight Arrow Connector 23"/>
          <p:cNvCxnSpPr>
            <a:stCxn id="78" idx="2"/>
            <a:endCxn id="74" idx="0"/>
          </p:cNvCxnSpPr>
          <p:nvPr/>
        </p:nvCxnSpPr>
        <p:spPr>
          <a:xfrm flipH="1">
            <a:off x="5897040" y="3969198"/>
            <a:ext cx="691835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cxnSp>
        <p:nvCxnSpPr>
          <p:cNvPr id="36" name="Straight Arrow Connector 35"/>
          <p:cNvCxnSpPr>
            <a:stCxn id="122" idx="2"/>
            <a:endCxn id="118" idx="0"/>
          </p:cNvCxnSpPr>
          <p:nvPr/>
        </p:nvCxnSpPr>
        <p:spPr>
          <a:xfrm flipH="1">
            <a:off x="5296633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8" idx="0"/>
            <a:endCxn id="122" idx="2"/>
          </p:cNvCxnSpPr>
          <p:nvPr/>
        </p:nvCxnSpPr>
        <p:spPr>
          <a:xfrm flipV="1">
            <a:off x="5296633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</a:t>
            </a:r>
          </a:p>
        </p:txBody>
      </p:sp>
      <p:cxnSp>
        <p:nvCxnSpPr>
          <p:cNvPr id="41" name="Straight Arrow Connector 40"/>
          <p:cNvCxnSpPr>
            <a:stCxn id="74" idx="0"/>
            <a:endCxn id="78" idx="2"/>
          </p:cNvCxnSpPr>
          <p:nvPr/>
        </p:nvCxnSpPr>
        <p:spPr>
          <a:xfrm flipV="1">
            <a:off x="5897040" y="3969198"/>
            <a:ext cx="691835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</a:p>
        </p:txBody>
      </p:sp>
      <p:cxnSp>
        <p:nvCxnSpPr>
          <p:cNvPr id="45" name="Straight Arrow Connector 44"/>
          <p:cNvCxnSpPr>
            <a:stCxn id="201" idx="6"/>
            <a:endCxn id="124" idx="0"/>
          </p:cNvCxnSpPr>
          <p:nvPr/>
        </p:nvCxnSpPr>
        <p:spPr>
          <a:xfrm>
            <a:off x="7039782" y="3976042"/>
            <a:ext cx="865247" cy="40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5" name="Oval 20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cxnSp>
        <p:nvCxnSpPr>
          <p:cNvPr id="59" name="Straight Arrow Connector 58"/>
          <p:cNvCxnSpPr>
            <a:stCxn id="124" idx="2"/>
            <a:endCxn id="97" idx="0"/>
          </p:cNvCxnSpPr>
          <p:nvPr/>
        </p:nvCxnSpPr>
        <p:spPr>
          <a:xfrm flipH="1">
            <a:off x="7279390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8" name="Oval 20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cxnSp>
        <p:nvCxnSpPr>
          <p:cNvPr id="66" name="Straight Arrow Connector 65"/>
          <p:cNvCxnSpPr>
            <a:stCxn id="172" idx="2"/>
            <a:endCxn id="168" idx="0"/>
          </p:cNvCxnSpPr>
          <p:nvPr/>
        </p:nvCxnSpPr>
        <p:spPr>
          <a:xfrm flipH="1">
            <a:off x="6664041" y="5267297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8" idx="0"/>
            <a:endCxn id="172" idx="2"/>
          </p:cNvCxnSpPr>
          <p:nvPr/>
        </p:nvCxnSpPr>
        <p:spPr>
          <a:xfrm flipV="1">
            <a:off x="6664041" y="526729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4" name="Oval 2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76</a:t>
            </a:r>
          </a:p>
        </p:txBody>
      </p:sp>
      <p:cxnSp>
        <p:nvCxnSpPr>
          <p:cNvPr id="60" name="Straight Arrow Connector 59"/>
          <p:cNvCxnSpPr>
            <a:stCxn id="198" idx="3"/>
            <a:endCxn id="119" idx="0"/>
          </p:cNvCxnSpPr>
          <p:nvPr/>
        </p:nvCxnSpPr>
        <p:spPr>
          <a:xfrm>
            <a:off x="6143046" y="4610668"/>
            <a:ext cx="398089" cy="41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9" idx="0"/>
            <a:endCxn id="122" idx="6"/>
          </p:cNvCxnSpPr>
          <p:nvPr/>
        </p:nvCxnSpPr>
        <p:spPr>
          <a:xfrm flipH="1" flipV="1">
            <a:off x="6153008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2" idx="6"/>
            <a:endCxn id="180" idx="0"/>
          </p:cNvCxnSpPr>
          <p:nvPr/>
        </p:nvCxnSpPr>
        <p:spPr>
          <a:xfrm>
            <a:off x="7520416" y="5267297"/>
            <a:ext cx="388000" cy="414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2" name="Oval 2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cxnSp>
        <p:nvCxnSpPr>
          <p:cNvPr id="110" name="Straight Arrow Connector 109"/>
          <p:cNvCxnSpPr>
            <a:stCxn id="212" idx="2"/>
            <a:endCxn id="176" idx="0"/>
          </p:cNvCxnSpPr>
          <p:nvPr/>
        </p:nvCxnSpPr>
        <p:spPr>
          <a:xfrm flipH="1">
            <a:off x="7282777" y="5914824"/>
            <a:ext cx="391525" cy="4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6" idx="0"/>
            <a:endCxn id="180" idx="2"/>
          </p:cNvCxnSpPr>
          <p:nvPr/>
        </p:nvCxnSpPr>
        <p:spPr>
          <a:xfrm flipV="1">
            <a:off x="7282777" y="59121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22" name="Oval 2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80</a:t>
            </a:r>
          </a:p>
        </p:txBody>
      </p:sp>
      <p:cxnSp>
        <p:nvCxnSpPr>
          <p:cNvPr id="133" name="Straight Arrow Connector 132"/>
          <p:cNvCxnSpPr>
            <a:stCxn id="180" idx="6"/>
            <a:endCxn id="177" idx="0"/>
          </p:cNvCxnSpPr>
          <p:nvPr/>
        </p:nvCxnSpPr>
        <p:spPr>
          <a:xfrm>
            <a:off x="8139152" y="5912137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177" idx="0"/>
            <a:endCxn id="222" idx="6"/>
          </p:cNvCxnSpPr>
          <p:nvPr/>
        </p:nvCxnSpPr>
        <p:spPr>
          <a:xfrm flipH="1" flipV="1">
            <a:off x="8139152" y="5912874"/>
            <a:ext cx="388127" cy="412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222" idx="0"/>
            <a:endCxn id="172" idx="6"/>
          </p:cNvCxnSpPr>
          <p:nvPr/>
        </p:nvCxnSpPr>
        <p:spPr>
          <a:xfrm flipH="1" flipV="1">
            <a:off x="7520416" y="5267297"/>
            <a:ext cx="388000" cy="414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97" idx="0"/>
            <a:endCxn id="124" idx="2"/>
          </p:cNvCxnSpPr>
          <p:nvPr/>
        </p:nvCxnSpPr>
        <p:spPr>
          <a:xfrm flipV="1">
            <a:off x="7279390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62" name="Oval 4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</a:p>
        </p:txBody>
      </p:sp>
      <p:cxnSp>
        <p:nvCxnSpPr>
          <p:cNvPr id="466" name="Straight Arrow Connector 465"/>
          <p:cNvCxnSpPr>
            <a:stCxn id="463" idx="3"/>
            <a:endCxn id="98" idx="0"/>
          </p:cNvCxnSpPr>
          <p:nvPr/>
        </p:nvCxnSpPr>
        <p:spPr>
          <a:xfrm>
            <a:off x="8126514" y="4603013"/>
            <a:ext cx="397378" cy="42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98" idx="0"/>
            <a:endCxn id="124" idx="6"/>
          </p:cNvCxnSpPr>
          <p:nvPr/>
        </p:nvCxnSpPr>
        <p:spPr>
          <a:xfrm flipH="1" flipV="1">
            <a:off x="8135765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2" idx="0"/>
            <a:endCxn id="201" idx="6"/>
          </p:cNvCxnSpPr>
          <p:nvPr/>
        </p:nvCxnSpPr>
        <p:spPr>
          <a:xfrm flipH="1" flipV="1">
            <a:off x="7039782" y="3976042"/>
            <a:ext cx="875919" cy="396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191" idx="0"/>
            <a:endCxn id="63" idx="2"/>
          </p:cNvCxnSpPr>
          <p:nvPr/>
        </p:nvCxnSpPr>
        <p:spPr>
          <a:xfrm flipV="1">
            <a:off x="6815011" y="3325661"/>
            <a:ext cx="1021293" cy="41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76" name="Oval 47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</a:p>
        </p:txBody>
      </p:sp>
      <p:cxnSp>
        <p:nvCxnSpPr>
          <p:cNvPr id="480" name="Straight Arrow Connector 479"/>
          <p:cNvCxnSpPr>
            <a:stCxn id="476" idx="6"/>
            <a:endCxn id="92" idx="0"/>
          </p:cNvCxnSpPr>
          <p:nvPr/>
        </p:nvCxnSpPr>
        <p:spPr>
          <a:xfrm>
            <a:off x="8302058" y="3329082"/>
            <a:ext cx="1348336" cy="40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83" name="Oval 48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cxnSp>
        <p:nvCxnSpPr>
          <p:cNvPr id="486" name="Straight Arrow Connector 485"/>
          <p:cNvCxnSpPr>
            <a:stCxn id="92" idx="2"/>
            <a:endCxn id="88" idx="0"/>
          </p:cNvCxnSpPr>
          <p:nvPr/>
        </p:nvCxnSpPr>
        <p:spPr>
          <a:xfrm flipH="1">
            <a:off x="9024755" y="3969198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88" idx="0"/>
            <a:endCxn id="92" idx="2"/>
          </p:cNvCxnSpPr>
          <p:nvPr/>
        </p:nvCxnSpPr>
        <p:spPr>
          <a:xfrm flipV="1">
            <a:off x="9024755" y="3969198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90" name="Oval 48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cxnSp>
        <p:nvCxnSpPr>
          <p:cNvPr id="493" name="Straight Arrow Connector 492"/>
          <p:cNvCxnSpPr>
            <a:stCxn id="490" idx="6"/>
            <a:endCxn id="89" idx="0"/>
          </p:cNvCxnSpPr>
          <p:nvPr/>
        </p:nvCxnSpPr>
        <p:spPr>
          <a:xfrm>
            <a:off x="9883294" y="3974203"/>
            <a:ext cx="385963" cy="40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97</a:t>
            </a:r>
          </a:p>
        </p:txBody>
      </p:sp>
      <p:cxnSp>
        <p:nvCxnSpPr>
          <p:cNvPr id="496" name="Straight Arrow Connector 495"/>
          <p:cNvCxnSpPr>
            <a:stCxn id="89" idx="0"/>
            <a:endCxn id="490" idx="6"/>
          </p:cNvCxnSpPr>
          <p:nvPr/>
        </p:nvCxnSpPr>
        <p:spPr>
          <a:xfrm flipH="1" flipV="1">
            <a:off x="9883294" y="3974203"/>
            <a:ext cx="385963" cy="407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92" idx="0"/>
            <a:endCxn id="477" idx="3"/>
          </p:cNvCxnSpPr>
          <p:nvPr/>
        </p:nvCxnSpPr>
        <p:spPr>
          <a:xfrm flipH="1" flipV="1">
            <a:off x="8282135" y="3329081"/>
            <a:ext cx="1368259" cy="409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63" idx="0"/>
          </p:cNvCxnSpPr>
          <p:nvPr/>
        </p:nvCxnSpPr>
        <p:spPr>
          <a:xfrm flipH="1" flipV="1">
            <a:off x="5502851" y="2571807"/>
            <a:ext cx="2564190" cy="5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SORTED!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28C1E-591E-4295-A6F6-0B89F4AAA0A4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41E60-FB55-F8DE-33C0-19F2ED7F575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98F46-764C-1CCD-633A-57AEF217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2" grpId="0"/>
      <p:bldP spid="160" grpId="0"/>
      <p:bldP spid="164" grpId="0"/>
      <p:bldP spid="182" grpId="0"/>
      <p:bldP spid="199" grpId="0"/>
      <p:bldP spid="203" grpId="0"/>
      <p:bldP spid="216" grpId="0"/>
      <p:bldP spid="224" grpId="0"/>
      <p:bldP spid="464" grpId="0"/>
      <p:bldP spid="478" grpId="0"/>
      <p:bldP spid="494" grpId="0"/>
      <p:bldP spid="5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/>
          <p:cNvSpPr/>
          <p:nvPr/>
        </p:nvSpPr>
        <p:spPr>
          <a:xfrm>
            <a:off x="3806571" y="1825155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Recursive Simulation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90906" y="1466128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505" y="2160971"/>
            <a:ext cx="2585303" cy="939646"/>
            <a:chOff x="3885360" y="3006694"/>
            <a:chExt cx="2585303" cy="939646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885360" y="3400586"/>
              <a:ext cx="1385183" cy="5457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873809" cy="471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3548" y="3100617"/>
            <a:ext cx="1607854" cy="2119082"/>
            <a:chOff x="2232503" y="2847088"/>
            <a:chExt cx="1607854" cy="2119082"/>
          </a:xfrm>
        </p:grpSpPr>
        <p:grpSp>
          <p:nvGrpSpPr>
            <p:cNvPr id="11" name="Group 10"/>
            <p:cNvGrpSpPr/>
            <p:nvPr/>
          </p:nvGrpSpPr>
          <p:grpSpPr>
            <a:xfrm>
              <a:off x="2232503" y="2847088"/>
              <a:ext cx="1173820" cy="822999"/>
              <a:chOff x="2326507" y="3675868"/>
              <a:chExt cx="1173820" cy="8229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326507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430595" y="3906605"/>
                <a:ext cx="220132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837625" y="3490625"/>
              <a:ext cx="1002732" cy="849926"/>
              <a:chOff x="7890333" y="3675867"/>
              <a:chExt cx="1002732" cy="84992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890333" y="434633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684889" y="4311232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994421" y="3906604"/>
                <a:ext cx="235295" cy="439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117711" cy="404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435932" y="4134955"/>
              <a:ext cx="1068504" cy="831215"/>
              <a:chOff x="8114900" y="3675358"/>
              <a:chExt cx="1068504" cy="83121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375067" y="3675358"/>
                <a:ext cx="461473" cy="461473"/>
                <a:chOff x="5348313" y="3006185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348313" y="3006185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61975" y="306098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8114900" y="432711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8218988" y="3906095"/>
                <a:ext cx="156079" cy="421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807433" y="3914819"/>
                <a:ext cx="271883" cy="404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2537771" y="3025916"/>
            <a:ext cx="1139651" cy="662722"/>
            <a:chOff x="7774417" y="3675867"/>
            <a:chExt cx="1139652" cy="662723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774417" y="3906603"/>
              <a:ext cx="455299" cy="431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298" idx="0"/>
            </p:cNvCxnSpPr>
            <p:nvPr/>
          </p:nvCxnSpPr>
          <p:spPr>
            <a:xfrm>
              <a:off x="8671267" y="3906603"/>
              <a:ext cx="242802" cy="431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56107" y="3687843"/>
            <a:ext cx="1313738" cy="884185"/>
            <a:chOff x="6925100" y="5052674"/>
            <a:chExt cx="1313738" cy="884185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925100" y="5714758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030662" y="575739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7029188" y="5283411"/>
              <a:ext cx="246840" cy="431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417172" cy="473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628978" y="4336949"/>
            <a:ext cx="954661" cy="835298"/>
            <a:chOff x="7996628" y="3675867"/>
            <a:chExt cx="954661" cy="835298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996628" y="4331703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743113" y="432138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8100716" y="3906604"/>
              <a:ext cx="129000" cy="425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175935" cy="414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959715" y="21566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9736" y="310061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3752" y="31001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20656" y="3734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5747" y="438710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307033" y="36896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861336" y="433515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863073" y="433311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01747" y="369167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28C1E-591E-4295-A6F6-0B89F4AAA0A4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1959714" y="215614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7" name="Oval 26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993070" y="302775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0" name="Oval 26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81437" y="30286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3" name="Oval 27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3974989" y="192337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(17):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990900" y="226003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A2: print(44);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974989" y="261655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(88);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3806571" y="1608821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789399" y="157498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(44):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3948946" y="2630578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948946" y="2280049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954239" y="193955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4" name="Straight Arrow Connector 503"/>
          <p:cNvCxnSpPr>
            <a:endCxn id="26" idx="0"/>
          </p:cNvCxnSpPr>
          <p:nvPr/>
        </p:nvCxnSpPr>
        <p:spPr>
          <a:xfrm flipH="1">
            <a:off x="638505" y="2572026"/>
            <a:ext cx="1385183" cy="528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5811709" y="182668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980127" y="192490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(N):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996038" y="226156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B2: print(17);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980127" y="261808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(32);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811709" y="161034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794537" y="157651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(17):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954084" y="263210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954084" y="228157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959377" y="194108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8" name="Isosceles Triangle 297"/>
          <p:cNvSpPr/>
          <p:nvPr/>
        </p:nvSpPr>
        <p:spPr>
          <a:xfrm>
            <a:off x="3573335" y="3688638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482387" y="1959088"/>
            <a:ext cx="26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Simple return from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</a:t>
            </a:r>
          </a:p>
        </p:txBody>
      </p:sp>
      <p:cxnSp>
        <p:nvCxnSpPr>
          <p:cNvPr id="509" name="Straight Arrow Connector 508"/>
          <p:cNvCxnSpPr>
            <a:stCxn id="26" idx="2"/>
            <a:endCxn id="28" idx="0"/>
          </p:cNvCxnSpPr>
          <p:nvPr/>
        </p:nvCxnSpPr>
        <p:spPr>
          <a:xfrm flipH="1">
            <a:off x="187636" y="3331354"/>
            <a:ext cx="22013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3548" y="3331354"/>
            <a:ext cx="324220" cy="412800"/>
            <a:chOff x="83548" y="3331354"/>
            <a:chExt cx="324220" cy="412800"/>
          </a:xfrm>
        </p:grpSpPr>
        <p:sp>
          <p:nvSpPr>
            <p:cNvPr id="68" name="Rectangle 67"/>
            <p:cNvSpPr/>
            <p:nvPr/>
          </p:nvSpPr>
          <p:spPr>
            <a:xfrm>
              <a:off x="83548" y="3623059"/>
              <a:ext cx="307517" cy="110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1" name="Straight Arrow Connector 510"/>
            <p:cNvCxnSpPr>
              <a:stCxn id="28" idx="0"/>
              <a:endCxn id="26" idx="2"/>
            </p:cNvCxnSpPr>
            <p:nvPr/>
          </p:nvCxnSpPr>
          <p:spPr>
            <a:xfrm flipV="1">
              <a:off x="187636" y="3331354"/>
              <a:ext cx="220132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7552592" y="1992115"/>
            <a:ext cx="2551603" cy="23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7783880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52298" y="196108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(28):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7968209" y="229774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C2: print(32);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952298" y="265426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(N);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7783880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7766708" y="161269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(32):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7926255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926255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7931548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Arrow Connector 93"/>
          <p:cNvCxnSpPr>
            <a:stCxn id="26" idx="6"/>
            <a:endCxn id="55" idx="0"/>
          </p:cNvCxnSpPr>
          <p:nvPr/>
        </p:nvCxnSpPr>
        <p:spPr>
          <a:xfrm>
            <a:off x="869241" y="3331354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771178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9939596" y="196108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(N):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9955507" y="229774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D2: print(28);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9939596" y="265426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(N);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771178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754006" y="161269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(28):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9913553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9913553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9918846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stCxn id="131" idx="1"/>
            <a:endCxn id="137" idx="0"/>
          </p:cNvCxnSpPr>
          <p:nvPr/>
        </p:nvCxnSpPr>
        <p:spPr>
          <a:xfrm flipH="1">
            <a:off x="777945" y="3964791"/>
            <a:ext cx="265557" cy="468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421751" y="189753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cxnSp>
        <p:nvCxnSpPr>
          <p:cNvPr id="210" name="Straight Arrow Connector 209"/>
          <p:cNvCxnSpPr>
            <a:stCxn id="107" idx="2"/>
            <a:endCxn id="103" idx="0"/>
          </p:cNvCxnSpPr>
          <p:nvPr/>
        </p:nvCxnSpPr>
        <p:spPr>
          <a:xfrm flipH="1">
            <a:off x="391065" y="4619221"/>
            <a:ext cx="156079" cy="421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273315" y="4619221"/>
            <a:ext cx="332538" cy="421016"/>
            <a:chOff x="273315" y="4619221"/>
            <a:chExt cx="332538" cy="421016"/>
          </a:xfrm>
        </p:grpSpPr>
        <p:sp>
          <p:nvSpPr>
            <p:cNvPr id="219" name="Rectangle 218"/>
            <p:cNvSpPr/>
            <p:nvPr/>
          </p:nvSpPr>
          <p:spPr>
            <a:xfrm>
              <a:off x="273315" y="4916612"/>
              <a:ext cx="332538" cy="115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8" name="Straight Arrow Connector 217"/>
            <p:cNvCxnSpPr>
              <a:stCxn id="103" idx="0"/>
              <a:endCxn id="107" idx="2"/>
            </p:cNvCxnSpPr>
            <p:nvPr/>
          </p:nvCxnSpPr>
          <p:spPr>
            <a:xfrm flipV="1">
              <a:off x="391065" y="4619221"/>
              <a:ext cx="156079" cy="4210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Arrow Connector 229"/>
          <p:cNvCxnSpPr>
            <a:stCxn id="262" idx="3"/>
            <a:endCxn id="104" idx="5"/>
          </p:cNvCxnSpPr>
          <p:nvPr/>
        </p:nvCxnSpPr>
        <p:spPr>
          <a:xfrm>
            <a:off x="986271" y="4621170"/>
            <a:ext cx="317166" cy="50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1417259" y="258362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986271" y="4621170"/>
            <a:ext cx="475935" cy="501092"/>
            <a:chOff x="986271" y="4621170"/>
            <a:chExt cx="475935" cy="501092"/>
          </a:xfrm>
        </p:grpSpPr>
        <p:sp>
          <p:nvSpPr>
            <p:cNvPr id="237" name="Rectangle 236"/>
            <p:cNvSpPr/>
            <p:nvPr/>
          </p:nvSpPr>
          <p:spPr>
            <a:xfrm>
              <a:off x="1115451" y="4916612"/>
              <a:ext cx="346755" cy="16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4" name="Straight Arrow Connector 233"/>
            <p:cNvCxnSpPr>
              <a:stCxn id="104" idx="5"/>
              <a:endCxn id="262" idx="3"/>
            </p:cNvCxnSpPr>
            <p:nvPr/>
          </p:nvCxnSpPr>
          <p:spPr>
            <a:xfrm flipH="1" flipV="1">
              <a:off x="986271" y="4621170"/>
              <a:ext cx="317166" cy="501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/>
          <p:cNvSpPr/>
          <p:nvPr/>
        </p:nvSpPr>
        <p:spPr>
          <a:xfrm>
            <a:off x="11469242" y="1992115"/>
            <a:ext cx="701435" cy="96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1" name="Straight Arrow Connector 240"/>
          <p:cNvCxnSpPr>
            <a:stCxn id="261" idx="0"/>
          </p:cNvCxnSpPr>
          <p:nvPr/>
        </p:nvCxnSpPr>
        <p:spPr>
          <a:xfrm flipV="1">
            <a:off x="775458" y="3991766"/>
            <a:ext cx="242491" cy="398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544721" y="43904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1" name="Oval 26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17949" y="37357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4" name="Oval 26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8204848" y="298820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cxnSp>
        <p:nvCxnSpPr>
          <p:cNvPr id="245" name="Straight Arrow Connector 244"/>
          <p:cNvCxnSpPr>
            <a:stCxn id="55" idx="6"/>
            <a:endCxn id="52" idx="0"/>
          </p:cNvCxnSpPr>
          <p:nvPr/>
        </p:nvCxnSpPr>
        <p:spPr>
          <a:xfrm>
            <a:off x="1489526" y="3974891"/>
            <a:ext cx="97788" cy="404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459499" y="3974891"/>
            <a:ext cx="273567" cy="412218"/>
            <a:chOff x="1459499" y="3974891"/>
            <a:chExt cx="273567" cy="412218"/>
          </a:xfrm>
        </p:grpSpPr>
        <p:sp>
          <p:nvSpPr>
            <p:cNvPr id="248" name="Rectangle 247"/>
            <p:cNvSpPr/>
            <p:nvPr/>
          </p:nvSpPr>
          <p:spPr>
            <a:xfrm>
              <a:off x="1459499" y="4231498"/>
              <a:ext cx="273567" cy="15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7" name="Straight Arrow Connector 246"/>
            <p:cNvCxnSpPr>
              <a:stCxn id="52" idx="0"/>
              <a:endCxn id="55" idx="6"/>
            </p:cNvCxnSpPr>
            <p:nvPr/>
          </p:nvCxnSpPr>
          <p:spPr>
            <a:xfrm flipH="1" flipV="1">
              <a:off x="1489526" y="3974891"/>
              <a:ext cx="97788" cy="4046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750918" y="298973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Back to end of B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869241" y="3331354"/>
            <a:ext cx="613985" cy="412800"/>
            <a:chOff x="869241" y="3331354"/>
            <a:chExt cx="613985" cy="412800"/>
          </a:xfrm>
        </p:grpSpPr>
        <p:sp>
          <p:nvSpPr>
            <p:cNvPr id="252" name="Rectangle 251"/>
            <p:cNvSpPr/>
            <p:nvPr/>
          </p:nvSpPr>
          <p:spPr>
            <a:xfrm>
              <a:off x="1012624" y="3593832"/>
              <a:ext cx="470602" cy="130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1" name="Straight Arrow Connector 250"/>
            <p:cNvCxnSpPr>
              <a:stCxn id="55" idx="0"/>
              <a:endCxn id="26" idx="6"/>
            </p:cNvCxnSpPr>
            <p:nvPr/>
          </p:nvCxnSpPr>
          <p:spPr>
            <a:xfrm flipH="1" flipV="1">
              <a:off x="869241" y="3331354"/>
              <a:ext cx="389549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8204848" y="3071986"/>
            <a:ext cx="811504" cy="2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495153" y="2554863"/>
            <a:ext cx="1528535" cy="545272"/>
            <a:chOff x="495153" y="2554863"/>
            <a:chExt cx="1528535" cy="545272"/>
          </a:xfrm>
        </p:grpSpPr>
        <p:sp>
          <p:nvSpPr>
            <p:cNvPr id="257" name="Rectangle 256"/>
            <p:cNvSpPr/>
            <p:nvPr/>
          </p:nvSpPr>
          <p:spPr>
            <a:xfrm>
              <a:off x="495153" y="2907522"/>
              <a:ext cx="484357" cy="19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6" name="Straight Arrow Connector 255"/>
            <p:cNvCxnSpPr>
              <a:stCxn id="127" idx="0"/>
              <a:endCxn id="9" idx="3"/>
            </p:cNvCxnSpPr>
            <p:nvPr/>
          </p:nvCxnSpPr>
          <p:spPr>
            <a:xfrm flipV="1">
              <a:off x="634489" y="2554863"/>
              <a:ext cx="1389199" cy="5452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Rectangle 258"/>
          <p:cNvSpPr/>
          <p:nvPr/>
        </p:nvSpPr>
        <p:spPr>
          <a:xfrm>
            <a:off x="5750918" y="3063194"/>
            <a:ext cx="1860125" cy="28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stCxn id="9" idx="5"/>
            <a:endCxn id="63" idx="0"/>
          </p:cNvCxnSpPr>
          <p:nvPr/>
        </p:nvCxnSpPr>
        <p:spPr>
          <a:xfrm>
            <a:off x="2349999" y="2554863"/>
            <a:ext cx="873808" cy="471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4449599" y="3695921"/>
            <a:ext cx="1687850" cy="1413221"/>
            <a:chOff x="6645066" y="5134169"/>
            <a:chExt cx="1687850" cy="1413221"/>
          </a:xfrm>
        </p:grpSpPr>
        <p:sp>
          <p:nvSpPr>
            <p:cNvPr id="229" name="Rectangle 228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830656" y="548255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(65):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846567" y="5819217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E2: print(88);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830656" y="6175734"/>
              <a:ext cx="140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45066" y="5134169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(88):</a:t>
              </a:r>
            </a:p>
          </p:txBody>
        </p:sp>
      </p:grpSp>
      <p:sp>
        <p:nvSpPr>
          <p:cNvPr id="240" name="Rectangle 239"/>
          <p:cNvSpPr/>
          <p:nvPr/>
        </p:nvSpPr>
        <p:spPr>
          <a:xfrm>
            <a:off x="4609146" y="475151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609146" y="4400983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614439" y="4060490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63" idx="2"/>
            <a:endCxn id="78" idx="0"/>
          </p:cNvCxnSpPr>
          <p:nvPr/>
        </p:nvCxnSpPr>
        <p:spPr>
          <a:xfrm flipH="1">
            <a:off x="2537772" y="3256652"/>
            <a:ext cx="455298" cy="431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6443762" y="3694403"/>
            <a:ext cx="1687850" cy="1413221"/>
            <a:chOff x="6645066" y="5134169"/>
            <a:chExt cx="1687850" cy="1413221"/>
          </a:xfrm>
        </p:grpSpPr>
        <p:sp>
          <p:nvSpPr>
            <p:cNvPr id="286" name="Rectangle 28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30656" y="548255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(54):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846567" y="5819217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F2: print(65);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830656" y="6175734"/>
              <a:ext cx="1394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645066" y="5134169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(65):</a:t>
              </a: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6603309" y="474999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603309" y="4399465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608602" y="405897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8447713" y="3713835"/>
            <a:ext cx="1687850" cy="1413221"/>
            <a:chOff x="6645066" y="5134169"/>
            <a:chExt cx="1687850" cy="1413221"/>
          </a:xfrm>
        </p:grpSpPr>
        <p:sp>
          <p:nvSpPr>
            <p:cNvPr id="306" name="Rectangle 30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830656" y="548255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(N):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846567" y="5819217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G2: print(54);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30656" y="6175734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645066" y="5134169"/>
              <a:ext cx="1375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(54):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8607260" y="476942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8607260" y="441889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8612553" y="407840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8" idx="2"/>
            <a:endCxn id="74" idx="0"/>
          </p:cNvCxnSpPr>
          <p:nvPr/>
        </p:nvCxnSpPr>
        <p:spPr>
          <a:xfrm flipH="1">
            <a:off x="2060195" y="3918580"/>
            <a:ext cx="246840" cy="43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2" idx="2"/>
            <a:endCxn id="118" idx="0"/>
          </p:cNvCxnSpPr>
          <p:nvPr/>
        </p:nvCxnSpPr>
        <p:spPr>
          <a:xfrm flipH="1">
            <a:off x="1733066" y="4567686"/>
            <a:ext cx="129000" cy="42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0198855" y="4024246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28978" y="4567686"/>
            <a:ext cx="261928" cy="431878"/>
            <a:chOff x="1628978" y="4567686"/>
            <a:chExt cx="261928" cy="431878"/>
          </a:xfrm>
        </p:grpSpPr>
        <p:sp>
          <p:nvSpPr>
            <p:cNvPr id="19" name="Rectangle 18"/>
            <p:cNvSpPr/>
            <p:nvPr/>
          </p:nvSpPr>
          <p:spPr>
            <a:xfrm>
              <a:off x="1628978" y="4848582"/>
              <a:ext cx="261928" cy="15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18" idx="0"/>
              <a:endCxn id="122" idx="2"/>
            </p:cNvCxnSpPr>
            <p:nvPr/>
          </p:nvCxnSpPr>
          <p:spPr>
            <a:xfrm flipV="1">
              <a:off x="1733066" y="4567686"/>
              <a:ext cx="129000" cy="425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205677" y="4128376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122" idx="6"/>
            <a:endCxn id="119" idx="0"/>
          </p:cNvCxnSpPr>
          <p:nvPr/>
        </p:nvCxnSpPr>
        <p:spPr>
          <a:xfrm>
            <a:off x="2323539" y="4567686"/>
            <a:ext cx="156012" cy="414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0155151" y="469077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95189" y="4563852"/>
            <a:ext cx="368494" cy="424408"/>
            <a:chOff x="2295189" y="4563852"/>
            <a:chExt cx="368494" cy="424408"/>
          </a:xfrm>
        </p:grpSpPr>
        <p:sp>
          <p:nvSpPr>
            <p:cNvPr id="39" name="Rectangle 38"/>
            <p:cNvSpPr/>
            <p:nvPr/>
          </p:nvSpPr>
          <p:spPr>
            <a:xfrm>
              <a:off x="2295189" y="4848582"/>
              <a:ext cx="368494" cy="13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/>
            <p:cNvCxnSpPr>
              <a:stCxn id="119" idx="0"/>
              <a:endCxn id="197" idx="6"/>
            </p:cNvCxnSpPr>
            <p:nvPr/>
          </p:nvCxnSpPr>
          <p:spPr>
            <a:xfrm flipH="1" flipV="1">
              <a:off x="2324546" y="4563852"/>
              <a:ext cx="155005" cy="418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47235" y="3920372"/>
            <a:ext cx="417091" cy="412743"/>
            <a:chOff x="1947235" y="3920372"/>
            <a:chExt cx="417091" cy="412743"/>
          </a:xfrm>
        </p:grpSpPr>
        <p:sp>
          <p:nvSpPr>
            <p:cNvPr id="45" name="Rectangle 44"/>
            <p:cNvSpPr/>
            <p:nvPr/>
          </p:nvSpPr>
          <p:spPr>
            <a:xfrm>
              <a:off x="1947235" y="4158255"/>
              <a:ext cx="417091" cy="17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>
              <a:stCxn id="197" idx="0"/>
              <a:endCxn id="191" idx="2"/>
            </p:cNvCxnSpPr>
            <p:nvPr/>
          </p:nvCxnSpPr>
          <p:spPr>
            <a:xfrm flipV="1">
              <a:off x="2093810" y="3920372"/>
              <a:ext cx="213223" cy="412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ectangle 350"/>
          <p:cNvSpPr/>
          <p:nvPr/>
        </p:nvSpPr>
        <p:spPr>
          <a:xfrm>
            <a:off x="10187131" y="4767344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/>
          <p:cNvCxnSpPr>
            <a:stCxn id="191" idx="6"/>
            <a:endCxn id="75" idx="0"/>
          </p:cNvCxnSpPr>
          <p:nvPr/>
        </p:nvCxnSpPr>
        <p:spPr>
          <a:xfrm>
            <a:off x="2768506" y="3920372"/>
            <a:ext cx="397251" cy="472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819201" y="512990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50" name="Group 449"/>
          <p:cNvGrpSpPr/>
          <p:nvPr/>
        </p:nvGrpSpPr>
        <p:grpSpPr>
          <a:xfrm>
            <a:off x="2763220" y="3922413"/>
            <a:ext cx="583353" cy="482849"/>
            <a:chOff x="2763220" y="3922413"/>
            <a:chExt cx="583353" cy="482849"/>
          </a:xfrm>
        </p:grpSpPr>
        <p:sp>
          <p:nvSpPr>
            <p:cNvPr id="449" name="Rectangle 448"/>
            <p:cNvSpPr/>
            <p:nvPr/>
          </p:nvSpPr>
          <p:spPr>
            <a:xfrm>
              <a:off x="2929586" y="4271990"/>
              <a:ext cx="416987" cy="133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Straight Arrow Connector 447"/>
            <p:cNvCxnSpPr>
              <a:stCxn id="75" idx="0"/>
              <a:endCxn id="201" idx="6"/>
            </p:cNvCxnSpPr>
            <p:nvPr/>
          </p:nvCxnSpPr>
          <p:spPr>
            <a:xfrm flipH="1" flipV="1">
              <a:off x="2763220" y="3922413"/>
              <a:ext cx="402537" cy="4701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Rectangle 352"/>
          <p:cNvSpPr/>
          <p:nvPr/>
        </p:nvSpPr>
        <p:spPr>
          <a:xfrm>
            <a:off x="6816451" y="5215253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417580" y="3256652"/>
            <a:ext cx="575490" cy="435024"/>
            <a:chOff x="2417580" y="3256652"/>
            <a:chExt cx="575490" cy="435024"/>
          </a:xfrm>
        </p:grpSpPr>
        <p:sp>
          <p:nvSpPr>
            <p:cNvPr id="455" name="Rectangle 454"/>
            <p:cNvSpPr/>
            <p:nvPr/>
          </p:nvSpPr>
          <p:spPr>
            <a:xfrm>
              <a:off x="2417580" y="3537754"/>
              <a:ext cx="325717" cy="150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4" name="Straight Arrow Connector 453"/>
            <p:cNvCxnSpPr>
              <a:stCxn id="201" idx="0"/>
              <a:endCxn id="63" idx="2"/>
            </p:cNvCxnSpPr>
            <p:nvPr/>
          </p:nvCxnSpPr>
          <p:spPr>
            <a:xfrm flipV="1">
              <a:off x="2532484" y="3256652"/>
              <a:ext cx="460586" cy="4350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Arrow Connector 457"/>
          <p:cNvCxnSpPr>
            <a:stCxn id="63" idx="6"/>
            <a:endCxn id="298" idx="0"/>
          </p:cNvCxnSpPr>
          <p:nvPr/>
        </p:nvCxnSpPr>
        <p:spPr>
          <a:xfrm>
            <a:off x="3454543" y="3256652"/>
            <a:ext cx="222880" cy="431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4907206" y="510914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65" name="Group 464"/>
          <p:cNvGrpSpPr/>
          <p:nvPr/>
        </p:nvGrpSpPr>
        <p:grpSpPr>
          <a:xfrm>
            <a:off x="3454543" y="3256652"/>
            <a:ext cx="422865" cy="437751"/>
            <a:chOff x="3454543" y="3256652"/>
            <a:chExt cx="422865" cy="437751"/>
          </a:xfrm>
        </p:grpSpPr>
        <p:sp>
          <p:nvSpPr>
            <p:cNvPr id="464" name="Rectangle 463"/>
            <p:cNvSpPr/>
            <p:nvPr/>
          </p:nvSpPr>
          <p:spPr>
            <a:xfrm>
              <a:off x="3504208" y="3561608"/>
              <a:ext cx="373200" cy="132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0" name="Straight Arrow Connector 459"/>
            <p:cNvCxnSpPr>
              <a:stCxn id="298" idx="0"/>
              <a:endCxn id="63" idx="6"/>
            </p:cNvCxnSpPr>
            <p:nvPr/>
          </p:nvCxnSpPr>
          <p:spPr>
            <a:xfrm flipH="1" flipV="1">
              <a:off x="3454543" y="3256652"/>
              <a:ext cx="222880" cy="431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/>
          <p:cNvSpPr txBox="1"/>
          <p:nvPr/>
        </p:nvSpPr>
        <p:spPr>
          <a:xfrm>
            <a:off x="3873572" y="3010484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Back to end of A</a:t>
            </a:r>
          </a:p>
        </p:txBody>
      </p:sp>
      <p:grpSp>
        <p:nvGrpSpPr>
          <p:cNvPr id="470" name="Group 469"/>
          <p:cNvGrpSpPr/>
          <p:nvPr/>
        </p:nvGrpSpPr>
        <p:grpSpPr>
          <a:xfrm>
            <a:off x="2375463" y="2554863"/>
            <a:ext cx="1039055" cy="473784"/>
            <a:chOff x="2375463" y="2554863"/>
            <a:chExt cx="1039055" cy="473784"/>
          </a:xfrm>
        </p:grpSpPr>
        <p:sp>
          <p:nvSpPr>
            <p:cNvPr id="469" name="Rectangle 468"/>
            <p:cNvSpPr/>
            <p:nvPr/>
          </p:nvSpPr>
          <p:spPr>
            <a:xfrm>
              <a:off x="2964379" y="2859666"/>
              <a:ext cx="450139" cy="164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8" name="Straight Arrow Connector 467"/>
            <p:cNvCxnSpPr>
              <a:stCxn id="273" idx="0"/>
            </p:cNvCxnSpPr>
            <p:nvPr/>
          </p:nvCxnSpPr>
          <p:spPr>
            <a:xfrm flipH="1" flipV="1">
              <a:off x="2375463" y="2554863"/>
              <a:ext cx="836711" cy="473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4824650" y="5197542"/>
            <a:ext cx="960540" cy="20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841691" y="3063570"/>
            <a:ext cx="1998162" cy="294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5818072" y="5316109"/>
            <a:ext cx="2778910" cy="37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581807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234410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6628895" y="5321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005760" y="5316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388879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777001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151145" y="5320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8619219" y="5376847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807090" y="6007866"/>
            <a:ext cx="1107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Statement Execution Sequence: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A1  B1  B2  B3  C1  D1  D2  D3  C2  C3  A2  A3  E1  F1  G1  G2  G3  F2  F3  E2  E3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1FE1-644B-77E1-2A46-A52A3F5E030A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7CAE4-601C-99CE-93CA-17248C68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/>
      <p:bldP spid="277" grpId="0"/>
      <p:bldP spid="278" grpId="0"/>
      <p:bldP spid="279" grpId="0"/>
      <p:bldP spid="282" grpId="0" animBg="1"/>
      <p:bldP spid="276" grpId="0"/>
      <p:bldP spid="501" grpId="0" animBg="1"/>
      <p:bldP spid="284" grpId="0" animBg="1"/>
      <p:bldP spid="285" grpId="0" animBg="1"/>
      <p:bldP spid="288" grpId="0" animBg="1"/>
      <p:bldP spid="289" grpId="0"/>
      <p:bldP spid="290" grpId="0"/>
      <p:bldP spid="291" grpId="0"/>
      <p:bldP spid="292" grpId="0" animBg="1"/>
      <p:bldP spid="293" grpId="0"/>
      <p:bldP spid="294" grpId="0" animBg="1"/>
      <p:bldP spid="295" grpId="0" animBg="1"/>
      <p:bldP spid="296" grpId="0" animBg="1"/>
      <p:bldP spid="310" grpId="0"/>
      <p:bldP spid="72" grpId="0" animBg="1"/>
      <p:bldP spid="319" grpId="0" animBg="1"/>
      <p:bldP spid="320" grpId="0"/>
      <p:bldP spid="321" grpId="0"/>
      <p:bldP spid="322" grpId="0"/>
      <p:bldP spid="323" grpId="0" animBg="1"/>
      <p:bldP spid="324" grpId="0"/>
      <p:bldP spid="325" grpId="0" animBg="1"/>
      <p:bldP spid="326" grpId="0" animBg="1"/>
      <p:bldP spid="327" grpId="0" animBg="1"/>
      <p:bldP spid="339" grpId="0" animBg="1"/>
      <p:bldP spid="340" grpId="0"/>
      <p:bldP spid="341" grpId="0"/>
      <p:bldP spid="342" grpId="0"/>
      <p:bldP spid="343" grpId="0" animBg="1"/>
      <p:bldP spid="344" grpId="0"/>
      <p:bldP spid="345" grpId="0" animBg="1"/>
      <p:bldP spid="346" grpId="0" animBg="1"/>
      <p:bldP spid="347" grpId="0" animBg="1"/>
      <p:bldP spid="354" grpId="0"/>
      <p:bldP spid="369" grpId="0"/>
      <p:bldP spid="239" grpId="0" animBg="1"/>
      <p:bldP spid="382" grpId="0"/>
      <p:bldP spid="389" grpId="0"/>
      <p:bldP spid="254" grpId="0" animBg="1"/>
      <p:bldP spid="259" grpId="0" animBg="1"/>
      <p:bldP spid="240" grpId="0" animBg="1"/>
      <p:bldP spid="242" grpId="0" animBg="1"/>
      <p:bldP spid="243" grpId="0" animBg="1"/>
      <p:bldP spid="302" grpId="0" animBg="1"/>
      <p:bldP spid="303" grpId="0" animBg="1"/>
      <p:bldP spid="304" grpId="0" animBg="1"/>
      <p:bldP spid="313" grpId="0" animBg="1"/>
      <p:bldP spid="314" grpId="0" animBg="1"/>
      <p:bldP spid="315" grpId="0" animBg="1"/>
      <p:bldP spid="317" grpId="0"/>
      <p:bldP spid="21" grpId="0" animBg="1"/>
      <p:bldP spid="348" grpId="0"/>
      <p:bldP spid="351" grpId="0" animBg="1"/>
      <p:bldP spid="352" grpId="0"/>
      <p:bldP spid="353" grpId="0" animBg="1"/>
      <p:bldP spid="356" grpId="0"/>
      <p:bldP spid="357" grpId="0"/>
      <p:bldP spid="471" grpId="0" animBg="1"/>
      <p:bldP spid="472" grpId="0" animBg="1"/>
      <p:bldP spid="473" grpId="0" animBg="1"/>
      <p:bldP spid="318" grpId="0"/>
      <p:bldP spid="361" grpId="0"/>
      <p:bldP spid="381" grpId="0"/>
      <p:bldP spid="399" grpId="0"/>
      <p:bldP spid="328" grpId="0"/>
      <p:bldP spid="350" grpId="0"/>
      <p:bldP spid="355" grpId="0"/>
      <p:bldP spid="474" grpId="0"/>
      <p:bldP spid="3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48011" y="3043649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 Cases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0 child (Leaf Nodes)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1 child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2 children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2BED2-1E0E-4F95-83C9-B7CB4F822785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7E88-2E30-C5F1-F987-6B7580C6F76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534F9-0CB1-4D18-B838-15A81F08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36" grpId="0"/>
      <p:bldP spid="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4148011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Isosceles Triangle 103"/>
          <p:cNvSpPr/>
          <p:nvPr/>
        </p:nvSpPr>
        <p:spPr>
          <a:xfrm>
            <a:off x="5392513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252099" y="4562762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5088551" y="4562761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0 child (Leaf Nodes)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Simply remove the node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648769" y="43312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F2AECD-CD58-4235-903E-7CB5725147CC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474E-68E1-9C38-A121-00BDAA5680A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E8EDC-5D5F-FDD2-8FFE-A72EE576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65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/>
      <p:bldP spid="110" grpId="0"/>
      <p:bldP spid="1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1 child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8359" y="3682325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Splice out the node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800A-B5EE-4176-9F9E-ECF43656AC16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E9B7D-3EB2-BC7C-1E1A-EC303F813B9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8C833-E8AA-527B-0B63-2023FB95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0.4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5469 -0.0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7502111" y="4330724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9500852" y="432100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8739584" y="3917922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2 children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Find the in order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</p:grpSp>
      <p:cxnSp>
        <p:nvCxnSpPr>
          <p:cNvPr id="4" name="Straight Arrow Connector 3"/>
          <p:cNvCxnSpPr>
            <a:endCxn id="63" idx="0"/>
          </p:cNvCxnSpPr>
          <p:nvPr/>
        </p:nvCxnSpPr>
        <p:spPr>
          <a:xfrm>
            <a:off x="7200585" y="2505737"/>
            <a:ext cx="2575615" cy="53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Right Sub tree</a:t>
              </a:r>
            </a:p>
          </p:txBody>
        </p:sp>
      </p:grpSp>
      <p:cxnSp>
        <p:nvCxnSpPr>
          <p:cNvPr id="13" name="Straight Arrow Connector 12"/>
          <p:cNvCxnSpPr>
            <a:stCxn id="63" idx="2"/>
            <a:endCxn id="165" idx="0"/>
          </p:cNvCxnSpPr>
          <p:nvPr/>
        </p:nvCxnSpPr>
        <p:spPr>
          <a:xfrm flipH="1">
            <a:off x="8527304" y="3274386"/>
            <a:ext cx="1018159" cy="40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(Minimum node of right sub tree)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Replace the key of the node by the key of it’s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 the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A74D8D-CA95-4034-BE2D-5C3E9C8CF529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CC061-5BD5-CB23-97B5-A9D1AFF9AF3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5AD00-A6A4-D0C5-8FDE-B0170F0D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4779 -0.32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104 0.38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9" grpId="0"/>
      <p:bldP spid="110" grpId="0"/>
      <p:bldP spid="183" grpId="0"/>
      <p:bldP spid="147" grpId="0"/>
      <p:bldP spid="148" grpId="0"/>
      <p:bldP spid="1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9A0F1-0AB0-3E8E-7722-E24BA6B7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31" y="1366224"/>
            <a:ext cx="1953895" cy="14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Characteristic of Binary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Left &lt; Parent &lt;=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Each sub tree is a Binary Search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37F028-2669-4F25-8879-8FDF971303B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72F9-C21A-5A09-4E07-2579AD23684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143F9-A292-7070-60E1-5F22FFC8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17     88     32     65     97     28     54     82    29     76     80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31371-C91D-40EF-B25D-844205F6356E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00F18-6E65-8899-60E3-2F7CE2462A81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33CF0-611E-2F39-7C93-ACF58331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" name="Oval 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2881464" y="3400586"/>
            <a:ext cx="2376836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BF744-6072-499A-ADC2-006194748D1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B0863-37FD-5F01-727B-B6F6B140F9B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9E3F2-DD4E-C453-C078-6A6E8175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1" name="Group 3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41" name="Isosceles Triangle 4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/>
            <p:cNvCxnSpPr>
              <a:stCxn id="33" idx="2"/>
              <a:endCxn id="41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3" idx="0"/>
          </p:cNvCxnSpPr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DD4343-12FF-45FD-8FA0-E98EA6AC036F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D83BD-583C-C880-8769-1DC6901AC97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2DDFA-8AAD-045F-9B72-98DD46DF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46" name="Oval 4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46" idx="6"/>
            <a:endCxn id="55" idx="0"/>
          </p:cNvCxnSpPr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CE28-BC33-4F4E-8635-D154A48E6A4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0B1EA-4C8C-1EDB-3998-DDB022FB829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EF826-3FAA-2463-A02D-C2520189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" name="Straight Arrow Connector 5"/>
          <p:cNvCxnSpPr>
            <a:stCxn id="63" idx="2"/>
            <a:endCxn id="59" idx="0"/>
          </p:cNvCxnSpPr>
          <p:nvPr/>
        </p:nvCxnSpPr>
        <p:spPr>
          <a:xfrm flipH="1">
            <a:off x="7034127" y="3906604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DCAA9-155B-430F-A83D-34190B3F207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19A56-A387-F4DD-A50E-0A24D80D6910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67E4D-41F3-2887-A894-A5EED019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97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68" idx="6"/>
            <a:endCxn id="60" idx="0"/>
          </p:cNvCxnSpPr>
          <p:nvPr/>
        </p:nvCxnSpPr>
        <p:spPr>
          <a:xfrm>
            <a:off x="8697669" y="3896884"/>
            <a:ext cx="1593715" cy="42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3AAA24-0BA4-41B2-B357-9589A709015E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24,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FC71-67A1-1137-9C1F-ABCC14093B3F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7175D-4992-B40B-AD1E-3F52DB33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21089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4356</TotalTime>
  <Words>1463</Words>
  <Application>Microsoft Office PowerPoint</Application>
  <PresentationFormat>Widescreen</PresentationFormat>
  <Paragraphs>686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Adobe Caslon Pro Bold</vt:lpstr>
      <vt:lpstr>Adobe Fangsong Std R</vt:lpstr>
      <vt:lpstr>Arial</vt:lpstr>
      <vt:lpstr>Bahnschrift</vt:lpstr>
      <vt:lpstr>Bell MT</vt:lpstr>
      <vt:lpstr>Calibri</vt:lpstr>
      <vt:lpstr>Calisto MT</vt:lpstr>
      <vt:lpstr>Georgia</vt:lpstr>
      <vt:lpstr>Tahoma</vt:lpstr>
      <vt:lpstr>Times New Roman</vt:lpstr>
      <vt:lpstr>Wingdings</vt:lpstr>
      <vt:lpstr>Swapnil</vt:lpstr>
      <vt:lpstr>Office Theme</vt:lpstr>
      <vt:lpstr>1_Office Theme</vt:lpstr>
      <vt:lpstr>Binary Search Tree</vt:lpstr>
      <vt:lpstr>Representation of Binary Tree</vt:lpstr>
      <vt:lpstr>Characteristic of Binary Search Tree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 Sequence</vt:lpstr>
      <vt:lpstr>Searching in BST</vt:lpstr>
      <vt:lpstr>Searching in BST</vt:lpstr>
      <vt:lpstr>Searching in BST</vt:lpstr>
      <vt:lpstr>Searching in BST</vt:lpstr>
      <vt:lpstr>Maximum in BST</vt:lpstr>
      <vt:lpstr>Minimum in BST</vt:lpstr>
      <vt:lpstr>In Order Traversal in BST</vt:lpstr>
      <vt:lpstr>In Order Recursive Simulation</vt:lpstr>
      <vt:lpstr>Delete in BST</vt:lpstr>
      <vt:lpstr>Delete in BST (Case 1)</vt:lpstr>
      <vt:lpstr>Delete in BST (Case 2)</vt:lpstr>
      <vt:lpstr>Delete in BST (Case 3)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448</cp:revision>
  <dcterms:created xsi:type="dcterms:W3CDTF">2021-09-27T14:31:20Z</dcterms:created>
  <dcterms:modified xsi:type="dcterms:W3CDTF">2025-05-24T06:41:27Z</dcterms:modified>
</cp:coreProperties>
</file>