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2" r:id="rId12"/>
    <p:sldId id="271" r:id="rId13"/>
    <p:sldId id="270" r:id="rId14"/>
    <p:sldId id="269" r:id="rId15"/>
    <p:sldId id="268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Huffman 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CLRS 16.3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24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3420269"/>
            <a:ext cx="52006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09549" y="1600200"/>
            <a:ext cx="5562600" cy="11079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Each part shows the contents of the queue sorted into increasing order by frequency</a:t>
            </a:r>
            <a:r>
              <a:rPr lang="en-US" sz="2400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1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09549" y="1600200"/>
            <a:ext cx="5562600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 At each step, the two trees with lowest frequencies are merged. 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2" y="3144044"/>
            <a:ext cx="513397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03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7" y="3134519"/>
            <a:ext cx="49244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9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2801144"/>
            <a:ext cx="49434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59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2434431"/>
            <a:ext cx="435292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1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2" y="2082006"/>
            <a:ext cx="41052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3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95513"/>
            <a:ext cx="8686800" cy="2589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43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Huffman codes compress data very effectively: savings of 20% to 90% are typical, depending on the characteristics of the data being compressed.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026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Suppose we have a 100,000-character data file that we wish to store compactly. We observe that the characters in the file occur with the frequencies given by Figure 16.3. That is, only 6 different characters appear, and the character a occurs 45,000 </a:t>
            </a:r>
            <a:r>
              <a:rPr lang="en-US" dirty="0" smtClean="0"/>
              <a:t>times.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12852"/>
            <a:ext cx="8132988" cy="1596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78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represent such a file of information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A</a:t>
            </a:r>
            <a:r>
              <a:rPr lang="en-US" b="1" i="1" dirty="0" smtClean="0"/>
              <a:t> </a:t>
            </a:r>
            <a:r>
              <a:rPr lang="en-US" b="1" i="1" dirty="0"/>
              <a:t>binary character code </a:t>
            </a:r>
            <a:r>
              <a:rPr lang="en-US" dirty="0"/>
              <a:t>(or </a:t>
            </a:r>
            <a:r>
              <a:rPr lang="en-US" b="1" i="1" dirty="0"/>
              <a:t>code </a:t>
            </a:r>
            <a:r>
              <a:rPr lang="en-US" dirty="0"/>
              <a:t>for short) in which each character is represented by a unique binary string, which we call a </a:t>
            </a:r>
            <a:r>
              <a:rPr lang="en-US" b="1" i="1" dirty="0"/>
              <a:t>codeword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i="1" dirty="0"/>
              <a:t>variable-length code </a:t>
            </a:r>
            <a:r>
              <a:rPr lang="en-US" dirty="0"/>
              <a:t>can do considerably better than a fixed-length code, by giving frequent characters short codewords and infrequent characters long codewords.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3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9460"/>
            <a:ext cx="8132988" cy="1596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70" y="3886200"/>
            <a:ext cx="9337431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If </a:t>
            </a:r>
            <a:r>
              <a:rPr lang="en-US" dirty="0"/>
              <a:t>we use a </a:t>
            </a:r>
            <a:r>
              <a:rPr lang="en-US" b="1" i="1" dirty="0"/>
              <a:t>fixed-length code</a:t>
            </a:r>
            <a:r>
              <a:rPr lang="en-US" dirty="0"/>
              <a:t>, we need 3 bits to represent 6 characters: a = 000, b = 001, . . . , f = 101. This method requires 300,000 bits to code the entire file. </a:t>
            </a:r>
            <a:r>
              <a:rPr lang="en-US" dirty="0">
                <a:solidFill>
                  <a:srgbClr val="FF0000"/>
                </a:solidFill>
              </a:rPr>
              <a:t>Can we do better?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b="1" i="1" dirty="0"/>
              <a:t>variable-length code</a:t>
            </a:r>
            <a:r>
              <a:rPr lang="en-US" dirty="0" smtClean="0"/>
              <a:t> requires</a:t>
            </a:r>
          </a:p>
          <a:p>
            <a:endParaRPr lang="en-US" dirty="0" smtClean="0"/>
          </a:p>
          <a:p>
            <a:pPr marL="400050" lvl="1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to </a:t>
            </a:r>
            <a:r>
              <a:rPr lang="en-US" dirty="0"/>
              <a:t>represent the file, a savings of approximately 25%. In fact, this is an optimal character code for this </a:t>
            </a:r>
            <a:r>
              <a:rPr lang="en-US" dirty="0" smtClean="0"/>
              <a:t>file.</a:t>
            </a:r>
          </a:p>
          <a:p>
            <a:pPr marL="400050" lvl="1" indent="0">
              <a:buNone/>
            </a:pPr>
            <a:r>
              <a:rPr lang="en-US" dirty="0" smtClean="0"/>
              <a:t>We code </a:t>
            </a:r>
            <a:r>
              <a:rPr lang="en-US" dirty="0"/>
              <a:t>the 3-character file </a:t>
            </a:r>
            <a:r>
              <a:rPr lang="en-US" dirty="0" err="1"/>
              <a:t>abc</a:t>
            </a:r>
            <a:r>
              <a:rPr lang="en-US" dirty="0"/>
              <a:t> as </a:t>
            </a:r>
            <a:r>
              <a:rPr lang="en-US" dirty="0" smtClean="0"/>
              <a:t>0.101.100 </a:t>
            </a:r>
            <a:r>
              <a:rPr lang="en-US" dirty="0"/>
              <a:t>=</a:t>
            </a:r>
            <a:r>
              <a:rPr lang="en-US" dirty="0" smtClean="0"/>
              <a:t> </a:t>
            </a:r>
            <a:r>
              <a:rPr lang="en-US" dirty="0"/>
              <a:t>0101100, </a:t>
            </a:r>
            <a:r>
              <a:rPr lang="en-US" dirty="0" smtClean="0"/>
              <a:t>where “.” </a:t>
            </a:r>
            <a:r>
              <a:rPr lang="en-US" dirty="0"/>
              <a:t>denotes concatenation.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534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Codes </a:t>
            </a:r>
            <a:r>
              <a:rPr lang="en-US" dirty="0"/>
              <a:t>in which no codeword is also a prefix of some other </a:t>
            </a:r>
            <a:r>
              <a:rPr lang="en-US" dirty="0" smtClean="0"/>
              <a:t>codeword -- are </a:t>
            </a:r>
            <a:r>
              <a:rPr lang="en-US" dirty="0"/>
              <a:t>called </a:t>
            </a:r>
            <a:r>
              <a:rPr lang="en-US" b="1" i="1" dirty="0"/>
              <a:t>prefix </a:t>
            </a:r>
            <a:r>
              <a:rPr lang="en-US" b="1" i="1" dirty="0" smtClean="0"/>
              <a:t>codes.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A prefix </a:t>
            </a:r>
            <a:r>
              <a:rPr lang="en-US" b="1" dirty="0">
                <a:solidFill>
                  <a:srgbClr val="0070C0"/>
                </a:solidFill>
              </a:rPr>
              <a:t>code can always achieve the optimal </a:t>
            </a:r>
            <a:r>
              <a:rPr lang="en-US" b="1" dirty="0" smtClean="0">
                <a:solidFill>
                  <a:srgbClr val="0070C0"/>
                </a:solidFill>
              </a:rPr>
              <a:t>data compression </a:t>
            </a:r>
            <a:r>
              <a:rPr lang="en-US" b="1" dirty="0">
                <a:solidFill>
                  <a:srgbClr val="0070C0"/>
                </a:solidFill>
              </a:rPr>
              <a:t>among any character code</a:t>
            </a:r>
            <a:r>
              <a:rPr lang="en-US" dirty="0"/>
              <a:t>, and so we suffer no loss of generality by restricting our attention to prefix codes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Prefix codes are desirable because they simplify decoding. Since no codeword is a prefix of any other, the codeword that begins an encoded file is unambiguous.</a:t>
            </a:r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110076"/>
              </p:ext>
            </p:extLst>
          </p:nvPr>
        </p:nvGraphicFramePr>
        <p:xfrm>
          <a:off x="1524000" y="2514600"/>
          <a:ext cx="60960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b="1" i="1" dirty="0" smtClean="0"/>
                        <a:t>Not prefix codes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b="1" i="1" dirty="0" smtClean="0"/>
                        <a:t>A = 011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b="1" i="1" dirty="0" smtClean="0"/>
                        <a:t>B = 01 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400" b="1" i="1" dirty="0" smtClean="0"/>
                        <a:t>Prefix codes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b="1" i="1" dirty="0" smtClean="0"/>
                        <a:t>A = 011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400" b="1" i="1" dirty="0" smtClean="0"/>
                        <a:t>B = 11 </a:t>
                      </a:r>
                      <a:endParaRPr lang="en-US" sz="24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88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7"/>
          <a:stretch/>
        </p:blipFill>
        <p:spPr bwMode="auto">
          <a:xfrm>
            <a:off x="139613" y="2057400"/>
            <a:ext cx="8851987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831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decoding process needs a convenient representation for the prefix code so that we can easily pick off the initial codeword. A binary tree whose leaves are the given characters provides one such representation.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interpret the binary codeword for a character as the simple path from the root to that character, where 0 means “go to the left child” and 1 means “go to the right child</a:t>
            </a:r>
            <a:r>
              <a:rPr lang="en-US" dirty="0" smtClean="0"/>
              <a:t>.” </a:t>
            </a:r>
            <a:r>
              <a:rPr lang="en-US" dirty="0"/>
              <a:t>Note that these are not binary search trees, since the leaves need not appear in sorted order and internal nodes do not contain character keys.</a:t>
            </a:r>
          </a:p>
          <a:p>
            <a:r>
              <a:rPr lang="en-US" dirty="0"/>
              <a:t>An optimal code for a file is always represented by a </a:t>
            </a:r>
            <a:r>
              <a:rPr lang="en-US" i="1" dirty="0"/>
              <a:t>full </a:t>
            </a:r>
            <a:r>
              <a:rPr lang="en-US" dirty="0"/>
              <a:t>binary tree, in which every </a:t>
            </a:r>
            <a:r>
              <a:rPr lang="en-US" dirty="0" err="1"/>
              <a:t>nonleaf</a:t>
            </a:r>
            <a:r>
              <a:rPr lang="en-US" dirty="0"/>
              <a:t> node has two </a:t>
            </a:r>
            <a:r>
              <a:rPr lang="en-US" dirty="0" smtClean="0"/>
              <a:t>children.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Huffman Code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362865" cy="4081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13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497</Words>
  <Application>Microsoft Office PowerPoint</Application>
  <PresentationFormat>On-screen Show (4:3)</PresentationFormat>
  <Paragraphs>46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Huffman Coding</vt:lpstr>
      <vt:lpstr>PowerPoint Presentation</vt:lpstr>
      <vt:lpstr>PowerPoint Presentation</vt:lpstr>
      <vt:lpstr>How to represent such a file of information?</vt:lpstr>
      <vt:lpstr>PowerPoint Presentation</vt:lpstr>
      <vt:lpstr>Prefix codes</vt:lpstr>
      <vt:lpstr>Decoding</vt:lpstr>
      <vt:lpstr>Decoding</vt:lpstr>
      <vt:lpstr>Huffman Code</vt:lpstr>
      <vt:lpstr>Simulation</vt:lpstr>
      <vt:lpstr>Simulation</vt:lpstr>
      <vt:lpstr>Simulation</vt:lpstr>
      <vt:lpstr>Simulation</vt:lpstr>
      <vt:lpstr>Simulation</vt:lpstr>
      <vt:lpstr>Simulation</vt:lpstr>
      <vt:lpstr>Runtime Analysis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Huffman Coding</dc:title>
  <dc:creator>Fariha Tabassum Islam</dc:creator>
  <cp:lastModifiedBy>Fariha Tabassum Islam</cp:lastModifiedBy>
  <cp:revision>15</cp:revision>
  <dcterms:created xsi:type="dcterms:W3CDTF">2006-08-16T00:00:00Z</dcterms:created>
  <dcterms:modified xsi:type="dcterms:W3CDTF">2023-06-20T02:32:26Z</dcterms:modified>
</cp:coreProperties>
</file>