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 Security &amp; DARKNET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01408"/>
          </a:xfr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Crimes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98266" y="2928595"/>
            <a:ext cx="9144000" cy="4267200"/>
          </a:xfrm>
        </p:spPr>
        <p:txBody>
          <a:bodyPr/>
          <a:lstStyle/>
          <a:p>
            <a:r>
              <a:rPr lang="en-US" dirty="0" smtClean="0"/>
              <a:t>Target                                      Computer  </a:t>
            </a:r>
          </a:p>
          <a:p>
            <a:r>
              <a:rPr lang="en-US" dirty="0" smtClean="0"/>
              <a:t>Weapon                                   Computer       </a:t>
            </a:r>
            <a:endParaRPr dirty="0"/>
          </a:p>
        </p:txBody>
      </p:sp>
      <p:sp>
        <p:nvSpPr>
          <p:cNvPr id="2" name="Notched Right Arrow 1"/>
          <p:cNvSpPr/>
          <p:nvPr/>
        </p:nvSpPr>
        <p:spPr>
          <a:xfrm>
            <a:off x="2855640" y="2928595"/>
            <a:ext cx="144016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2927648" y="3373760"/>
            <a:ext cx="144016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committed 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Viruses</a:t>
            </a:r>
          </a:p>
          <a:p>
            <a:r>
              <a:rPr lang="en-US" dirty="0" smtClean="0"/>
              <a:t>Malware</a:t>
            </a:r>
          </a:p>
          <a:p>
            <a:r>
              <a:rPr lang="en-US" dirty="0" smtClean="0"/>
              <a:t>Trojans</a:t>
            </a:r>
          </a:p>
          <a:p>
            <a:r>
              <a:rPr lang="en-US" dirty="0" smtClean="0"/>
              <a:t>Bots</a:t>
            </a:r>
          </a:p>
          <a:p>
            <a:r>
              <a:rPr lang="en-US" dirty="0" smtClean="0"/>
              <a:t>Cryptography</a:t>
            </a:r>
          </a:p>
          <a:p>
            <a:r>
              <a:rPr lang="en-US" dirty="0" smtClean="0"/>
              <a:t>…………………………………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STUXNET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Created in 2010 NSA, CIA &amp; Israel</a:t>
            </a:r>
            <a:endParaRPr dirty="0"/>
          </a:p>
          <a:p>
            <a:r>
              <a:rPr lang="en-US" dirty="0" smtClean="0"/>
              <a:t>Targets PLCs &amp; SCADA systems</a:t>
            </a:r>
            <a:endParaRPr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Parts</a:t>
            </a:r>
          </a:p>
          <a:p>
            <a:r>
              <a:rPr lang="en-US" dirty="0" smtClean="0"/>
              <a:t>Worm</a:t>
            </a:r>
          </a:p>
          <a:p>
            <a:r>
              <a:rPr lang="en-US" dirty="0" smtClean="0"/>
              <a:t>Rootkit</a:t>
            </a:r>
          </a:p>
          <a:p>
            <a:r>
              <a:rPr lang="en-US" dirty="0" smtClean="0"/>
              <a:t>Link File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Internet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about 90% of internet</a:t>
            </a:r>
          </a:p>
          <a:p>
            <a:r>
              <a:rPr lang="en-US" dirty="0" smtClean="0"/>
              <a:t>Cannot be access by regular search engine</a:t>
            </a:r>
          </a:p>
          <a:p>
            <a:r>
              <a:rPr lang="en-US" dirty="0" smtClean="0"/>
              <a:t>Access tools</a:t>
            </a:r>
          </a:p>
          <a:p>
            <a:r>
              <a:rPr lang="en-US" dirty="0"/>
              <a:t> </a:t>
            </a:r>
            <a:r>
              <a:rPr lang="en-US" dirty="0" smtClean="0"/>
              <a:t>        TORR</a:t>
            </a:r>
          </a:p>
          <a:p>
            <a:r>
              <a:rPr lang="en-US" dirty="0"/>
              <a:t> </a:t>
            </a:r>
            <a:r>
              <a:rPr lang="en-US" dirty="0" smtClean="0"/>
              <a:t>        I2P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FreeNet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934" y="332656"/>
            <a:ext cx="9144000" cy="1312168"/>
          </a:xfrm>
        </p:spPr>
        <p:txBody>
          <a:bodyPr/>
          <a:lstStyle/>
          <a:p>
            <a:r>
              <a:rPr lang="en-US" dirty="0" smtClean="0"/>
              <a:t>DEEP WEB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276872"/>
            <a:ext cx="9144000" cy="381912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/>
              <a:t>Free from Crimes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/>
              <a:t>Used by government, Business industries, Online banking, money transfer &amp; other works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/>
              <a:t>Online trading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/>
              <a:t>Access is legal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 smtClean="0"/>
              <a:t>Torr</a:t>
            </a:r>
            <a:r>
              <a:rPr lang="en-US" dirty="0" smtClean="0"/>
              <a:t> Browser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/>
              <a:t>IP remain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DARKNET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8241360" cy="38324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3rd layer of </a:t>
            </a:r>
            <a:r>
              <a:rPr lang="en-US" dirty="0" smtClean="0"/>
              <a:t>internet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Uses </a:t>
            </a:r>
            <a:r>
              <a:rPr lang="en-US" dirty="0"/>
              <a:t>by Police, Intelligence, </a:t>
            </a:r>
            <a:r>
              <a:rPr lang="en-US" dirty="0" smtClean="0"/>
              <a:t>Generalist &amp; Criminals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Anonymity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Buy </a:t>
            </a:r>
            <a:r>
              <a:rPr lang="en-US" dirty="0"/>
              <a:t>and sell </a:t>
            </a:r>
            <a:r>
              <a:rPr lang="en-US" dirty="0" smtClean="0"/>
              <a:t>everything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Encrypted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Need </a:t>
            </a:r>
            <a:r>
              <a:rPr lang="en-US" dirty="0"/>
              <a:t>special </a:t>
            </a:r>
            <a:r>
              <a:rPr lang="en-US" dirty="0" smtClean="0"/>
              <a:t>access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Customizes </a:t>
            </a:r>
            <a:r>
              <a:rPr lang="en-US" dirty="0"/>
              <a:t>IP addresses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Private Chat 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2492896"/>
            <a:ext cx="9144000" cy="4267200"/>
          </a:xfrm>
        </p:spPr>
        <p:txBody>
          <a:bodyPr/>
          <a:lstStyle/>
          <a:p>
            <a:r>
              <a:rPr lang="en-US" dirty="0"/>
              <a:t>Developed by US </a:t>
            </a:r>
            <a:r>
              <a:rPr lang="en-US" dirty="0" smtClean="0"/>
              <a:t>NAVY</a:t>
            </a:r>
          </a:p>
          <a:p>
            <a:r>
              <a:rPr lang="en-US" dirty="0" smtClean="0"/>
              <a:t>Access </a:t>
            </a:r>
            <a:r>
              <a:rPr lang="en-US" dirty="0"/>
              <a:t>point for </a:t>
            </a:r>
            <a:r>
              <a:rPr lang="en-US" dirty="0" smtClean="0"/>
              <a:t>DARKNET</a:t>
            </a:r>
          </a:p>
          <a:p>
            <a:r>
              <a:rPr lang="en-US" dirty="0" smtClean="0"/>
              <a:t>Bounces </a:t>
            </a:r>
            <a:r>
              <a:rPr lang="en-US" dirty="0"/>
              <a:t>IP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Websites </a:t>
            </a:r>
            <a:r>
              <a:rPr lang="en-US" dirty="0"/>
              <a:t>names are </a:t>
            </a:r>
            <a:r>
              <a:rPr lang="en-US" dirty="0" smtClean="0"/>
              <a:t>complex1ed</a:t>
            </a:r>
          </a:p>
          <a:p>
            <a:r>
              <a:rPr lang="en-US" dirty="0" smtClean="0"/>
              <a:t>i.e.  “hss78str77uyxxvyshjfooda1982hgd.DPR.onion”   Address </a:t>
            </a:r>
            <a:r>
              <a:rPr lang="en-US" dirty="0"/>
              <a:t>of Silk Road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404664"/>
            <a:ext cx="2934316" cy="1772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52898"/>
            <a:ext cx="6363308" cy="41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Silk 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Anonymous market </a:t>
            </a:r>
            <a:r>
              <a:rPr lang="en-US" dirty="0" smtClean="0"/>
              <a:t>place</a:t>
            </a:r>
          </a:p>
          <a:p>
            <a:r>
              <a:rPr lang="en-US" dirty="0" smtClean="0"/>
              <a:t>Founder </a:t>
            </a:r>
            <a:r>
              <a:rPr lang="en-US" dirty="0"/>
              <a:t>Ross </a:t>
            </a:r>
            <a:r>
              <a:rPr lang="en-US" dirty="0" err="1" smtClean="0"/>
              <a:t>Alburt</a:t>
            </a:r>
            <a:endParaRPr lang="en-US" dirty="0" smtClean="0"/>
          </a:p>
          <a:p>
            <a:r>
              <a:rPr lang="en-US" dirty="0" smtClean="0"/>
              <a:t>Dread </a:t>
            </a:r>
            <a:r>
              <a:rPr lang="en-US" dirty="0"/>
              <a:t>Pirates </a:t>
            </a:r>
            <a:r>
              <a:rPr lang="en-US" dirty="0" smtClean="0"/>
              <a:t>Roberts (DPR)</a:t>
            </a:r>
          </a:p>
          <a:p>
            <a:r>
              <a:rPr lang="en-US" dirty="0" smtClean="0"/>
              <a:t>Earn </a:t>
            </a:r>
            <a:r>
              <a:rPr lang="en-US" dirty="0"/>
              <a:t>more than 180 million </a:t>
            </a:r>
            <a:r>
              <a:rPr lang="en-US" dirty="0" smtClean="0"/>
              <a:t>$</a:t>
            </a:r>
          </a:p>
          <a:p>
            <a:r>
              <a:rPr lang="en-US" dirty="0" smtClean="0"/>
              <a:t>silk </a:t>
            </a:r>
            <a:r>
              <a:rPr lang="en-US" dirty="0"/>
              <a:t>road version   </a:t>
            </a:r>
            <a:r>
              <a:rPr lang="en-US" dirty="0" smtClean="0"/>
              <a:t>1.0</a:t>
            </a:r>
          </a:p>
          <a:p>
            <a:r>
              <a:rPr lang="en-US" dirty="0" smtClean="0"/>
              <a:t>Silk </a:t>
            </a:r>
            <a:r>
              <a:rPr lang="en-US" dirty="0"/>
              <a:t>road version </a:t>
            </a:r>
            <a:r>
              <a:rPr lang="en-US" dirty="0" smtClean="0"/>
              <a:t>2.0</a:t>
            </a:r>
          </a:p>
          <a:p>
            <a:r>
              <a:rPr lang="en-US" dirty="0" smtClean="0"/>
              <a:t>silk </a:t>
            </a:r>
            <a:r>
              <a:rPr lang="en-US" dirty="0"/>
              <a:t>road version 3.0 </a:t>
            </a:r>
            <a:r>
              <a:rPr lang="en-US" dirty="0" smtClean="0"/>
              <a:t>(</a:t>
            </a:r>
            <a:r>
              <a:rPr lang="en-US" dirty="0"/>
              <a:t>reloaded</a:t>
            </a:r>
            <a:r>
              <a:rPr lang="en-US" dirty="0" smtClean="0"/>
              <a:t>)</a:t>
            </a:r>
          </a:p>
          <a:p>
            <a:r>
              <a:rPr lang="en-US" dirty="0"/>
              <a:t>Operation Marco </a:t>
            </a:r>
            <a:r>
              <a:rPr lang="en-US" dirty="0" smtClean="0"/>
              <a:t>polo</a:t>
            </a:r>
            <a:endParaRPr lang="en-US" dirty="0" smtClean="0"/>
          </a:p>
          <a:p>
            <a:r>
              <a:rPr lang="en-US" dirty="0" smtClean="0"/>
              <a:t>FBI </a:t>
            </a:r>
            <a:r>
              <a:rPr lang="en-US" dirty="0"/>
              <a:t>2012,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Currency </a:t>
            </a:r>
            <a:r>
              <a:rPr lang="en-US" dirty="0"/>
              <a:t>Bit </a:t>
            </a:r>
            <a:r>
              <a:rPr lang="en-US" dirty="0" smtClean="0"/>
              <a:t>coin    (Untraceable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028700"/>
            <a:ext cx="6744072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47</TotalTime>
  <Words>202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Candara</vt:lpstr>
      <vt:lpstr>Consolas</vt:lpstr>
      <vt:lpstr>Wingdings</vt:lpstr>
      <vt:lpstr>Tech Computer 16x9</vt:lpstr>
      <vt:lpstr>Cyber Security &amp; DARKNET</vt:lpstr>
      <vt:lpstr>Cyber Crimes</vt:lpstr>
      <vt:lpstr>How it is committed ?</vt:lpstr>
      <vt:lpstr>STUXNET</vt:lpstr>
      <vt:lpstr>Hidden Internet</vt:lpstr>
      <vt:lpstr>DEEP WEB</vt:lpstr>
      <vt:lpstr>The DARKNET</vt:lpstr>
      <vt:lpstr>PowerPoint Presentation</vt:lpstr>
      <vt:lpstr>Silk Road</vt:lpstr>
      <vt:lpstr>Add a Slide Title - 4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&amp; DARKNET</dc:title>
  <dc:creator>SAIFULLAH KHATTAK</dc:creator>
  <cp:lastModifiedBy>SAIFULLAH KHATTAK</cp:lastModifiedBy>
  <cp:revision>7</cp:revision>
  <dcterms:created xsi:type="dcterms:W3CDTF">2019-12-16T17:39:20Z</dcterms:created>
  <dcterms:modified xsi:type="dcterms:W3CDTF">2019-12-17T07:13:16Z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