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AA9CA3-79BB-4882-A9E5-AFC453212C06}"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AA9CA3-79BB-4882-A9E5-AFC453212C06}"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AA9CA3-79BB-4882-A9E5-AFC453212C06}"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AA9CA3-79BB-4882-A9E5-AFC453212C06}"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A9CA3-79BB-4882-A9E5-AFC453212C06}"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AA9CA3-79BB-4882-A9E5-AFC453212C06}"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AA9CA3-79BB-4882-A9E5-AFC453212C06}" type="datetimeFigureOut">
              <a:rPr lang="en-US" smtClean="0"/>
              <a:pPr/>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AA9CA3-79BB-4882-A9E5-AFC453212C06}" type="datetimeFigureOut">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A9CA3-79BB-4882-A9E5-AFC453212C06}" type="datetimeFigureOut">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AA9CA3-79BB-4882-A9E5-AFC453212C06}"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AA9CA3-79BB-4882-A9E5-AFC453212C06}"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F3418-0E6E-4193-AB4C-2D7F6CD466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A9CA3-79BB-4882-A9E5-AFC453212C06}" type="datetimeFigureOut">
              <a:rPr lang="en-US" smtClean="0"/>
              <a:pPr/>
              <a:t>4/28/2023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F3418-0E6E-4193-AB4C-2D7F6CD466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 Id="rId9" Type="http://schemas.openxmlformats.org/officeDocument/2006/relationships/image" Target="../media/image8.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Website design on Hospital</a:t>
            </a:r>
          </a:p>
        </p:txBody>
      </p:sp>
      <p:sp>
        <p:nvSpPr>
          <p:cNvPr id="3" name="Subtitle 2"/>
          <p:cNvSpPr>
            <a:spLocks noGrp="1"/>
          </p:cNvSpPr>
          <p:nvPr>
            <p:ph type="subTitle" idx="1"/>
          </p:nvPr>
        </p:nvSpPr>
        <p:spPr/>
        <p:txBody>
          <a:bodyPr/>
          <a:lstStyle/>
          <a:p>
            <a:r>
              <a:rPr lang="en-US" dirty="0"/>
              <a:t>This is just a outlier of website.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facilities page</a:t>
            </a:r>
          </a:p>
        </p:txBody>
      </p:sp>
      <p:sp>
        <p:nvSpPr>
          <p:cNvPr id="3" name="Content Placeholder 2"/>
          <p:cNvSpPr>
            <a:spLocks noGrp="1"/>
          </p:cNvSpPr>
          <p:nvPr>
            <p:ph idx="1"/>
          </p:nvPr>
        </p:nvSpPr>
        <p:spPr/>
        <p:txBody>
          <a:bodyPr/>
          <a:lstStyle/>
          <a:p>
            <a:r>
              <a:rPr lang="en-US" dirty="0"/>
              <a:t>There is a same </a:t>
            </a:r>
            <a:r>
              <a:rPr lang="en-US" dirty="0" err="1"/>
              <a:t>nav</a:t>
            </a:r>
            <a:r>
              <a:rPr lang="en-US" dirty="0"/>
              <a:t> bar at the top. </a:t>
            </a:r>
          </a:p>
          <a:p>
            <a:r>
              <a:rPr lang="en-US" dirty="0"/>
              <a:t>Below this there is a heading called as our facilities. </a:t>
            </a:r>
          </a:p>
          <a:p>
            <a:r>
              <a:rPr lang="en-US" dirty="0"/>
              <a:t>There are two image and text combination for the website. </a:t>
            </a:r>
          </a:p>
          <a:p>
            <a:r>
              <a:rPr lang="en-US" dirty="0"/>
              <a:t>At last we have the footer of </a:t>
            </a:r>
            <a:r>
              <a:rPr lang="en-US"/>
              <a:t>the page.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0" y="1295400"/>
            <a:ext cx="9144000" cy="5562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1295400"/>
            <a:ext cx="91440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Rounded Rectangle 8"/>
          <p:cNvSpPr/>
          <p:nvPr/>
        </p:nvSpPr>
        <p:spPr>
          <a:xfrm>
            <a:off x="4953000" y="14478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10" name="Rounded Rectangle 9"/>
          <p:cNvSpPr/>
          <p:nvPr/>
        </p:nvSpPr>
        <p:spPr>
          <a:xfrm>
            <a:off x="6477000" y="14478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11" name="Rounded Rectangle 10"/>
          <p:cNvSpPr/>
          <p:nvPr/>
        </p:nvSpPr>
        <p:spPr>
          <a:xfrm>
            <a:off x="7924800" y="14478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a:t>
            </a:r>
          </a:p>
        </p:txBody>
      </p:sp>
      <p:sp>
        <p:nvSpPr>
          <p:cNvPr id="27" name="Rectangle 26"/>
          <p:cNvSpPr/>
          <p:nvPr/>
        </p:nvSpPr>
        <p:spPr>
          <a:xfrm>
            <a:off x="0" y="617220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 with us on contact page. </a:t>
            </a:r>
          </a:p>
          <a:p>
            <a:pPr algn="ctr"/>
            <a:r>
              <a:rPr lang="en-US" dirty="0"/>
              <a:t>© Max healthcare</a:t>
            </a:r>
          </a:p>
        </p:txBody>
      </p:sp>
      <p:pic>
        <p:nvPicPr>
          <p:cNvPr id="1026" name="Picture 2"/>
          <p:cNvPicPr>
            <a:picLocks noChangeAspect="1" noChangeArrowheads="1"/>
          </p:cNvPicPr>
          <p:nvPr/>
        </p:nvPicPr>
        <p:blipFill>
          <a:blip r:embed="rId2"/>
          <a:srcRect/>
          <a:stretch>
            <a:fillRect/>
          </a:stretch>
        </p:blipFill>
        <p:spPr bwMode="auto">
          <a:xfrm>
            <a:off x="0" y="1219200"/>
            <a:ext cx="1593850" cy="685799"/>
          </a:xfrm>
          <a:prstGeom prst="rect">
            <a:avLst/>
          </a:prstGeom>
          <a:noFill/>
          <a:ln w="9525">
            <a:noFill/>
            <a:miter lim="800000"/>
            <a:headEnd/>
            <a:tailEnd/>
          </a:ln>
          <a:effectLst/>
        </p:spPr>
      </p:pic>
      <p:sp>
        <p:nvSpPr>
          <p:cNvPr id="18" name="TextBox 17"/>
          <p:cNvSpPr txBox="1"/>
          <p:nvPr/>
        </p:nvSpPr>
        <p:spPr>
          <a:xfrm>
            <a:off x="1676400" y="1295400"/>
            <a:ext cx="2895600" cy="584775"/>
          </a:xfrm>
          <a:prstGeom prst="rect">
            <a:avLst/>
          </a:prstGeom>
          <a:noFill/>
        </p:spPr>
        <p:txBody>
          <a:bodyPr wrap="square" rtlCol="0">
            <a:spAutoFit/>
          </a:bodyPr>
          <a:lstStyle/>
          <a:p>
            <a:pPr algn="ctr"/>
            <a:r>
              <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Max Healthcare</a:t>
            </a:r>
          </a:p>
        </p:txBody>
      </p:sp>
      <p:sp>
        <p:nvSpPr>
          <p:cNvPr id="19" name="TextBox 18"/>
          <p:cNvSpPr txBox="1"/>
          <p:nvPr/>
        </p:nvSpPr>
        <p:spPr>
          <a:xfrm>
            <a:off x="457200" y="1981200"/>
            <a:ext cx="8382000" cy="400110"/>
          </a:xfrm>
          <a:prstGeom prst="rect">
            <a:avLst/>
          </a:prstGeom>
          <a:noFill/>
        </p:spPr>
        <p:txBody>
          <a:bodyPr wrap="square" rtlCol="0">
            <a:spAutoFit/>
          </a:bodyPr>
          <a:lstStyle/>
          <a:p>
            <a:r>
              <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 ask more of ourselves, so we can give more to our patients.</a:t>
            </a:r>
          </a:p>
        </p:txBody>
      </p:sp>
      <p:pic>
        <p:nvPicPr>
          <p:cNvPr id="1027" name="Picture 3"/>
          <p:cNvPicPr>
            <a:picLocks noChangeAspect="1" noChangeArrowheads="1"/>
          </p:cNvPicPr>
          <p:nvPr/>
        </p:nvPicPr>
        <p:blipFill>
          <a:blip r:embed="rId3"/>
          <a:srcRect/>
          <a:stretch>
            <a:fillRect/>
          </a:stretch>
        </p:blipFill>
        <p:spPr bwMode="auto">
          <a:xfrm>
            <a:off x="6172200" y="2379526"/>
            <a:ext cx="2971800" cy="219247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0" y="2362200"/>
            <a:ext cx="3246197" cy="219233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200400" y="2362200"/>
            <a:ext cx="2971800" cy="22098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0" y="4572000"/>
            <a:ext cx="1614488" cy="1562267"/>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2057400" y="4572000"/>
            <a:ext cx="1811918" cy="1600199"/>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4561797" y="4572000"/>
            <a:ext cx="1655221" cy="16002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a:stretch>
            <a:fillRect/>
          </a:stretch>
        </p:blipFill>
        <p:spPr bwMode="auto">
          <a:xfrm>
            <a:off x="7313003" y="4572000"/>
            <a:ext cx="1830998" cy="1600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Home page</a:t>
            </a:r>
          </a:p>
        </p:txBody>
      </p:sp>
      <p:sp>
        <p:nvSpPr>
          <p:cNvPr id="3" name="Content Placeholder 2"/>
          <p:cNvSpPr>
            <a:spLocks noGrp="1"/>
          </p:cNvSpPr>
          <p:nvPr>
            <p:ph idx="1"/>
          </p:nvPr>
        </p:nvSpPr>
        <p:spPr/>
        <p:txBody>
          <a:bodyPr>
            <a:normAutofit lnSpcReduction="10000"/>
          </a:bodyPr>
          <a:lstStyle/>
          <a:p>
            <a:r>
              <a:rPr lang="en-US" dirty="0"/>
              <a:t>There is a </a:t>
            </a:r>
            <a:r>
              <a:rPr lang="en-US" dirty="0" err="1"/>
              <a:t>nav</a:t>
            </a:r>
            <a:r>
              <a:rPr lang="en-US" dirty="0"/>
              <a:t> bar at the top where the following items are there: </a:t>
            </a:r>
          </a:p>
          <a:p>
            <a:pPr lvl="1"/>
            <a:r>
              <a:rPr lang="en-US" dirty="0"/>
              <a:t>Logo of the hospital</a:t>
            </a:r>
          </a:p>
          <a:p>
            <a:pPr lvl="1"/>
            <a:r>
              <a:rPr lang="en-US" dirty="0"/>
              <a:t>Name of the hospital</a:t>
            </a:r>
          </a:p>
          <a:p>
            <a:pPr lvl="1"/>
            <a:r>
              <a:rPr lang="en-US" dirty="0"/>
              <a:t>Button1 – Home Page</a:t>
            </a:r>
          </a:p>
          <a:p>
            <a:pPr lvl="1"/>
            <a:r>
              <a:rPr lang="en-US" dirty="0"/>
              <a:t>Button2 – Contact page</a:t>
            </a:r>
          </a:p>
          <a:p>
            <a:pPr lvl="1"/>
            <a:r>
              <a:rPr lang="en-US" dirty="0"/>
              <a:t>Button3 – Login</a:t>
            </a:r>
          </a:p>
          <a:p>
            <a:pPr lvl="1">
              <a:buFont typeface="Arial" pitchFamily="34" charset="0"/>
              <a:buChar char="•"/>
            </a:pPr>
            <a:r>
              <a:rPr lang="en-US" dirty="0"/>
              <a:t>There is a Heading just below the </a:t>
            </a:r>
            <a:r>
              <a:rPr lang="en-US" dirty="0" err="1"/>
              <a:t>nav</a:t>
            </a:r>
            <a:r>
              <a:rPr lang="en-US" dirty="0"/>
              <a:t> bar </a:t>
            </a:r>
            <a:r>
              <a:rPr lang="en-US" dirty="0" err="1"/>
              <a:t>bar</a:t>
            </a:r>
            <a:r>
              <a:rPr lang="en-US" dirty="0"/>
              <a:t> which shows the main motto of the hospital.  </a:t>
            </a:r>
          </a:p>
          <a:p>
            <a:pPr lvl="1"/>
            <a:endParaRPr lang="en-US" dirty="0"/>
          </a:p>
          <a:p>
            <a:pPr lvl="1"/>
            <a:endParaRPr lang="en-US" dirty="0"/>
          </a:p>
          <a:p>
            <a:pPr lvl="1"/>
            <a:endParaRPr lang="en-US" dirty="0"/>
          </a:p>
          <a:p>
            <a:pPr lvl="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home page</a:t>
            </a:r>
          </a:p>
        </p:txBody>
      </p:sp>
      <p:sp>
        <p:nvSpPr>
          <p:cNvPr id="3" name="Content Placeholder 2"/>
          <p:cNvSpPr>
            <a:spLocks noGrp="1"/>
          </p:cNvSpPr>
          <p:nvPr>
            <p:ph idx="1"/>
          </p:nvPr>
        </p:nvSpPr>
        <p:spPr/>
        <p:txBody>
          <a:bodyPr/>
          <a:lstStyle/>
          <a:p>
            <a:r>
              <a:rPr lang="en-US" dirty="0"/>
              <a:t>There are two divisions just below the headings. These two division contains the two images from hospital. The first one is the doctor with surgery and the second one is the image of the hospital. </a:t>
            </a:r>
          </a:p>
          <a:p>
            <a:r>
              <a:rPr lang="en-US" dirty="0"/>
              <a:t>Just below the images there are three cards where we put people feedback which attracts the other patients. </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home page </a:t>
            </a:r>
          </a:p>
        </p:txBody>
      </p:sp>
      <p:sp>
        <p:nvSpPr>
          <p:cNvPr id="3" name="Content Placeholder 2"/>
          <p:cNvSpPr>
            <a:spLocks noGrp="1"/>
          </p:cNvSpPr>
          <p:nvPr>
            <p:ph idx="1"/>
          </p:nvPr>
        </p:nvSpPr>
        <p:spPr/>
        <p:txBody>
          <a:bodyPr/>
          <a:lstStyle/>
          <a:p>
            <a:r>
              <a:rPr lang="en-US" dirty="0"/>
              <a:t>Just below the cards, there is a footer section where we will keep the address of the hospital at different location in address tag. </a:t>
            </a:r>
          </a:p>
          <a:p>
            <a:r>
              <a:rPr lang="en-US" dirty="0"/>
              <a:t>The card will look like below:</a:t>
            </a:r>
          </a:p>
          <a:p>
            <a:endParaRPr lang="en-US" dirty="0"/>
          </a:p>
        </p:txBody>
      </p:sp>
      <p:sp>
        <p:nvSpPr>
          <p:cNvPr id="4" name="Rounded Rectangle 3"/>
          <p:cNvSpPr/>
          <p:nvPr/>
        </p:nvSpPr>
        <p:spPr>
          <a:xfrm>
            <a:off x="1981200" y="3886200"/>
            <a:ext cx="5029200" cy="21336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solidFill>
                  <a:schemeClr val="tx1"/>
                </a:solidFill>
              </a:rPr>
              <a:t>His saying in H3 tag</a:t>
            </a:r>
          </a:p>
        </p:txBody>
      </p:sp>
      <p:sp>
        <p:nvSpPr>
          <p:cNvPr id="5" name="Oval 4"/>
          <p:cNvSpPr/>
          <p:nvPr/>
        </p:nvSpPr>
        <p:spPr>
          <a:xfrm>
            <a:off x="2209800" y="3962400"/>
            <a:ext cx="18288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of the patient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Us page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0" y="1143000"/>
            <a:ext cx="9144000" cy="5715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143000"/>
            <a:ext cx="91440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Nav</a:t>
            </a:r>
            <a:r>
              <a:rPr lang="en-US" dirty="0"/>
              <a:t> bar</a:t>
            </a:r>
          </a:p>
        </p:txBody>
      </p:sp>
      <p:sp>
        <p:nvSpPr>
          <p:cNvPr id="6" name="Rounded Rectangle 5"/>
          <p:cNvSpPr/>
          <p:nvPr/>
        </p:nvSpPr>
        <p:spPr>
          <a:xfrm>
            <a:off x="5105400" y="12954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a:t>
            </a:r>
          </a:p>
        </p:txBody>
      </p:sp>
      <p:sp>
        <p:nvSpPr>
          <p:cNvPr id="7" name="Rounded Rectangle 6"/>
          <p:cNvSpPr/>
          <p:nvPr/>
        </p:nvSpPr>
        <p:spPr>
          <a:xfrm>
            <a:off x="6477000" y="12954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8" name="Rounded Rectangle 7"/>
          <p:cNvSpPr/>
          <p:nvPr/>
        </p:nvSpPr>
        <p:spPr>
          <a:xfrm>
            <a:off x="7924800" y="12954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9" name="Rounded Rectangle 8"/>
          <p:cNvSpPr/>
          <p:nvPr/>
        </p:nvSpPr>
        <p:spPr>
          <a:xfrm>
            <a:off x="0" y="1295400"/>
            <a:ext cx="4114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and logo of the hospital here</a:t>
            </a:r>
          </a:p>
        </p:txBody>
      </p:sp>
      <p:sp>
        <p:nvSpPr>
          <p:cNvPr id="12" name="Rectangle 11"/>
          <p:cNvSpPr/>
          <p:nvPr/>
        </p:nvSpPr>
        <p:spPr>
          <a:xfrm>
            <a:off x="5029200" y="2514600"/>
            <a:ext cx="3962400" cy="411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29200" y="2133600"/>
            <a:ext cx="396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this form to get in touch with us. </a:t>
            </a:r>
          </a:p>
        </p:txBody>
      </p:sp>
      <p:sp>
        <p:nvSpPr>
          <p:cNvPr id="19" name="Rectangle 18"/>
          <p:cNvSpPr/>
          <p:nvPr/>
        </p:nvSpPr>
        <p:spPr>
          <a:xfrm>
            <a:off x="5257800" y="2667000"/>
            <a:ext cx="3581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 name here</a:t>
            </a:r>
          </a:p>
        </p:txBody>
      </p:sp>
      <p:sp>
        <p:nvSpPr>
          <p:cNvPr id="20" name="Rectangle 19"/>
          <p:cNvSpPr/>
          <p:nvPr/>
        </p:nvSpPr>
        <p:spPr>
          <a:xfrm>
            <a:off x="5257800" y="3352800"/>
            <a:ext cx="3581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Enter complete address</a:t>
            </a:r>
          </a:p>
        </p:txBody>
      </p:sp>
      <p:sp>
        <p:nvSpPr>
          <p:cNvPr id="21" name="Rectangle 20"/>
          <p:cNvSpPr/>
          <p:nvPr/>
        </p:nvSpPr>
        <p:spPr>
          <a:xfrm>
            <a:off x="5257800" y="4038600"/>
            <a:ext cx="3581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Brief description of the problem</a:t>
            </a:r>
          </a:p>
        </p:txBody>
      </p:sp>
      <p:sp>
        <p:nvSpPr>
          <p:cNvPr id="22" name="Rectangle 21"/>
          <p:cNvSpPr/>
          <p:nvPr/>
        </p:nvSpPr>
        <p:spPr>
          <a:xfrm>
            <a:off x="5257800" y="4800600"/>
            <a:ext cx="3581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Mobile number</a:t>
            </a:r>
          </a:p>
        </p:txBody>
      </p:sp>
      <p:sp>
        <p:nvSpPr>
          <p:cNvPr id="23" name="Rounded Rectangle 22"/>
          <p:cNvSpPr/>
          <p:nvPr/>
        </p:nvSpPr>
        <p:spPr>
          <a:xfrm>
            <a:off x="5486400" y="5715000"/>
            <a:ext cx="3048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the request</a:t>
            </a:r>
          </a:p>
        </p:txBody>
      </p:sp>
      <p:sp>
        <p:nvSpPr>
          <p:cNvPr id="24" name="Rectangle 23"/>
          <p:cNvSpPr/>
          <p:nvPr/>
        </p:nvSpPr>
        <p:spPr>
          <a:xfrm>
            <a:off x="0" y="1143000"/>
            <a:ext cx="91440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5" name="Rounded Rectangle 24"/>
          <p:cNvSpPr/>
          <p:nvPr/>
        </p:nvSpPr>
        <p:spPr>
          <a:xfrm>
            <a:off x="4953000" y="12954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26" name="Rounded Rectangle 25"/>
          <p:cNvSpPr/>
          <p:nvPr/>
        </p:nvSpPr>
        <p:spPr>
          <a:xfrm>
            <a:off x="6477000" y="12954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27" name="Rounded Rectangle 26"/>
          <p:cNvSpPr/>
          <p:nvPr/>
        </p:nvSpPr>
        <p:spPr>
          <a:xfrm>
            <a:off x="7924800" y="12954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a:t>
            </a:r>
          </a:p>
        </p:txBody>
      </p:sp>
      <p:pic>
        <p:nvPicPr>
          <p:cNvPr id="28" name="Picture 2"/>
          <p:cNvPicPr>
            <a:picLocks noChangeAspect="1" noChangeArrowheads="1"/>
          </p:cNvPicPr>
          <p:nvPr/>
        </p:nvPicPr>
        <p:blipFill>
          <a:blip r:embed="rId2"/>
          <a:srcRect/>
          <a:stretch>
            <a:fillRect/>
          </a:stretch>
        </p:blipFill>
        <p:spPr bwMode="auto">
          <a:xfrm>
            <a:off x="0" y="1066800"/>
            <a:ext cx="1593850" cy="685799"/>
          </a:xfrm>
          <a:prstGeom prst="rect">
            <a:avLst/>
          </a:prstGeom>
          <a:noFill/>
          <a:ln w="9525">
            <a:noFill/>
            <a:miter lim="800000"/>
            <a:headEnd/>
            <a:tailEnd/>
          </a:ln>
          <a:effectLst/>
        </p:spPr>
      </p:pic>
      <p:sp>
        <p:nvSpPr>
          <p:cNvPr id="29" name="TextBox 28"/>
          <p:cNvSpPr txBox="1"/>
          <p:nvPr/>
        </p:nvSpPr>
        <p:spPr>
          <a:xfrm>
            <a:off x="1676400" y="1143000"/>
            <a:ext cx="2895600" cy="584775"/>
          </a:xfrm>
          <a:prstGeom prst="rect">
            <a:avLst/>
          </a:prstGeom>
          <a:noFill/>
        </p:spPr>
        <p:txBody>
          <a:bodyPr wrap="square" rtlCol="0">
            <a:spAutoFit/>
          </a:bodyPr>
          <a:lstStyle/>
          <a:p>
            <a:pPr algn="ctr"/>
            <a:r>
              <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Max Healthcare</a:t>
            </a:r>
          </a:p>
        </p:txBody>
      </p:sp>
      <p:sp>
        <p:nvSpPr>
          <p:cNvPr id="31" name="Rectangle 30"/>
          <p:cNvSpPr/>
          <p:nvPr/>
        </p:nvSpPr>
        <p:spPr>
          <a:xfrm>
            <a:off x="457200" y="2133600"/>
            <a:ext cx="4281749" cy="400110"/>
          </a:xfrm>
          <a:prstGeom prst="rect">
            <a:avLst/>
          </a:prstGeom>
          <a:noFill/>
        </p:spPr>
        <p:txBody>
          <a:bodyPr wrap="none" lIns="91440" tIns="45720" rIns="91440" bIns="45720">
            <a:spAutoFit/>
          </a:bodyPr>
          <a:lstStyle/>
          <a:p>
            <a:pPr algn="ctr"/>
            <a:r>
              <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Contact us on the below address</a:t>
            </a:r>
          </a:p>
        </p:txBody>
      </p:sp>
      <p:sp>
        <p:nvSpPr>
          <p:cNvPr id="33" name="Rectangle 32"/>
          <p:cNvSpPr/>
          <p:nvPr/>
        </p:nvSpPr>
        <p:spPr>
          <a:xfrm>
            <a:off x="533400" y="2590800"/>
            <a:ext cx="4212563"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Bindusar</a:t>
            </a:r>
            <a:r>
              <a:rPr lang="en-US" sz="2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20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Bujurg</a:t>
            </a:r>
            <a:r>
              <a:rPr lang="en-US" sz="2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Bihar 841226</a:t>
            </a:r>
          </a:p>
          <a:p>
            <a:pPr algn="ctr"/>
            <a:r>
              <a:rPr lang="en-US" sz="2000" b="1" cap="all" spc="0"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Sewa</a:t>
            </a:r>
            <a:r>
              <a:rPr lang="en-US" sz="2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Max Care Hospital, address</a:t>
            </a:r>
          </a:p>
        </p:txBody>
      </p:sp>
      <p:sp>
        <p:nvSpPr>
          <p:cNvPr id="35" name="Rectangle 34"/>
          <p:cNvSpPr/>
          <p:nvPr/>
        </p:nvSpPr>
        <p:spPr>
          <a:xfrm>
            <a:off x="152400" y="3581400"/>
            <a:ext cx="4724400" cy="400110"/>
          </a:xfrm>
          <a:prstGeom prst="rect">
            <a:avLst/>
          </a:prstGeom>
          <a:noFill/>
        </p:spPr>
        <p:txBody>
          <a:bodyPr wrap="square" lIns="91440" tIns="45720" rIns="91440" bIns="45720">
            <a:spAutoFit/>
          </a:bodyPr>
          <a:lstStyle/>
          <a:p>
            <a:pPr algn="ctr"/>
            <a:r>
              <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Connect  on social media apps</a:t>
            </a:r>
          </a:p>
        </p:txBody>
      </p:sp>
      <p:pic>
        <p:nvPicPr>
          <p:cNvPr id="2050" name="Picture 2"/>
          <p:cNvPicPr>
            <a:picLocks noChangeAspect="1" noChangeArrowheads="1"/>
          </p:cNvPicPr>
          <p:nvPr/>
        </p:nvPicPr>
        <p:blipFill>
          <a:blip r:embed="rId3"/>
          <a:srcRect/>
          <a:stretch>
            <a:fillRect/>
          </a:stretch>
        </p:blipFill>
        <p:spPr bwMode="auto">
          <a:xfrm>
            <a:off x="457200" y="4191000"/>
            <a:ext cx="671513" cy="88724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2057400" y="4191000"/>
            <a:ext cx="876300" cy="929588"/>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581400" y="4191000"/>
            <a:ext cx="859872" cy="7620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a:srcRect/>
          <a:stretch>
            <a:fillRect/>
          </a:stretch>
        </p:blipFill>
        <p:spPr bwMode="auto">
          <a:xfrm>
            <a:off x="304800" y="5638800"/>
            <a:ext cx="962025" cy="685800"/>
          </a:xfrm>
          <a:prstGeom prst="rect">
            <a:avLst/>
          </a:prstGeom>
          <a:noFill/>
          <a:ln w="9525">
            <a:noFill/>
            <a:miter lim="800000"/>
            <a:headEnd/>
            <a:tailEnd/>
          </a:ln>
          <a:effectLst/>
        </p:spPr>
      </p:pic>
      <p:sp>
        <p:nvSpPr>
          <p:cNvPr id="38" name="TextBox 37"/>
          <p:cNvSpPr txBox="1"/>
          <p:nvPr/>
        </p:nvSpPr>
        <p:spPr>
          <a:xfrm>
            <a:off x="1524000" y="5791200"/>
            <a:ext cx="3200400" cy="369332"/>
          </a:xfrm>
          <a:prstGeom prst="rect">
            <a:avLst/>
          </a:prstGeom>
          <a:noFill/>
        </p:spPr>
        <p:txBody>
          <a:bodyPr wrap="square" rtlCol="0">
            <a:spAutoFit/>
          </a:bodyPr>
          <a:lstStyle/>
          <a:p>
            <a:r>
              <a:rPr lang="en-US" dirty="0"/>
              <a:t>maxgniotsuperhospital@nic.in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contact page</a:t>
            </a:r>
          </a:p>
        </p:txBody>
      </p:sp>
      <p:sp>
        <p:nvSpPr>
          <p:cNvPr id="3" name="Content Placeholder 2"/>
          <p:cNvSpPr>
            <a:spLocks noGrp="1"/>
          </p:cNvSpPr>
          <p:nvPr>
            <p:ph idx="1"/>
          </p:nvPr>
        </p:nvSpPr>
        <p:spPr/>
        <p:txBody>
          <a:bodyPr/>
          <a:lstStyle/>
          <a:p>
            <a:r>
              <a:rPr lang="en-US" dirty="0"/>
              <a:t>The </a:t>
            </a:r>
            <a:r>
              <a:rPr lang="en-US" dirty="0" err="1"/>
              <a:t>nav</a:t>
            </a:r>
            <a:r>
              <a:rPr lang="en-US" dirty="0"/>
              <a:t> bar is same as the home page. </a:t>
            </a:r>
          </a:p>
          <a:p>
            <a:r>
              <a:rPr lang="en-US" dirty="0"/>
              <a:t>Below the </a:t>
            </a:r>
            <a:r>
              <a:rPr lang="en-US" dirty="0" err="1"/>
              <a:t>nav</a:t>
            </a:r>
            <a:r>
              <a:rPr lang="en-US" dirty="0"/>
              <a:t> bar there are two sections of the page. </a:t>
            </a:r>
          </a:p>
          <a:p>
            <a:r>
              <a:rPr lang="en-US" dirty="0"/>
              <a:t>The first section contains the address of the Hospital in p tag. </a:t>
            </a:r>
          </a:p>
          <a:p>
            <a:r>
              <a:rPr lang="en-US" dirty="0"/>
              <a:t>The second section contains the form which should be filled for an appointment. </a:t>
            </a:r>
          </a:p>
          <a:p>
            <a:r>
              <a:rPr lang="en-US" dirty="0"/>
              <a:t>There is a button at the end of the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contact page</a:t>
            </a:r>
          </a:p>
        </p:txBody>
      </p:sp>
      <p:sp>
        <p:nvSpPr>
          <p:cNvPr id="3" name="Content Placeholder 2"/>
          <p:cNvSpPr>
            <a:spLocks noGrp="1"/>
          </p:cNvSpPr>
          <p:nvPr>
            <p:ph idx="1"/>
          </p:nvPr>
        </p:nvSpPr>
        <p:spPr/>
        <p:txBody>
          <a:bodyPr/>
          <a:lstStyle/>
          <a:p>
            <a:r>
              <a:rPr lang="en-US" dirty="0"/>
              <a:t>Below the address paragraph, there is a section where we can put the social icons like </a:t>
            </a:r>
            <a:r>
              <a:rPr lang="en-US" dirty="0" err="1"/>
              <a:t>facebook</a:t>
            </a:r>
            <a:r>
              <a:rPr lang="en-US" dirty="0"/>
              <a:t>, </a:t>
            </a:r>
            <a:r>
              <a:rPr lang="en-US" dirty="0" err="1"/>
              <a:t>instagram</a:t>
            </a:r>
            <a:r>
              <a:rPr lang="en-US" dirty="0"/>
              <a:t>,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Rectangle 4"/>
          <p:cNvSpPr/>
          <p:nvPr/>
        </p:nvSpPr>
        <p:spPr>
          <a:xfrm>
            <a:off x="0" y="0"/>
            <a:ext cx="9144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76200"/>
            <a:ext cx="91440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Rounded Rectangle 6"/>
          <p:cNvSpPr/>
          <p:nvPr/>
        </p:nvSpPr>
        <p:spPr>
          <a:xfrm>
            <a:off x="4953000" y="2286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8" name="Rounded Rectangle 7"/>
          <p:cNvSpPr/>
          <p:nvPr/>
        </p:nvSpPr>
        <p:spPr>
          <a:xfrm>
            <a:off x="6477000" y="2286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9" name="Rounded Rectangle 8"/>
          <p:cNvSpPr/>
          <p:nvPr/>
        </p:nvSpPr>
        <p:spPr>
          <a:xfrm>
            <a:off x="7924800" y="2286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a:t>
            </a:r>
          </a:p>
        </p:txBody>
      </p:sp>
      <p:pic>
        <p:nvPicPr>
          <p:cNvPr id="10" name="Picture 2"/>
          <p:cNvPicPr>
            <a:picLocks noChangeAspect="1" noChangeArrowheads="1"/>
          </p:cNvPicPr>
          <p:nvPr/>
        </p:nvPicPr>
        <p:blipFill>
          <a:blip r:embed="rId2"/>
          <a:srcRect/>
          <a:stretch>
            <a:fillRect/>
          </a:stretch>
        </p:blipFill>
        <p:spPr bwMode="auto">
          <a:xfrm>
            <a:off x="0" y="0"/>
            <a:ext cx="1593850" cy="685799"/>
          </a:xfrm>
          <a:prstGeom prst="rect">
            <a:avLst/>
          </a:prstGeom>
          <a:noFill/>
          <a:ln w="9525">
            <a:noFill/>
            <a:miter lim="800000"/>
            <a:headEnd/>
            <a:tailEnd/>
          </a:ln>
          <a:effectLst/>
        </p:spPr>
      </p:pic>
      <p:sp>
        <p:nvSpPr>
          <p:cNvPr id="11" name="TextBox 10"/>
          <p:cNvSpPr txBox="1"/>
          <p:nvPr/>
        </p:nvSpPr>
        <p:spPr>
          <a:xfrm>
            <a:off x="1676400" y="76200"/>
            <a:ext cx="2895600" cy="584775"/>
          </a:xfrm>
          <a:prstGeom prst="rect">
            <a:avLst/>
          </a:prstGeom>
          <a:noFill/>
        </p:spPr>
        <p:txBody>
          <a:bodyPr wrap="square" rtlCol="0">
            <a:spAutoFit/>
          </a:bodyPr>
          <a:lstStyle/>
          <a:p>
            <a:pPr algn="ctr"/>
            <a:r>
              <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Max Healthcare</a:t>
            </a:r>
          </a:p>
        </p:txBody>
      </p:sp>
      <p:sp>
        <p:nvSpPr>
          <p:cNvPr id="12" name="TextBox 11"/>
          <p:cNvSpPr txBox="1"/>
          <p:nvPr/>
        </p:nvSpPr>
        <p:spPr>
          <a:xfrm>
            <a:off x="2895600" y="990600"/>
            <a:ext cx="3505200" cy="707886"/>
          </a:xfrm>
          <a:prstGeom prst="rect">
            <a:avLst/>
          </a:prstGeom>
          <a:noFill/>
        </p:spPr>
        <p:txBody>
          <a:bodyPr wrap="square" rtlCol="0">
            <a:spAutoFit/>
          </a:bodyPr>
          <a:lstStyle/>
          <a:p>
            <a:r>
              <a:rPr lang="en-US" sz="4000" b="1" dirty="0">
                <a:ln w="17780" cmpd="sng">
                  <a:solidFill>
                    <a:srgbClr val="FFFFFF"/>
                  </a:solidFill>
                  <a:prstDash val="solid"/>
                  <a:miter lim="800000"/>
                </a:ln>
                <a:solidFill>
                  <a:schemeClr val="bg1"/>
                </a:solidFill>
                <a:effectLst>
                  <a:outerShdw blurRad="50800" algn="tl" rotWithShape="0">
                    <a:srgbClr val="000000"/>
                  </a:outerShdw>
                </a:effectLst>
              </a:rPr>
              <a:t>OUR FACILITIES</a:t>
            </a:r>
          </a:p>
        </p:txBody>
      </p:sp>
      <p:pic>
        <p:nvPicPr>
          <p:cNvPr id="3074" name="Picture 2"/>
          <p:cNvPicPr>
            <a:picLocks noChangeAspect="1" noChangeArrowheads="1"/>
          </p:cNvPicPr>
          <p:nvPr/>
        </p:nvPicPr>
        <p:blipFill>
          <a:blip r:embed="rId3"/>
          <a:srcRect/>
          <a:stretch>
            <a:fillRect/>
          </a:stretch>
        </p:blipFill>
        <p:spPr bwMode="auto">
          <a:xfrm>
            <a:off x="152400" y="1828800"/>
            <a:ext cx="2895600" cy="188070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172200" y="4191000"/>
            <a:ext cx="2822445" cy="1658937"/>
          </a:xfrm>
          <a:prstGeom prst="rect">
            <a:avLst/>
          </a:prstGeom>
          <a:noFill/>
          <a:ln w="9525">
            <a:noFill/>
            <a:miter lim="800000"/>
            <a:headEnd/>
            <a:tailEnd/>
          </a:ln>
          <a:effectLst/>
        </p:spPr>
      </p:pic>
      <p:sp>
        <p:nvSpPr>
          <p:cNvPr id="15" name="TextBox 14"/>
          <p:cNvSpPr txBox="1"/>
          <p:nvPr/>
        </p:nvSpPr>
        <p:spPr>
          <a:xfrm>
            <a:off x="3505200" y="1981200"/>
            <a:ext cx="5181600" cy="175432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b="1" spc="150" dirty="0">
                <a:ln w="11430"/>
                <a:solidFill>
                  <a:schemeClr val="accent6"/>
                </a:solidFill>
                <a:effectLst>
                  <a:outerShdw blurRad="25400" algn="tl" rotWithShape="0">
                    <a:srgbClr val="000000">
                      <a:alpha val="43000"/>
                    </a:srgbClr>
                  </a:outerShdw>
                </a:effectLst>
              </a:rPr>
              <a:t>Operating rooms are designed for surgeons and surgical staff to perform surgical operations that require time, patience, focus, and safety. Various pieces of equipment are required for use in the operating room</a:t>
            </a:r>
            <a:r>
              <a:rPr lang="en-US" b="1" spc="150" dirty="0">
                <a:ln w="11430"/>
                <a:solidFill>
                  <a:srgbClr val="F8F8F8"/>
                </a:solidFill>
                <a:effectLst>
                  <a:outerShdw blurRad="25400" algn="tl" rotWithShape="0">
                    <a:srgbClr val="000000">
                      <a:alpha val="43000"/>
                    </a:srgbClr>
                  </a:outerShdw>
                </a:effectLst>
              </a:rPr>
              <a:t>. </a:t>
            </a:r>
          </a:p>
        </p:txBody>
      </p:sp>
      <p:sp>
        <p:nvSpPr>
          <p:cNvPr id="16" name="TextBox 15"/>
          <p:cNvSpPr txBox="1"/>
          <p:nvPr/>
        </p:nvSpPr>
        <p:spPr>
          <a:xfrm>
            <a:off x="533400" y="4419600"/>
            <a:ext cx="5181600" cy="1015663"/>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buFont typeface="Arial" pitchFamily="34" charset="0"/>
              <a:buChar char="•"/>
            </a:pPr>
            <a:r>
              <a:rPr lang="en-US" sz="2000" dirty="0">
                <a:solidFill>
                  <a:schemeClr val="accent2"/>
                </a:solidFill>
              </a:rPr>
              <a:t>Science </a:t>
            </a:r>
            <a:r>
              <a:rPr lang="en-US" sz="2000" b="1" dirty="0">
                <a:solidFill>
                  <a:schemeClr val="accent2"/>
                </a:solidFill>
              </a:rPr>
              <a:t>Research</a:t>
            </a:r>
            <a:r>
              <a:rPr lang="en-US" sz="2000" dirty="0">
                <a:solidFill>
                  <a:schemeClr val="accent2"/>
                </a:solidFill>
              </a:rPr>
              <a:t> &amp; Technology</a:t>
            </a:r>
          </a:p>
          <a:p>
            <a:pPr>
              <a:buFont typeface="Arial" pitchFamily="34" charset="0"/>
              <a:buChar char="•"/>
            </a:pPr>
            <a:r>
              <a:rPr lang="en-US" sz="2000" dirty="0">
                <a:solidFill>
                  <a:schemeClr val="accent2"/>
                </a:solidFill>
              </a:rPr>
              <a:t>Health &amp; Pharmacy</a:t>
            </a:r>
          </a:p>
          <a:p>
            <a:pPr>
              <a:buFont typeface="Arial" pitchFamily="34" charset="0"/>
              <a:buChar char="•"/>
            </a:pPr>
            <a:r>
              <a:rPr lang="en-US" sz="2000" dirty="0">
                <a:solidFill>
                  <a:schemeClr val="accent2"/>
                </a:solidFill>
              </a:rPr>
              <a:t>Biology </a:t>
            </a:r>
            <a:r>
              <a:rPr lang="en-US" sz="2000" b="1" dirty="0">
                <a:solidFill>
                  <a:schemeClr val="accent2"/>
                </a:solidFill>
              </a:rPr>
              <a:t>Lab</a:t>
            </a:r>
            <a:r>
              <a:rPr lang="en-US" sz="2000" dirty="0">
                <a:solidFill>
                  <a:schemeClr val="accent2"/>
                </a:solidFill>
              </a:rPr>
              <a:t>oratory &amp; Medical </a:t>
            </a:r>
            <a:r>
              <a:rPr lang="en-US" sz="2000" b="1" dirty="0">
                <a:solidFill>
                  <a:schemeClr val="accent2"/>
                </a:solidFill>
              </a:rPr>
              <a:t>Research</a:t>
            </a:r>
            <a:endParaRPr lang="en-US" sz="2000" dirty="0">
              <a:solidFill>
                <a:schemeClr val="accent2"/>
              </a:solidFill>
            </a:endParaRPr>
          </a:p>
        </p:txBody>
      </p:sp>
      <p:sp>
        <p:nvSpPr>
          <p:cNvPr id="17" name="Rectangle 16"/>
          <p:cNvSpPr/>
          <p:nvPr/>
        </p:nvSpPr>
        <p:spPr>
          <a:xfrm>
            <a:off x="0" y="6172200"/>
            <a:ext cx="914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 with us on contact page. </a:t>
            </a:r>
          </a:p>
          <a:p>
            <a:pPr algn="ctr"/>
            <a:r>
              <a:rPr lang="en-US" dirty="0"/>
              <a:t>© Max healthcare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461</Words>
  <Application>Microsoft Office PowerPoint</Application>
  <PresentationFormat>On-screen Show (4:3)</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Website design on Hospital</vt:lpstr>
      <vt:lpstr>Home page</vt:lpstr>
      <vt:lpstr>About Home page</vt:lpstr>
      <vt:lpstr>About the home page</vt:lpstr>
      <vt:lpstr>About the home page </vt:lpstr>
      <vt:lpstr>Contact Us page</vt:lpstr>
      <vt:lpstr>About the contact page</vt:lpstr>
      <vt:lpstr>About contact page</vt:lpstr>
      <vt:lpstr>PowerPoint Presentation</vt:lpstr>
      <vt:lpstr>About facilities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design on Hospital</dc:title>
  <dc:creator>Rajan</dc:creator>
  <cp:lastModifiedBy>02sandeepkaur02@gmail.com</cp:lastModifiedBy>
  <cp:revision>20</cp:revision>
  <dcterms:created xsi:type="dcterms:W3CDTF">2023-04-28T02:30:29Z</dcterms:created>
  <dcterms:modified xsi:type="dcterms:W3CDTF">2023-04-28T08:14:26Z</dcterms:modified>
</cp:coreProperties>
</file>