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02083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9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e8daf9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e8daf9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2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e8daf9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e8daf9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86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e8daf9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e8daf9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1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e8daf9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e8daf9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3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e8daf93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e8daf93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06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8895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42728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872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353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22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076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589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460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727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37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28653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832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6014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807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009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27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021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7027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527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PC Buy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30875"/>
            <a:ext cx="85206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comparison Website of computer parts in Bangladesh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 err="1"/>
              <a:t>Swimlane</a:t>
            </a:r>
            <a:r>
              <a:rPr lang="en-US" sz="1800" b="1" dirty="0"/>
              <a:t> Diagram for Account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286" y="3194391"/>
            <a:ext cx="7385965" cy="17261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lh3.googleusercontent.com/sGKRbNFgDBLg5Yw6RROMohxefBLEnCNVKmNPx484Fr9aWDBCmqCq9l7nszPtU7GNJnFiCgYyQDfbhKKHn_4L6qf0cagO_vgA0Sh2XS9JQZ0BDMgl0uv4wnL6cofau1nKp1aL-u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41" y="832790"/>
            <a:ext cx="5380075" cy="424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99" y="-7221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520" y="3700179"/>
            <a:ext cx="8520600" cy="20134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lh5.googleusercontent.com/G3p3paIxcFL67B0oek1zfyo46RKe2qg0paf4Cx8rhuIjBlfwljiLfSsSIe65uj4iEqtxMnAvAtEvLAliuzwEjVdbUrjoqn4LtlNYy-7lNRirXJAVkhklMzjztWS-EPIx54m0mk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6" y="500483"/>
            <a:ext cx="8744706" cy="46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4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-11850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lh6.googleusercontent.com/7MZujAiTBc3O-cq8v7pxhiRObZya5KCJvzFcmAlrm77Iqz-VeJCgJD549BXBknMfzS5a9GYRFDx6qgATaT-z5_ub4ioNsvfazoePTE3TfMEK0Hje4bm_HqI9m8nadwUwhfGFWa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59" y="772036"/>
            <a:ext cx="6483416" cy="36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0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Flow Diagram </a:t>
            </a:r>
            <a:r>
              <a:rPr lang="en-US" dirty="0" err="1"/>
              <a:t>Wishlist</a:t>
            </a:r>
            <a:r>
              <a:rPr lang="en-US" dirty="0"/>
              <a:t>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892" y="4212988"/>
            <a:ext cx="10120725" cy="27661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3.googleusercontent.com/era21KSjFqvq-Sst8wuSmlPQwK8LJAFnMjJ4BtgTD_j-ZoL1YtWfooxEsEePKCR6A-jOdutvsex5vUGmo1gsbI0H9RUdzNnI9kEopRJAUAD49WJRHFIxP6L8_80kycGsFoI_UC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01" y="1017725"/>
            <a:ext cx="6645229" cy="360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8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Diagram for </a:t>
            </a:r>
            <a:r>
              <a:rPr lang="en-US"/>
              <a:t>Component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762" y="4375094"/>
            <a:ext cx="8520600" cy="23501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lh3.googleusercontent.com/FTOItSI3-1cuYozS3eDX7Dfeq5lyjSpJ6iy4U5_01bLvqleqXHwAoiIRYCFW-IZx32gYEw7P3csiWLuhBaekzDwyNOmzGunOCcZilZ2cuMOuJ9L9vfa592yJmYwxCFMxHGuDhd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643" y="1017725"/>
            <a:ext cx="6331245" cy="34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08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Diagram for Search by Price Range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7869" y="6236492"/>
            <a:ext cx="9888729" cy="40244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lh3.googleusercontent.com/4lC4SAgS5QpP4Wxm-Uaj-_I3OWZlhO9NSxwHNsIMiGqNEH7vv6gdMGlwincfDRmCKzuKoFKgGFkma6H6tWoG7fkBR2mx_ltak23xxn3QKBxgMo8Dkhxx2YrRW11KVpL7DW6Evki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26" y="1104900"/>
            <a:ext cx="6897947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2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39738" y="1232899"/>
            <a:ext cx="8092561" cy="3335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SRS Presentation of Software Project Lab II</a:t>
            </a:r>
          </a:p>
          <a:p>
            <a:pPr marL="0" lvl="0" indent="0">
              <a:spcBef>
                <a:spcPts val="600"/>
              </a:spcBef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/>
              <a:t>Submitted by: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Taslima Akbar Keya (BSSE0901)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tx2"/>
                </a:solidFill>
              </a:rPr>
              <a:t>Saif</a:t>
            </a:r>
            <a:r>
              <a:rPr lang="en-US" dirty="0">
                <a:solidFill>
                  <a:schemeClr val="tx2"/>
                </a:solidFill>
              </a:rPr>
              <a:t> Kamal Chowdhury (BSSE0924)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Clr>
                <a:srgbClr val="666666"/>
              </a:buClr>
              <a:buSzPts val="200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Supervised by: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Karla" charset="0"/>
                <a:cs typeface="Times New Roman" panose="02020603050405020304" pitchFamily="18" charset="0"/>
              </a:rPr>
              <a:t>Md.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Karla" charset="0"/>
                <a:cs typeface="Times New Roman" panose="02020603050405020304" pitchFamily="18" charset="0"/>
              </a:rPr>
              <a:t>Nurul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Karla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Karla" charset="0"/>
                <a:cs typeface="Times New Roman" panose="02020603050405020304" pitchFamily="18" charset="0"/>
              </a:rPr>
              <a:t>Ahad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Karla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Karla" charset="0"/>
                <a:cs typeface="Times New Roman" panose="02020603050405020304" pitchFamily="18" charset="0"/>
              </a:rPr>
              <a:t>Tawhid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Karla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Karla" charset="0"/>
                <a:cs typeface="Times New Roman" panose="02020603050405020304" pitchFamily="18" charset="0"/>
              </a:rPr>
              <a:t>Assistant Professor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Karla" charset="0"/>
                <a:cs typeface="Times New Roman" panose="02020603050405020304" pitchFamily="18" charset="0"/>
                <a:sym typeface="Karla"/>
              </a:rPr>
              <a:t>Institute of Information Technology, University of Dhaka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666666"/>
                </a:solidFill>
              </a:rPr>
              <a:t> Normal Requirements</a:t>
            </a:r>
            <a:endParaRPr sz="1800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Accessible via the Internet.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any user to search for items.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will be provided with personal account 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&amp; Users can show price drop section.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 access to functionality of the system based upon user roles 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</a:t>
            </a: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that log in to save products they have selected in the wishlist 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feature to explain what they are looking for.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limited budget for making the software 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Filtrated components by price and brand.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666666"/>
                </a:solidFill>
              </a:rPr>
              <a:t> Expected Requirements</a:t>
            </a:r>
            <a:endParaRPr sz="1800" b="1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free software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authentication system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friendly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system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ambiguous feature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automatically check the product price,description.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shall allow the user to login based upon an assigned login id and password.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Sending notification to users if necessary.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can make wishlist.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Filtrated components by price and brand.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can write blog and can rating the website or components.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666666"/>
                </a:solidFill>
              </a:rPr>
              <a:t> Exciting requirements</a:t>
            </a:r>
            <a:endParaRPr sz="1800" b="1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gateway for our website.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 compatible components (e.g-suggest motherboard when processor is viewed)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 complete builds according to work(e.g-gaming PC,devolpoing PC)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Use Case Scenario 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434343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698736" cy="4828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3" y="1017724"/>
            <a:ext cx="6932428" cy="4043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0" y="731375"/>
            <a:ext cx="5404314" cy="37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4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/>
              <a:t>Use Case Diagram for Wishlist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51" y="3931577"/>
            <a:ext cx="8520600" cy="36852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3.googleusercontent.com/XUA0dD6SH93eQ5YMk_5u6DZuD0X5WFnRwGemRohjiW0OLJppxxlH0cwLpD3yqMnYzcIx7kzI-PtGWInghYQGpw7UZjZa-obX8Zdkq4Dj2Tjz_OZPJfxPk8gX30Wyd2eT7cyoqw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74" y="848700"/>
            <a:ext cx="4847939" cy="37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9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C1B1-DDA6-4F33-9FE4-44F67DD2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15039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Activity Diagram for Search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AEA2-1A7E-4DB5-B064-24BF6E8C3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C76CB-77FF-4FCD-AF8A-E09096A2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21" y="600046"/>
            <a:ext cx="4901609" cy="45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0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255</Words>
  <Application>Microsoft Office PowerPoint</Application>
  <PresentationFormat>On-screen Show (16:9)</PresentationFormat>
  <Paragraphs>45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Times New Roman</vt:lpstr>
      <vt:lpstr>Organic</vt:lpstr>
      <vt:lpstr>Easy PC Buy</vt:lpstr>
      <vt:lpstr>PowerPoint Presentation</vt:lpstr>
      <vt:lpstr> Normal Requirements </vt:lpstr>
      <vt:lpstr> Expected Requirements</vt:lpstr>
      <vt:lpstr> Exciting requirements</vt:lpstr>
      <vt:lpstr>Use Case Scenario  </vt:lpstr>
      <vt:lpstr>PowerPoint Presentation</vt:lpstr>
      <vt:lpstr>Use Case Diagram for Wishlist Management</vt:lpstr>
      <vt:lpstr>Activity Diagram for Search</vt:lpstr>
      <vt:lpstr>Swimlane Diagram for Account Management </vt:lpstr>
      <vt:lpstr>ER Diagram</vt:lpstr>
      <vt:lpstr>Class Diagram</vt:lpstr>
      <vt:lpstr>Data Flow Diagram Wishlist Management </vt:lpstr>
      <vt:lpstr>State Diagram for Component Class </vt:lpstr>
      <vt:lpstr>Sequence Diagram for Search by Price Range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PC Buy</dc:title>
  <cp:lastModifiedBy>User</cp:lastModifiedBy>
  <cp:revision>10</cp:revision>
  <dcterms:modified xsi:type="dcterms:W3CDTF">2019-03-20T09:28:53Z</dcterms:modified>
</cp:coreProperties>
</file>