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81" r:id="rId4"/>
    <p:sldId id="259" r:id="rId5"/>
    <p:sldId id="261" r:id="rId6"/>
    <p:sldId id="284" r:id="rId7"/>
    <p:sldId id="285" r:id="rId8"/>
    <p:sldId id="282" r:id="rId9"/>
    <p:sldId id="262" r:id="rId10"/>
    <p:sldId id="283" r:id="rId11"/>
    <p:sldId id="286" r:id="rId12"/>
    <p:sldId id="287" r:id="rId13"/>
    <p:sldId id="288" r:id="rId14"/>
    <p:sldId id="289" r:id="rId15"/>
    <p:sldId id="280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CF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78019-E906-4D1F-9266-5C271565424C}">
  <a:tblStyle styleId="{48478019-E906-4D1F-9266-5C2715654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ech.com.b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mazon.com/" TargetMode="External"/><Relationship Id="rId5" Type="http://schemas.openxmlformats.org/officeDocument/2006/relationships/hyperlink" Target="https://www.village-bd.com/" TargetMode="External"/><Relationship Id="rId4" Type="http://schemas.openxmlformats.org/officeDocument/2006/relationships/hyperlink" Target="https://ryanscomputer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>
            <a:alpha val="9700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304800" y="819150"/>
            <a:ext cx="4191000" cy="13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rgbClr val="00BCD4"/>
                </a:solidFill>
                <a:latin typeface="Century Gothic" pitchFamily="34" charset="0"/>
              </a:rPr>
              <a:t>Easy PC Buy </a:t>
            </a:r>
            <a:endParaRPr sz="4000" b="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latin typeface="Century Gothic" pitchFamily="34" charset="0"/>
            </a:endParaRPr>
          </a:p>
        </p:txBody>
      </p:sp>
      <p:pic>
        <p:nvPicPr>
          <p:cNvPr id="11" name="Picture 10" descr="easypcbuy2 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047750"/>
            <a:ext cx="2768600" cy="265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4800" y="2343150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itchFamily="34" charset="0"/>
              </a:rPr>
              <a:t>A comparison website of computer parts in Bangladesh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7200" y="895350"/>
            <a:ext cx="6553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entury Gothic" pitchFamily="34" charset="0"/>
                <a:ea typeface="Karla" charset="0"/>
              </a:rPr>
              <a:t>Features(contd.)</a:t>
            </a:r>
          </a:p>
          <a:p>
            <a:pPr marL="514350" indent="-514350"/>
            <a:endParaRPr lang="en-US" sz="3200" dirty="0">
              <a:solidFill>
                <a:srgbClr val="00B0F0"/>
              </a:solidFill>
              <a:latin typeface="Century Gothic" pitchFamily="34" charset="0"/>
              <a:ea typeface="Karla" charset="0"/>
            </a:endParaRP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There will be a price drop notification section.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There will be registration system for users.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Review blog for specific product.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Rating system for products &amp; web sites</a:t>
            </a:r>
          </a:p>
          <a:p>
            <a:pPr lvl="0"/>
            <a:endParaRPr lang="en-US" sz="2000" dirty="0">
              <a:latin typeface="Century Gothic" pitchFamily="34" charset="0"/>
              <a:ea typeface="Karla" charset="0"/>
            </a:endParaRPr>
          </a:p>
          <a:p>
            <a:endParaRPr lang="en-US" sz="3200" dirty="0">
              <a:solidFill>
                <a:srgbClr val="00B0F0"/>
              </a:solidFill>
              <a:latin typeface="Karla" charset="0"/>
              <a:ea typeface="Karla" charset="0"/>
            </a:endParaRPr>
          </a:p>
          <a:p>
            <a:endParaRPr lang="en-US" dirty="0">
              <a:latin typeface="Karla" charset="0"/>
              <a:ea typeface="Karla" charset="0"/>
            </a:endParaRPr>
          </a:p>
          <a:p>
            <a:endParaRPr lang="en-US" dirty="0">
              <a:latin typeface="Karla" charset="0"/>
              <a:ea typeface="Karl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0000"/>
          </a:srgb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8600" y="1885950"/>
            <a:ext cx="47619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F0"/>
                </a:solidFill>
              </a:rPr>
              <a:t>4.</a:t>
            </a:r>
            <a:br>
              <a:rPr lang="en" sz="7200" dirty="0">
                <a:solidFill>
                  <a:srgbClr val="00B0F0"/>
                </a:solidFill>
              </a:rPr>
            </a:br>
            <a:r>
              <a:rPr lang="en" sz="5000" dirty="0">
                <a:solidFill>
                  <a:srgbClr val="00B0F0"/>
                </a:solidFill>
              </a:rPr>
              <a:t>Work Plan</a:t>
            </a:r>
            <a:endParaRPr sz="5000" dirty="0">
              <a:solidFill>
                <a:srgbClr val="00B0F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858000" y="34099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Timeline for the project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ransition advClick="0" advTm="200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>
            <a:cxnSpLocks/>
          </p:cNvCxnSpPr>
          <p:nvPr/>
        </p:nvCxnSpPr>
        <p:spPr>
          <a:xfrm>
            <a:off x="6803950" y="1428750"/>
            <a:ext cx="0" cy="201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  <a:endCxn id="54" idx="3"/>
          </p:cNvCxnSpPr>
          <p:nvPr/>
        </p:nvCxnSpPr>
        <p:spPr>
          <a:xfrm>
            <a:off x="6057899" y="900056"/>
            <a:ext cx="1" cy="209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52899" y="120015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28899" y="120015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85899" y="819150"/>
            <a:ext cx="6172201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66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47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8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9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90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1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52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33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14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5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6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57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38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950" y="78487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00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81899" y="819150"/>
            <a:ext cx="0" cy="381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14499" y="1179770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1      2       3       4       5       6       7      8         9      10     11     12     13     14     15     16    </a:t>
            </a:r>
          </a:p>
        </p:txBody>
      </p:sp>
      <p:sp>
        <p:nvSpPr>
          <p:cNvPr id="50" name="Pentagon 49"/>
          <p:cNvSpPr/>
          <p:nvPr/>
        </p:nvSpPr>
        <p:spPr>
          <a:xfrm>
            <a:off x="1485899" y="1428750"/>
            <a:ext cx="1143000" cy="381000"/>
          </a:xfrm>
          <a:prstGeom prst="homePlat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51" name="Pentagon 50"/>
          <p:cNvSpPr/>
          <p:nvPr/>
        </p:nvSpPr>
        <p:spPr>
          <a:xfrm>
            <a:off x="2247899" y="2114550"/>
            <a:ext cx="1905000" cy="381000"/>
          </a:xfrm>
          <a:prstGeom prst="homePlat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4" name="Pentagon 53"/>
          <p:cNvSpPr/>
          <p:nvPr/>
        </p:nvSpPr>
        <p:spPr>
          <a:xfrm>
            <a:off x="2247900" y="2800350"/>
            <a:ext cx="3810000" cy="381000"/>
          </a:xfrm>
          <a:prstGeom prst="homePlat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entagon 55"/>
          <p:cNvSpPr/>
          <p:nvPr/>
        </p:nvSpPr>
        <p:spPr>
          <a:xfrm>
            <a:off x="6038693" y="3329487"/>
            <a:ext cx="765249" cy="304800"/>
          </a:xfrm>
          <a:prstGeom prst="homePlat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7" name="Pentagon 56"/>
          <p:cNvSpPr/>
          <p:nvPr/>
        </p:nvSpPr>
        <p:spPr>
          <a:xfrm>
            <a:off x="6057900" y="3924305"/>
            <a:ext cx="1143000" cy="304800"/>
          </a:xfrm>
          <a:prstGeom prst="homePlat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flipV="1">
            <a:off x="2552699" y="666750"/>
            <a:ext cx="152400" cy="152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flipV="1">
            <a:off x="4076699" y="666750"/>
            <a:ext cx="152400" cy="152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flipV="1">
            <a:off x="5981699" y="696989"/>
            <a:ext cx="152400" cy="152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flipV="1">
            <a:off x="6724494" y="677326"/>
            <a:ext cx="152400" cy="152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flipV="1">
            <a:off x="7105495" y="666750"/>
            <a:ext cx="152400" cy="152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333499" y="1809750"/>
            <a:ext cx="3733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entury Gothic" pitchFamily="34" charset="0"/>
              </a:rPr>
              <a:t> Requirements gathering and analysis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19299" y="2495550"/>
            <a:ext cx="2405799" cy="2616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entury Gothic" pitchFamily="34" charset="0"/>
              </a:rPr>
              <a:t>Prepare SRS document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90256" y="3181350"/>
            <a:ext cx="2868093" cy="2616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Century Gothic" pitchFamily="34" charset="0"/>
              </a:rPr>
              <a:t>Design and development of the project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59299" y="3650792"/>
            <a:ext cx="1428596" cy="2616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entury Gothic" pitchFamily="34" charset="0"/>
              </a:rPr>
              <a:t>Final report writing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1906" y="4278323"/>
            <a:ext cx="20299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entury Gothic" pitchFamily="34" charset="0"/>
              </a:rPr>
              <a:t>Testing and deployment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7200899" y="106414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04113" y="461086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entury Gothic" pitchFamily="34" charset="0"/>
              </a:rPr>
              <a:t>           Figure 1: </a:t>
            </a:r>
            <a:r>
              <a:rPr lang="en-US" dirty="0">
                <a:latin typeface="Century Gothic" pitchFamily="34" charset="0"/>
              </a:rPr>
              <a:t>A Gantt chart showing the project timeline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90899" y="284442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itchFamily="34" charset="0"/>
              </a:rPr>
              <a:t>Number of weeks</a:t>
            </a:r>
          </a:p>
        </p:txBody>
      </p:sp>
      <p:sp>
        <p:nvSpPr>
          <p:cNvPr id="97" name="Right Arrow 96"/>
          <p:cNvSpPr/>
          <p:nvPr/>
        </p:nvSpPr>
        <p:spPr>
          <a:xfrm>
            <a:off x="5067299" y="285750"/>
            <a:ext cx="685800" cy="304800"/>
          </a:xfrm>
          <a:prstGeom prst="rightArrow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B0F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8600" y="1885950"/>
            <a:ext cx="51816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B0F0"/>
                </a:solidFill>
              </a:rPr>
              <a:t>5.</a:t>
            </a:r>
            <a:br>
              <a:rPr lang="en" sz="5400" dirty="0">
                <a:solidFill>
                  <a:srgbClr val="00B0F0"/>
                </a:solidFill>
              </a:rPr>
            </a:br>
            <a:r>
              <a:rPr lang="en" sz="5400" dirty="0">
                <a:solidFill>
                  <a:srgbClr val="00B0F0"/>
                </a:solidFill>
              </a:rPr>
              <a:t>Conclusion</a:t>
            </a:r>
            <a:endParaRPr sz="5400" dirty="0">
              <a:solidFill>
                <a:srgbClr val="00B0F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858000" y="34099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of the proposal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ransition advClick="0" advTm="200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38150"/>
            <a:ext cx="6781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entury Gothic" pitchFamily="34" charset="0"/>
              </a:rPr>
              <a:t>Conclusion</a:t>
            </a:r>
          </a:p>
          <a:p>
            <a:r>
              <a:rPr lang="en-US" sz="2000" dirty="0">
                <a:latin typeface="Century Gothic" pitchFamily="34" charset="0"/>
              </a:rPr>
              <a:t>We want to develop a website which will allow people in our country to select  computer parts  at the best prices available.</a:t>
            </a:r>
          </a:p>
          <a:p>
            <a:r>
              <a:rPr lang="en-US" sz="2000" dirty="0">
                <a:latin typeface="Century Gothic" pitchFamily="34" charset="0"/>
              </a:rPr>
              <a:t> </a:t>
            </a:r>
          </a:p>
          <a:p>
            <a:r>
              <a:rPr lang="en-US" sz="2000" dirty="0">
                <a:latin typeface="Century Gothic" pitchFamily="34" charset="0"/>
              </a:rPr>
              <a:t>Nobody should get low powered product at a high cost because of being unaware of the pricing of components available in the market</a:t>
            </a:r>
          </a:p>
        </p:txBody>
      </p:sp>
      <p:pic>
        <p:nvPicPr>
          <p:cNvPr id="7" name="Picture 6" descr="customer-satisf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482926"/>
            <a:ext cx="3048000" cy="16605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/>
          </p:nvPr>
        </p:nvSpPr>
        <p:spPr>
          <a:xfrm>
            <a:off x="381000" y="2114550"/>
            <a:ext cx="2951400" cy="10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</a:rPr>
              <a:t>THANK YOU!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432" name="Google Shape;432;p38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427" name="Google Shape;427;p38"/>
          <p:cNvGrpSpPr/>
          <p:nvPr/>
        </p:nvGrpSpPr>
        <p:grpSpPr>
          <a:xfrm>
            <a:off x="1905000" y="2571750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D223469-B082-47FC-BA2C-C6DC8F55D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0000"/>
          </a:srgb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361950"/>
            <a:ext cx="57912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B0F0"/>
                </a:solidFill>
              </a:rPr>
              <a:t>Project  Proposal for Software Project Lab II</a:t>
            </a:r>
            <a:b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dirty="0"/>
            </a:br>
            <a:r>
              <a:rPr lang="en-US" dirty="0"/>
              <a:t>Submitted by:</a:t>
            </a:r>
            <a:br>
              <a:rPr lang="en-US" dirty="0"/>
            </a:br>
            <a:r>
              <a:rPr lang="en-US" dirty="0" err="1">
                <a:solidFill>
                  <a:srgbClr val="00B0F0"/>
                </a:solidFill>
              </a:rPr>
              <a:t>Taslima</a:t>
            </a:r>
            <a:r>
              <a:rPr lang="en-US" dirty="0">
                <a:solidFill>
                  <a:srgbClr val="00B0F0"/>
                </a:solidFill>
              </a:rPr>
              <a:t> Akbar Keya (BSSE0901)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F0"/>
                </a:solidFill>
              </a:rPr>
              <a:t>Saif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Kamal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Chowdhury</a:t>
            </a:r>
            <a:r>
              <a:rPr lang="en-US" dirty="0">
                <a:solidFill>
                  <a:srgbClr val="00B0F0"/>
                </a:solidFill>
              </a:rPr>
              <a:t> (BSSE0924)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00;p16"/>
          <p:cNvSpPr txBox="1">
            <a:spLocks/>
          </p:cNvSpPr>
          <p:nvPr/>
        </p:nvSpPr>
        <p:spPr>
          <a:xfrm>
            <a:off x="762000" y="2495550"/>
            <a:ext cx="56202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00;p16"/>
          <p:cNvSpPr txBox="1">
            <a:spLocks/>
          </p:cNvSpPr>
          <p:nvPr/>
        </p:nvSpPr>
        <p:spPr>
          <a:xfrm>
            <a:off x="685800" y="2800350"/>
            <a:ext cx="5696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Supervised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 by: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Karla" charset="0"/>
                <a:ea typeface="Karla" charset="0"/>
              </a:rPr>
              <a:t>Md. </a:t>
            </a:r>
            <a:r>
              <a:rPr lang="en-US" sz="2000" dirty="0" err="1">
                <a:solidFill>
                  <a:srgbClr val="00B0F0"/>
                </a:solidFill>
                <a:latin typeface="Karla" charset="0"/>
                <a:ea typeface="Karla" charset="0"/>
              </a:rPr>
              <a:t>Nurul</a:t>
            </a:r>
            <a:r>
              <a:rPr lang="en-US" sz="2000" dirty="0">
                <a:solidFill>
                  <a:srgbClr val="00B0F0"/>
                </a:solidFill>
                <a:latin typeface="Karla" charset="0"/>
                <a:ea typeface="Karla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Karla" charset="0"/>
                <a:ea typeface="Karla" charset="0"/>
              </a:rPr>
              <a:t>Ahad</a:t>
            </a:r>
            <a:r>
              <a:rPr lang="en-US" sz="2000" dirty="0">
                <a:solidFill>
                  <a:srgbClr val="00B0F0"/>
                </a:solidFill>
                <a:latin typeface="Karla" charset="0"/>
                <a:ea typeface="Karla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Karla" charset="0"/>
                <a:ea typeface="Karla" charset="0"/>
              </a:rPr>
              <a:t>Tawhid</a:t>
            </a:r>
            <a:endParaRPr lang="en-US" sz="2000" dirty="0">
              <a:solidFill>
                <a:srgbClr val="00B0F0"/>
              </a:solidFill>
              <a:latin typeface="Karla" charset="0"/>
              <a:ea typeface="Karla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Karla" charset="0"/>
                <a:ea typeface="Karla" charset="0"/>
              </a:rPr>
              <a:t>Assistant Professor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Karla" charset="0"/>
              <a:ea typeface="Karla" charset="0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0000"/>
          </a:srgbClr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85800" y="1047750"/>
            <a:ext cx="6477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Karla" charset="0"/>
                <a:ea typeface="Karla" charset="0"/>
              </a:rPr>
              <a:t>Presentation Overview</a:t>
            </a:r>
            <a:br>
              <a:rPr lang="en-US" dirty="0">
                <a:latin typeface="Karla" charset="0"/>
                <a:ea typeface="Karla" charset="0"/>
              </a:rPr>
            </a:br>
            <a: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  <a:t>1.  Introduction</a:t>
            </a:r>
            <a:b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</a:br>
            <a: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  <a:t>2. Motivation</a:t>
            </a:r>
            <a:b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</a:br>
            <a: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  <a:t>3. Features of the project</a:t>
            </a:r>
            <a:b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</a:br>
            <a: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  <a:t>4. Work Plan </a:t>
            </a:r>
          </a:p>
          <a:p>
            <a:r>
              <a:rPr lang="en-US" sz="2800" dirty="0">
                <a:solidFill>
                  <a:srgbClr val="00B0F0"/>
                </a:solidFill>
                <a:latin typeface="Karla" charset="0"/>
                <a:ea typeface="Karla" charset="0"/>
              </a:rPr>
              <a:t>5.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0000"/>
          </a:srgb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8600" y="1885950"/>
            <a:ext cx="47619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F0"/>
                </a:solidFill>
              </a:rPr>
              <a:t>1.</a:t>
            </a:r>
            <a:br>
              <a:rPr lang="en" sz="7200" dirty="0">
                <a:solidFill>
                  <a:srgbClr val="00B0F0"/>
                </a:solidFill>
              </a:rPr>
            </a:br>
            <a:r>
              <a:rPr lang="en" sz="5000" dirty="0">
                <a:solidFill>
                  <a:srgbClr val="00B0F0"/>
                </a:solidFill>
              </a:rPr>
              <a:t>Introduction</a:t>
            </a:r>
            <a:endParaRPr sz="5000" dirty="0">
              <a:solidFill>
                <a:srgbClr val="00B0F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858000" y="34099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brief overview of the project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ransition advClick="0" advTm="20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0000"/>
          </a:srgb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228600" y="97155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00B0F0"/>
                </a:solidFill>
              </a:rPr>
              <a:t>Introduction</a:t>
            </a:r>
            <a:endParaRPr sz="3200" b="0" dirty="0">
              <a:solidFill>
                <a:srgbClr val="00B0F0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8600" y="1352550"/>
            <a:ext cx="7239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000" dirty="0">
                <a:latin typeface="Karla" charset="0"/>
                <a:ea typeface="Karla" charset="0"/>
              </a:rPr>
              <a:t>This is a comparison website which deals with computer component parts from three local websites:</a:t>
            </a:r>
          </a:p>
          <a:p>
            <a:pPr marL="457200" lvl="4" indent="-457200">
              <a:buFont typeface="Wingdings" pitchFamily="2" charset="2"/>
              <a:buChar char="ü"/>
            </a:pPr>
            <a:r>
              <a:rPr lang="en-US" sz="2000" dirty="0" err="1">
                <a:latin typeface="Karla" charset="0"/>
                <a:ea typeface="Karla" charset="0"/>
                <a:hlinkClick r:id="rId3"/>
              </a:rPr>
              <a:t>Startech</a:t>
            </a:r>
            <a:r>
              <a:rPr lang="en-US" sz="2000" dirty="0">
                <a:latin typeface="Karla" charset="0"/>
                <a:ea typeface="Karla" charset="0"/>
                <a:hlinkClick r:id="rId3"/>
              </a:rPr>
              <a:t> Computer and Engineering Ltd.</a:t>
            </a:r>
            <a:endParaRPr lang="en-US" sz="2000" dirty="0">
              <a:latin typeface="Karla" charset="0"/>
              <a:ea typeface="Karla" charset="0"/>
            </a:endParaRPr>
          </a:p>
          <a:p>
            <a:pPr marL="457200" lvl="4" indent="-457200">
              <a:buFont typeface="Wingdings" pitchFamily="2" charset="2"/>
              <a:buChar char="ü"/>
            </a:pPr>
            <a:r>
              <a:rPr lang="en-US" sz="2000" dirty="0" err="1">
                <a:latin typeface="Karla" charset="0"/>
                <a:ea typeface="Karla" charset="0"/>
                <a:hlinkClick r:id="rId4"/>
              </a:rPr>
              <a:t>Ryans</a:t>
            </a:r>
            <a:r>
              <a:rPr lang="en-US" sz="2000" dirty="0">
                <a:latin typeface="Karla" charset="0"/>
                <a:ea typeface="Karla" charset="0"/>
                <a:hlinkClick r:id="rId4"/>
              </a:rPr>
              <a:t> Computers Ltd.</a:t>
            </a:r>
            <a:endParaRPr lang="en-US" sz="2000" dirty="0">
              <a:latin typeface="Karla" charset="0"/>
              <a:ea typeface="Karla" charset="0"/>
            </a:endParaRPr>
          </a:p>
          <a:p>
            <a:pPr marL="457200" lvl="4" indent="-457200">
              <a:buFont typeface="Wingdings" pitchFamily="2" charset="2"/>
              <a:buChar char="ü"/>
            </a:pPr>
            <a:r>
              <a:rPr lang="en-US" sz="2000" dirty="0">
                <a:latin typeface="Karla" charset="0"/>
                <a:ea typeface="Karla" charset="0"/>
                <a:hlinkClick r:id="rId5"/>
              </a:rPr>
              <a:t>Computer Village</a:t>
            </a:r>
            <a:endParaRPr lang="en-US" sz="2000" dirty="0">
              <a:latin typeface="Karla" charset="0"/>
              <a:ea typeface="Karla" charset="0"/>
            </a:endParaRPr>
          </a:p>
          <a:p>
            <a:pPr>
              <a:buNone/>
            </a:pPr>
            <a:endParaRPr lang="en-US" sz="2000" dirty="0">
              <a:latin typeface="Karla" charset="0"/>
              <a:ea typeface="Karla" charset="0"/>
            </a:endParaRPr>
          </a:p>
          <a:p>
            <a:pPr>
              <a:buNone/>
            </a:pPr>
            <a:r>
              <a:rPr lang="en-US" sz="2000" dirty="0">
                <a:latin typeface="Karla" charset="0"/>
                <a:ea typeface="Karla" charset="0"/>
              </a:rPr>
              <a:t>and one international website : </a:t>
            </a:r>
            <a:r>
              <a:rPr lang="en-US" sz="2000" dirty="0">
                <a:latin typeface="Karla" charset="0"/>
                <a:ea typeface="Karla" charset="0"/>
                <a:hlinkClick r:id="rId6"/>
              </a:rPr>
              <a:t>Amazon</a:t>
            </a:r>
            <a:endParaRPr lang="en-US" sz="2000" dirty="0">
              <a:latin typeface="Karla" charset="0"/>
              <a:ea typeface="Karla" charset="0"/>
            </a:endParaRPr>
          </a:p>
          <a:p>
            <a:pPr>
              <a:buNone/>
            </a:pPr>
            <a:endParaRPr lang="en-US" sz="2000" dirty="0">
              <a:latin typeface="Karla" charset="0"/>
              <a:ea typeface="Karla" charset="0"/>
            </a:endParaRPr>
          </a:p>
          <a:p>
            <a:pPr>
              <a:buNone/>
            </a:pPr>
            <a:r>
              <a:rPr lang="en-US" sz="2000" dirty="0">
                <a:latin typeface="Karla" charset="0"/>
                <a:ea typeface="Karla" charset="0"/>
              </a:rPr>
              <a:t>People can view this website to compare prices of different components and get the best prices.</a:t>
            </a:r>
          </a:p>
          <a:p>
            <a:pPr marL="457200" lvl="0" indent="-355600">
              <a:spcBef>
                <a:spcPts val="600"/>
              </a:spcBef>
              <a:buSzPts val="2000"/>
            </a:pPr>
            <a:endParaRPr lang="en-US" sz="2000" dirty="0">
              <a:latin typeface="Karla" charset="0"/>
              <a:ea typeface="Karla" charset="0"/>
            </a:endParaRPr>
          </a:p>
          <a:p>
            <a:endParaRPr lang="en-US" sz="2000" dirty="0">
              <a:latin typeface="Karla" charset="0"/>
              <a:ea typeface="Karla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8600" y="1885950"/>
            <a:ext cx="47619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F0"/>
                </a:solidFill>
              </a:rPr>
              <a:t>2.</a:t>
            </a:r>
            <a:br>
              <a:rPr lang="en" sz="7200" dirty="0">
                <a:solidFill>
                  <a:srgbClr val="00B0F0"/>
                </a:solidFill>
              </a:rPr>
            </a:br>
            <a:r>
              <a:rPr lang="en" sz="5000" dirty="0">
                <a:solidFill>
                  <a:srgbClr val="00B0F0"/>
                </a:solidFill>
              </a:rPr>
              <a:t>Motivation</a:t>
            </a:r>
            <a:endParaRPr sz="5000" dirty="0">
              <a:solidFill>
                <a:srgbClr val="00B0F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7010400" y="34861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are we doing this project.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ransition advClick="0" advTm="200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89535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entury Gothic" pitchFamily="34" charset="0"/>
              </a:rPr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itchFamily="34" charset="0"/>
              </a:rPr>
              <a:t> People getting deceived by different prices for same                           product.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itchFamily="34" charset="0"/>
              </a:rPr>
              <a:t> Not getting the best product according to budget.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itchFamily="34" charset="0"/>
              </a:rPr>
              <a:t> Unaware of price drops of products.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itchFamily="34" charset="0"/>
              </a:rPr>
              <a:t> People often fail to buy the parts properly  to their needs.</a:t>
            </a:r>
          </a:p>
          <a:p>
            <a:r>
              <a:rPr lang="en-US" sz="3200" dirty="0">
                <a:latin typeface="Century Gothic" pitchFamily="34" charset="0"/>
              </a:rPr>
              <a:t> </a:t>
            </a:r>
            <a:br>
              <a:rPr lang="en-US" sz="3200" dirty="0">
                <a:latin typeface="Century Gothic" pitchFamily="34" charset="0"/>
              </a:rPr>
            </a:br>
            <a:endParaRPr lang="en-US" sz="32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>
            <a:alpha val="70000"/>
          </a:srgb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8600" y="1885950"/>
            <a:ext cx="47619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F0"/>
                </a:solidFill>
              </a:rPr>
              <a:t>3.</a:t>
            </a:r>
            <a:br>
              <a:rPr lang="en" sz="7200" dirty="0">
                <a:solidFill>
                  <a:srgbClr val="00B0F0"/>
                </a:solidFill>
              </a:rPr>
            </a:br>
            <a:r>
              <a:rPr lang="en" sz="5000" dirty="0">
                <a:solidFill>
                  <a:srgbClr val="00B0F0"/>
                </a:solidFill>
              </a:rPr>
              <a:t>Features</a:t>
            </a:r>
            <a:endParaRPr sz="5000" dirty="0">
              <a:solidFill>
                <a:srgbClr val="00B0F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7010400" y="34861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available in the project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ransition advClick="0" advTm="200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>
            <a:alpha val="7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7200" y="895350"/>
            <a:ext cx="655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entury Gothic" pitchFamily="34" charset="0"/>
                <a:ea typeface="Karla" charset="0"/>
              </a:rPr>
              <a:t>Features</a:t>
            </a:r>
          </a:p>
          <a:p>
            <a:endParaRPr lang="en-US" sz="3200" dirty="0">
              <a:solidFill>
                <a:srgbClr val="00B0F0"/>
              </a:solidFill>
              <a:latin typeface="Century Gothic" pitchFamily="34" charset="0"/>
              <a:ea typeface="Karla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  <a:ea typeface="Karla" charset="0"/>
              </a:rPr>
              <a:t> Options for selecting different components such as CPU, Motherboard etc..</a:t>
            </a:r>
          </a:p>
          <a:p>
            <a:pPr lvl="0">
              <a:buFont typeface="Arial" pitchFamily="34" charset="0"/>
              <a:buChar char="•"/>
            </a:pPr>
            <a:endParaRPr lang="en-US" sz="2000" dirty="0">
              <a:latin typeface="Century Gothic" pitchFamily="34" charset="0"/>
              <a:ea typeface="Karla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  <a:ea typeface="Karla" charset="0"/>
              </a:rPr>
              <a:t> Specific models can be selected and see the prices from different sites.</a:t>
            </a:r>
          </a:p>
          <a:p>
            <a:pPr lvl="0">
              <a:buFont typeface="Arial" pitchFamily="34" charset="0"/>
              <a:buChar char="•"/>
            </a:pPr>
            <a:endParaRPr lang="en-US" sz="2000" dirty="0">
              <a:latin typeface="Century Gothic" pitchFamily="34" charset="0"/>
              <a:ea typeface="Karla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  <a:ea typeface="Karla" charset="0"/>
              </a:rPr>
              <a:t> Descriptions of components will be loaded from websites. </a:t>
            </a:r>
          </a:p>
          <a:p>
            <a:pPr lvl="0"/>
            <a:endParaRPr lang="en-US" sz="2000" dirty="0">
              <a:latin typeface="Century Gothic" pitchFamily="34" charset="0"/>
              <a:ea typeface="Karla" charset="0"/>
            </a:endParaRPr>
          </a:p>
          <a:p>
            <a:endParaRPr lang="en-US" sz="3200" dirty="0">
              <a:solidFill>
                <a:srgbClr val="00B0F0"/>
              </a:solidFill>
              <a:latin typeface="Karla" charset="0"/>
              <a:ea typeface="Karla" charset="0"/>
            </a:endParaRPr>
          </a:p>
          <a:p>
            <a:endParaRPr lang="en-US" dirty="0">
              <a:latin typeface="Karla" charset="0"/>
              <a:ea typeface="Karla" charset="0"/>
            </a:endParaRPr>
          </a:p>
          <a:p>
            <a:endParaRPr lang="en-US" dirty="0">
              <a:latin typeface="Karla" charset="0"/>
              <a:ea typeface="Karl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348</Words>
  <Application>Microsoft Office PowerPoint</Application>
  <PresentationFormat>On-screen Show (16:9)</PresentationFormat>
  <Paragraphs>78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Century Gothic</vt:lpstr>
      <vt:lpstr>Montserrat</vt:lpstr>
      <vt:lpstr>Karla</vt:lpstr>
      <vt:lpstr>Arial</vt:lpstr>
      <vt:lpstr>Arviragus template</vt:lpstr>
      <vt:lpstr>Easy PC Buy </vt:lpstr>
      <vt:lpstr>PowerPoint Presentation</vt:lpstr>
      <vt:lpstr>PowerPoint Presentation</vt:lpstr>
      <vt:lpstr>1. Introduction</vt:lpstr>
      <vt:lpstr>Introduction</vt:lpstr>
      <vt:lpstr>2. Motivation</vt:lpstr>
      <vt:lpstr>PowerPoint Presentation</vt:lpstr>
      <vt:lpstr>3. Features</vt:lpstr>
      <vt:lpstr>PowerPoint Presentation</vt:lpstr>
      <vt:lpstr>PowerPoint Presentation</vt:lpstr>
      <vt:lpstr>4. Work Plan</vt:lpstr>
      <vt:lpstr>PowerPoint Presentation</vt:lpstr>
      <vt:lpstr>5. 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PC Buy</dc:title>
  <dc:creator>User</dc:creator>
  <cp:lastModifiedBy>iit</cp:lastModifiedBy>
  <cp:revision>23</cp:revision>
  <dcterms:modified xsi:type="dcterms:W3CDTF">2019-01-24T06:09:58Z</dcterms:modified>
</cp:coreProperties>
</file>