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Varela Round"/>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VarelaRound-regular.fnt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fe6d36dd6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fe6d36dd6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fe6d36dd6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fe6d36dd6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fe6d36dd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fe6d36dd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fe6d36dd6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fe6d36dd6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fe6d36dd6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fe6d36dd6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fe6d36dd6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fe6d36dd6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fe6d36dd6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fe6d36dd6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fe6d36dd6_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fe6d36dd6_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 name="Google Shape;11;p2"/>
          <p:cNvSpPr txBox="1"/>
          <p:nvPr>
            <p:ph type="ctrTitle"/>
          </p:nvPr>
        </p:nvSpPr>
        <p:spPr>
          <a:xfrm>
            <a:off x="2068850" y="1991825"/>
            <a:ext cx="50064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2" name="Google Shape;12;p2"/>
          <p:cNvSpPr/>
          <p:nvPr/>
        </p:nvSpPr>
        <p:spPr>
          <a:xfrm>
            <a:off x="7613863" y="4623011"/>
            <a:ext cx="559200" cy="559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2700000">
            <a:off x="24133" y="2719061"/>
            <a:ext cx="542634" cy="542634"/>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8500119" y="1033337"/>
            <a:ext cx="805677" cy="805677"/>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44450" y="1432591"/>
            <a:ext cx="625800" cy="6258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799860">
            <a:off x="8472675" y="3105703"/>
            <a:ext cx="607243" cy="607243"/>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527899">
            <a:off x="453203" y="3864921"/>
            <a:ext cx="901480" cy="90148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75778" y="3374078"/>
            <a:ext cx="450000" cy="4500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505617" y="831025"/>
            <a:ext cx="436800" cy="4368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722907">
            <a:off x="1483696" y="647226"/>
            <a:ext cx="648178" cy="648178"/>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772950" y="-36363"/>
            <a:ext cx="398100" cy="398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498435">
            <a:off x="553712" y="273510"/>
            <a:ext cx="386542" cy="386542"/>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040268" y="3312272"/>
            <a:ext cx="573600" cy="5736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93300" y="209975"/>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423393" y="4259284"/>
            <a:ext cx="260100" cy="2601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029015" y="425479"/>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701275" y="2148500"/>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415225" y="4449550"/>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479240" y="2220579"/>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371265" y="4390604"/>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2700000">
            <a:off x="6337338" y="4348472"/>
            <a:ext cx="260074" cy="260074"/>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567943" y="263309"/>
            <a:ext cx="260100" cy="2601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out decoration">
  <p:cSld name="BLANK_1">
    <p:spTree>
      <p:nvGrpSpPr>
        <p:cNvPr id="200" name="Shape 200"/>
        <p:cNvGrpSpPr/>
        <p:nvPr/>
      </p:nvGrpSpPr>
      <p:grpSpPr>
        <a:xfrm>
          <a:off x="0" y="0"/>
          <a:ext cx="0" cy="0"/>
          <a:chOff x="0" y="0"/>
          <a:chExt cx="0" cy="0"/>
        </a:xfrm>
      </p:grpSpPr>
      <p:sp>
        <p:nvSpPr>
          <p:cNvPr id="201" name="Google Shape;201;p11"/>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2" name="Google Shape;202;p11"/>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203" name="Shape 203"/>
        <p:cNvGrpSpPr/>
        <p:nvPr/>
      </p:nvGrpSpPr>
      <p:grpSpPr>
        <a:xfrm>
          <a:off x="0" y="0"/>
          <a:ext cx="0" cy="0"/>
          <a:chOff x="0" y="0"/>
          <a:chExt cx="0" cy="0"/>
        </a:xfrm>
      </p:grpSpPr>
      <p:sp>
        <p:nvSpPr>
          <p:cNvPr id="204" name="Google Shape;204;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5" name="Google Shape;205;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6" name="Google Shape;206;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33" name="Shape 33"/>
        <p:cNvGrpSpPr/>
        <p:nvPr/>
      </p:nvGrpSpPr>
      <p:grpSpPr>
        <a:xfrm>
          <a:off x="0" y="0"/>
          <a:ext cx="0" cy="0"/>
          <a:chOff x="0" y="0"/>
          <a:chExt cx="0" cy="0"/>
        </a:xfrm>
      </p:grpSpPr>
      <p:sp>
        <p:nvSpPr>
          <p:cNvPr id="34" name="Google Shape;34;p3"/>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 name="Google Shape;35;p3"/>
          <p:cNvSpPr/>
          <p:nvPr/>
        </p:nvSpPr>
        <p:spPr>
          <a:xfrm>
            <a:off x="7613863" y="4623011"/>
            <a:ext cx="559200" cy="559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2700000">
            <a:off x="24133" y="2719061"/>
            <a:ext cx="542634" cy="542634"/>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2700000">
            <a:off x="8500119" y="1033337"/>
            <a:ext cx="805677" cy="805677"/>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544450" y="1432591"/>
            <a:ext cx="625800" cy="6258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799860">
            <a:off x="8472675" y="3105703"/>
            <a:ext cx="607243" cy="607243"/>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527899">
            <a:off x="453203" y="3864921"/>
            <a:ext cx="901480" cy="90148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775778" y="3374078"/>
            <a:ext cx="450000" cy="4500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505617" y="831025"/>
            <a:ext cx="436800" cy="4368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722907">
            <a:off x="1483696" y="647226"/>
            <a:ext cx="648178" cy="648178"/>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6772950" y="-36363"/>
            <a:ext cx="398100" cy="398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498435">
            <a:off x="553712" y="273510"/>
            <a:ext cx="386542" cy="386542"/>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040268" y="3312272"/>
            <a:ext cx="573600" cy="5736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893300" y="209975"/>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423393" y="4259284"/>
            <a:ext cx="260100" cy="2601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4029015" y="425479"/>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701275" y="2148500"/>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415225" y="4449550"/>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479240" y="2220579"/>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5371265" y="4390604"/>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2700000">
            <a:off x="6337338" y="4348472"/>
            <a:ext cx="260074" cy="260074"/>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567943" y="263309"/>
            <a:ext cx="260100" cy="2601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txBox="1"/>
          <p:nvPr>
            <p:ph type="ctrTitle"/>
          </p:nvPr>
        </p:nvSpPr>
        <p:spPr>
          <a:xfrm>
            <a:off x="2068850" y="1354750"/>
            <a:ext cx="5006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7" name="Google Shape;57;p3"/>
          <p:cNvSpPr txBox="1"/>
          <p:nvPr>
            <p:ph idx="1" type="subTitle"/>
          </p:nvPr>
        </p:nvSpPr>
        <p:spPr>
          <a:xfrm>
            <a:off x="2961650" y="2992450"/>
            <a:ext cx="32208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434343"/>
              </a:buClr>
              <a:buSzPts val="1800"/>
              <a:buNone/>
              <a:defRPr sz="1800">
                <a:solidFill>
                  <a:srgbClr val="434343"/>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a:solidFill>
                  <a:srgbClr val="434343"/>
                </a:solidFill>
              </a:defRPr>
            </a:lvl4pPr>
            <a:lvl5pPr lvl="4" rtl="0" algn="ctr">
              <a:spcBef>
                <a:spcPts val="0"/>
              </a:spcBef>
              <a:spcAft>
                <a:spcPts val="0"/>
              </a:spcAft>
              <a:buClr>
                <a:srgbClr val="434343"/>
              </a:buClr>
              <a:buSzPts val="1800"/>
              <a:buNone/>
              <a:defRPr>
                <a:solidFill>
                  <a:srgbClr val="434343"/>
                </a:solidFill>
              </a:defRPr>
            </a:lvl5pPr>
            <a:lvl6pPr lvl="5" rtl="0" algn="ctr">
              <a:spcBef>
                <a:spcPts val="0"/>
              </a:spcBef>
              <a:spcAft>
                <a:spcPts val="0"/>
              </a:spcAft>
              <a:buClr>
                <a:srgbClr val="434343"/>
              </a:buClr>
              <a:buSzPts val="1800"/>
              <a:buNone/>
              <a:defRPr>
                <a:solidFill>
                  <a:srgbClr val="434343"/>
                </a:solidFill>
              </a:defRPr>
            </a:lvl6pPr>
            <a:lvl7pPr lvl="6" rtl="0" algn="ctr">
              <a:spcBef>
                <a:spcPts val="0"/>
              </a:spcBef>
              <a:spcAft>
                <a:spcPts val="0"/>
              </a:spcAft>
              <a:buClr>
                <a:srgbClr val="434343"/>
              </a:buClr>
              <a:buSzPts val="1800"/>
              <a:buNone/>
              <a:defRPr>
                <a:solidFill>
                  <a:srgbClr val="434343"/>
                </a:solidFill>
              </a:defRPr>
            </a:lvl7pPr>
            <a:lvl8pPr lvl="7" rtl="0" algn="ctr">
              <a:spcBef>
                <a:spcPts val="0"/>
              </a:spcBef>
              <a:spcAft>
                <a:spcPts val="0"/>
              </a:spcAft>
              <a:buClr>
                <a:srgbClr val="434343"/>
              </a:buClr>
              <a:buSzPts val="1800"/>
              <a:buNone/>
              <a:defRPr>
                <a:solidFill>
                  <a:srgbClr val="434343"/>
                </a:solidFill>
              </a:defRPr>
            </a:lvl8pPr>
            <a:lvl9pPr lvl="8" rtl="0" algn="ctr">
              <a:spcBef>
                <a:spcPts val="0"/>
              </a:spcBef>
              <a:spcAft>
                <a:spcPts val="0"/>
              </a:spcAft>
              <a:buClr>
                <a:srgbClr val="434343"/>
              </a:buClr>
              <a:buSzPts val="1800"/>
              <a:buNone/>
              <a:defRPr>
                <a:solidFill>
                  <a:srgbClr val="434343"/>
                </a:solidFill>
              </a:defRPr>
            </a:lvl9pPr>
          </a:lstStyle>
          <a:p/>
        </p:txBody>
      </p:sp>
      <p:sp>
        <p:nvSpPr>
          <p:cNvPr id="58" name="Google Shape;58;p3"/>
          <p:cNvSpPr/>
          <p:nvPr/>
        </p:nvSpPr>
        <p:spPr>
          <a:xfrm>
            <a:off x="4409077" y="2598899"/>
            <a:ext cx="325800" cy="3258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FFFFFF"/>
        </a:solidFill>
      </p:bgPr>
    </p:bg>
    <p:spTree>
      <p:nvGrpSpPr>
        <p:cNvPr id="60" name="Shape 60"/>
        <p:cNvGrpSpPr/>
        <p:nvPr/>
      </p:nvGrpSpPr>
      <p:grpSpPr>
        <a:xfrm>
          <a:off x="0" y="0"/>
          <a:ext cx="0" cy="0"/>
          <a:chOff x="0" y="0"/>
          <a:chExt cx="0" cy="0"/>
        </a:xfrm>
      </p:grpSpPr>
      <p:sp>
        <p:nvSpPr>
          <p:cNvPr id="61" name="Google Shape;61;p4"/>
          <p:cNvSpPr txBox="1"/>
          <p:nvPr>
            <p:ph idx="1" type="body"/>
          </p:nvPr>
        </p:nvSpPr>
        <p:spPr>
          <a:xfrm>
            <a:off x="2032675" y="2161800"/>
            <a:ext cx="5078700" cy="8199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SzPts val="2400"/>
              <a:buChar char="×"/>
              <a:defRPr i="1" sz="2400"/>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sz="2400"/>
            </a:lvl4pPr>
            <a:lvl5pPr indent="-381000" lvl="4" marL="2286000" rtl="0" algn="ctr">
              <a:spcBef>
                <a:spcPts val="0"/>
              </a:spcBef>
              <a:spcAft>
                <a:spcPts val="0"/>
              </a:spcAft>
              <a:buSzPts val="2400"/>
              <a:buChar char="×"/>
              <a:defRPr i="1" sz="2400"/>
            </a:lvl5pPr>
            <a:lvl6pPr indent="-381000" lvl="5" marL="2743200" rtl="0" algn="ctr">
              <a:spcBef>
                <a:spcPts val="0"/>
              </a:spcBef>
              <a:spcAft>
                <a:spcPts val="0"/>
              </a:spcAft>
              <a:buSzPts val="2400"/>
              <a:buChar char="×"/>
              <a:defRPr i="1" sz="2400"/>
            </a:lvl6pPr>
            <a:lvl7pPr indent="-381000" lvl="6" marL="3200400" rtl="0" algn="ctr">
              <a:spcBef>
                <a:spcPts val="0"/>
              </a:spcBef>
              <a:spcAft>
                <a:spcPts val="0"/>
              </a:spcAft>
              <a:buSzPts val="2400"/>
              <a:buChar char="●"/>
              <a:defRPr i="1" sz="2400"/>
            </a:lvl7pPr>
            <a:lvl8pPr indent="-381000" lvl="7" marL="3657600" rtl="0" algn="ctr">
              <a:spcBef>
                <a:spcPts val="0"/>
              </a:spcBef>
              <a:spcAft>
                <a:spcPts val="0"/>
              </a:spcAft>
              <a:buSzPts val="2400"/>
              <a:buChar char="○"/>
              <a:defRPr i="1" sz="2400"/>
            </a:lvl8pPr>
            <a:lvl9pPr indent="-381000" lvl="8" marL="4114800" rtl="0" algn="ctr">
              <a:spcBef>
                <a:spcPts val="0"/>
              </a:spcBef>
              <a:spcAft>
                <a:spcPts val="0"/>
              </a:spcAft>
              <a:buSzPts val="2400"/>
              <a:buChar char="■"/>
              <a:defRPr i="1" sz="2400"/>
            </a:lvl9pPr>
          </a:lstStyle>
          <a:p/>
        </p:txBody>
      </p:sp>
      <p:sp>
        <p:nvSpPr>
          <p:cNvPr id="62" name="Google Shape;62;p4"/>
          <p:cNvSpPr txBox="1"/>
          <p:nvPr/>
        </p:nvSpPr>
        <p:spPr>
          <a:xfrm>
            <a:off x="3593400" y="7051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7BD100"/>
                </a:solidFill>
                <a:latin typeface="Varela Round"/>
                <a:ea typeface="Varela Round"/>
                <a:cs typeface="Varela Round"/>
                <a:sym typeface="Varela Round"/>
              </a:rPr>
              <a:t>“</a:t>
            </a:r>
            <a:endParaRPr sz="9600">
              <a:solidFill>
                <a:srgbClr val="7BD100"/>
              </a:solidFill>
              <a:latin typeface="Varela Round"/>
              <a:ea typeface="Varela Round"/>
              <a:cs typeface="Varela Round"/>
              <a:sym typeface="Varela Round"/>
            </a:endParaRPr>
          </a:p>
        </p:txBody>
      </p:sp>
      <p:sp>
        <p:nvSpPr>
          <p:cNvPr id="63" name="Google Shape;63;p4"/>
          <p:cNvSpPr/>
          <p:nvPr/>
        </p:nvSpPr>
        <p:spPr>
          <a:xfrm>
            <a:off x="7613863" y="4623011"/>
            <a:ext cx="559200" cy="559200"/>
          </a:xfrm>
          <a:prstGeom prst="donut">
            <a:avLst>
              <a:gd fmla="val 31040" name="adj"/>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rot="2700000">
            <a:off x="24133" y="2719061"/>
            <a:ext cx="542634" cy="542634"/>
          </a:xfrm>
          <a:prstGeom prst="frame">
            <a:avLst>
              <a:gd fmla="val 28897"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rot="2700000">
            <a:off x="8500119" y="1033337"/>
            <a:ext cx="805677" cy="805677"/>
          </a:xfrm>
          <a:prstGeom prst="mathMultiply">
            <a:avLst>
              <a:gd fmla="val 23520"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544450" y="1432591"/>
            <a:ext cx="625800" cy="625800"/>
          </a:xfrm>
          <a:prstGeom prst="donut">
            <a:avLst>
              <a:gd fmla="val 31040" name="adj"/>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rot="-1799860">
            <a:off x="8472675" y="3105703"/>
            <a:ext cx="607243" cy="607243"/>
          </a:xfrm>
          <a:prstGeom prst="frame">
            <a:avLst>
              <a:gd fmla="val 28897"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rot="-1527899">
            <a:off x="453203" y="3864921"/>
            <a:ext cx="901480" cy="901480"/>
          </a:xfrm>
          <a:prstGeom prst="mathMultiply">
            <a:avLst>
              <a:gd fmla="val 23520"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1775778" y="3374078"/>
            <a:ext cx="450000" cy="450000"/>
          </a:xfrm>
          <a:prstGeom prst="donut">
            <a:avLst>
              <a:gd fmla="val 31040" name="adj"/>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505617" y="831025"/>
            <a:ext cx="436800" cy="436800"/>
          </a:xfrm>
          <a:prstGeom prst="frame">
            <a:avLst>
              <a:gd fmla="val 28897"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rot="-722907">
            <a:off x="1483696" y="647226"/>
            <a:ext cx="648178" cy="648178"/>
          </a:xfrm>
          <a:prstGeom prst="mathMultiply">
            <a:avLst>
              <a:gd fmla="val 23520"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6772950" y="-36363"/>
            <a:ext cx="398100" cy="398100"/>
          </a:xfrm>
          <a:prstGeom prst="donut">
            <a:avLst>
              <a:gd fmla="val 31040" name="adj"/>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rot="1498435">
            <a:off x="553712" y="273510"/>
            <a:ext cx="386542" cy="386542"/>
          </a:xfrm>
          <a:prstGeom prst="frame">
            <a:avLst>
              <a:gd fmla="val 28897"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040268" y="3312272"/>
            <a:ext cx="573600" cy="573600"/>
          </a:xfrm>
          <a:prstGeom prst="mathMultiply">
            <a:avLst>
              <a:gd fmla="val 23520"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893300" y="209975"/>
            <a:ext cx="268200" cy="268200"/>
          </a:xfrm>
          <a:prstGeom prst="donut">
            <a:avLst>
              <a:gd fmla="val 31040" name="adj"/>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2423393" y="4259284"/>
            <a:ext cx="260100" cy="260100"/>
          </a:xfrm>
          <a:prstGeom prst="frame">
            <a:avLst>
              <a:gd fmla="val 28897"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4029015" y="425479"/>
            <a:ext cx="386100" cy="386100"/>
          </a:xfrm>
          <a:prstGeom prst="mathMultiply">
            <a:avLst>
              <a:gd fmla="val 23520"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701275" y="2148500"/>
            <a:ext cx="268200" cy="268200"/>
          </a:xfrm>
          <a:prstGeom prst="donut">
            <a:avLst>
              <a:gd fmla="val 31040" name="adj"/>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3415225" y="4449550"/>
            <a:ext cx="268200" cy="268200"/>
          </a:xfrm>
          <a:prstGeom prst="donut">
            <a:avLst>
              <a:gd fmla="val 31040" name="adj"/>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1479240" y="2220579"/>
            <a:ext cx="386100" cy="386100"/>
          </a:xfrm>
          <a:prstGeom prst="mathMultiply">
            <a:avLst>
              <a:gd fmla="val 23520"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5371265" y="4390604"/>
            <a:ext cx="386100" cy="386100"/>
          </a:xfrm>
          <a:prstGeom prst="mathMultiply">
            <a:avLst>
              <a:gd fmla="val 23520"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rot="-2700000">
            <a:off x="6337338" y="4348472"/>
            <a:ext cx="260074" cy="260074"/>
          </a:xfrm>
          <a:prstGeom prst="frame">
            <a:avLst>
              <a:gd fmla="val 28897"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567943" y="263309"/>
            <a:ext cx="260100" cy="260100"/>
          </a:xfrm>
          <a:prstGeom prst="frame">
            <a:avLst>
              <a:gd fmla="val 28897" name="adj1"/>
            </a:avLst>
          </a:prstGeom>
          <a:solidFill>
            <a:srgbClr val="667F8C">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5" name="Shape 85"/>
        <p:cNvGrpSpPr/>
        <p:nvPr/>
      </p:nvGrpSpPr>
      <p:grpSpPr>
        <a:xfrm>
          <a:off x="0" y="0"/>
          <a:ext cx="0" cy="0"/>
          <a:chOff x="0" y="0"/>
          <a:chExt cx="0" cy="0"/>
        </a:xfrm>
      </p:grpSpPr>
      <p:sp>
        <p:nvSpPr>
          <p:cNvPr id="86" name="Google Shape;86;p5"/>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 name="Google Shape;87;p5"/>
          <p:cNvSpPr/>
          <p:nvPr/>
        </p:nvSpPr>
        <p:spPr>
          <a:xfrm>
            <a:off x="0" y="1063500"/>
            <a:ext cx="9144000" cy="40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txBox="1"/>
          <p:nvPr>
            <p:ph type="title"/>
          </p:nvPr>
        </p:nvSpPr>
        <p:spPr>
          <a:xfrm>
            <a:off x="868550" y="0"/>
            <a:ext cx="7407000" cy="1063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9" name="Google Shape;89;p5"/>
          <p:cNvSpPr txBox="1"/>
          <p:nvPr>
            <p:ph idx="1" type="body"/>
          </p:nvPr>
        </p:nvSpPr>
        <p:spPr>
          <a:xfrm>
            <a:off x="868550" y="1411400"/>
            <a:ext cx="7407000" cy="3514500"/>
          </a:xfrm>
          <a:prstGeom prst="rect">
            <a:avLst/>
          </a:prstGeom>
        </p:spPr>
        <p:txBody>
          <a:bodyPr anchorCtr="0" anchor="t" bIns="91425" lIns="91425" spcFirstLastPara="1" rIns="91425" wrap="square" tIns="91425">
            <a:noAutofit/>
          </a:bodyPr>
          <a:lstStyle>
            <a:lvl1pPr indent="-406400" lvl="0" marL="457200" rtl="0">
              <a:spcBef>
                <a:spcPts val="600"/>
              </a:spcBef>
              <a:spcAft>
                <a:spcPts val="0"/>
              </a:spcAft>
              <a:buSzPts val="2800"/>
              <a:buChar char="×"/>
              <a:defRPr sz="2800"/>
            </a:lvl1pPr>
            <a:lvl2pPr indent="-406400" lvl="1" marL="914400" rtl="0">
              <a:spcBef>
                <a:spcPts val="0"/>
              </a:spcBef>
              <a:spcAft>
                <a:spcPts val="0"/>
              </a:spcAft>
              <a:buSzPts val="2800"/>
              <a:buChar char="×"/>
              <a:defRPr sz="2800"/>
            </a:lvl2pPr>
            <a:lvl3pPr indent="-406400" lvl="2" marL="1371600" rtl="0">
              <a:spcBef>
                <a:spcPts val="0"/>
              </a:spcBef>
              <a:spcAft>
                <a:spcPts val="0"/>
              </a:spcAft>
              <a:buSzPts val="2800"/>
              <a:buChar char="×"/>
              <a:defRPr sz="2800"/>
            </a:lvl3pPr>
            <a:lvl4pPr indent="-406400" lvl="3" marL="1828800" rtl="0">
              <a:spcBef>
                <a:spcPts val="0"/>
              </a:spcBef>
              <a:spcAft>
                <a:spcPts val="0"/>
              </a:spcAft>
              <a:buSzPts val="2800"/>
              <a:buChar char="×"/>
              <a:defRPr sz="2800"/>
            </a:lvl4pPr>
            <a:lvl5pPr indent="-406400" lvl="4" marL="2286000" rtl="0">
              <a:spcBef>
                <a:spcPts val="0"/>
              </a:spcBef>
              <a:spcAft>
                <a:spcPts val="0"/>
              </a:spcAft>
              <a:buSzPts val="2800"/>
              <a:buChar char="×"/>
              <a:defRPr sz="2800"/>
            </a:lvl5pPr>
            <a:lvl6pPr indent="-406400" lvl="5" marL="2743200" rtl="0">
              <a:spcBef>
                <a:spcPts val="0"/>
              </a:spcBef>
              <a:spcAft>
                <a:spcPts val="0"/>
              </a:spcAft>
              <a:buSzPts val="2800"/>
              <a:buChar char="×"/>
              <a:defRPr sz="2800"/>
            </a:lvl6pPr>
            <a:lvl7pPr indent="-406400" lvl="6" marL="3200400" rtl="0">
              <a:spcBef>
                <a:spcPts val="0"/>
              </a:spcBef>
              <a:spcAft>
                <a:spcPts val="0"/>
              </a:spcAft>
              <a:buSzPts val="2800"/>
              <a:buChar char="●"/>
              <a:defRPr sz="2800"/>
            </a:lvl7pPr>
            <a:lvl8pPr indent="-406400" lvl="7" marL="3657600" rtl="0">
              <a:spcBef>
                <a:spcPts val="0"/>
              </a:spcBef>
              <a:spcAft>
                <a:spcPts val="0"/>
              </a:spcAft>
              <a:buSzPts val="2800"/>
              <a:buChar char="○"/>
              <a:defRPr sz="2800"/>
            </a:lvl8pPr>
            <a:lvl9pPr indent="-406400" lvl="8" marL="4114800" rtl="0">
              <a:spcBef>
                <a:spcPts val="0"/>
              </a:spcBef>
              <a:spcAft>
                <a:spcPts val="0"/>
              </a:spcAft>
              <a:buSzPts val="2800"/>
              <a:buChar char="■"/>
              <a:defRPr sz="2800"/>
            </a:lvl9pPr>
          </a:lstStyle>
          <a:p/>
        </p:txBody>
      </p:sp>
      <p:sp>
        <p:nvSpPr>
          <p:cNvPr id="90" name="Google Shape;90;p5"/>
          <p:cNvSpPr/>
          <p:nvPr/>
        </p:nvSpPr>
        <p:spPr>
          <a:xfrm>
            <a:off x="600350" y="319175"/>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1771440" y="586479"/>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rot="-1295565">
            <a:off x="1719773" y="-14241"/>
            <a:ext cx="260049" cy="260049"/>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7099000" y="-18325"/>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1050327">
            <a:off x="7064662" y="770637"/>
            <a:ext cx="385975" cy="385975"/>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1498139">
            <a:off x="8048547" y="796761"/>
            <a:ext cx="260111" cy="260111"/>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272750" y="914514"/>
            <a:ext cx="185100" cy="185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rot="1222482">
            <a:off x="108247" y="115143"/>
            <a:ext cx="266258" cy="266258"/>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2700000">
            <a:off x="1130105" y="721484"/>
            <a:ext cx="179464" cy="179464"/>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8797925" y="686964"/>
            <a:ext cx="185100" cy="185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8434357" y="190568"/>
            <a:ext cx="266400" cy="2664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7656287" y="319171"/>
            <a:ext cx="179400" cy="1794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3" name="Shape 103"/>
        <p:cNvGrpSpPr/>
        <p:nvPr/>
      </p:nvGrpSpPr>
      <p:grpSpPr>
        <a:xfrm>
          <a:off x="0" y="0"/>
          <a:ext cx="0" cy="0"/>
          <a:chOff x="0" y="0"/>
          <a:chExt cx="0" cy="0"/>
        </a:xfrm>
      </p:grpSpPr>
      <p:sp>
        <p:nvSpPr>
          <p:cNvPr id="104" name="Google Shape;104;p6"/>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5" name="Google Shape;105;p6"/>
          <p:cNvSpPr/>
          <p:nvPr/>
        </p:nvSpPr>
        <p:spPr>
          <a:xfrm>
            <a:off x="0" y="1063500"/>
            <a:ext cx="9144000" cy="40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600350" y="319175"/>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1771440" y="586479"/>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rot="-1295565">
            <a:off x="1719773" y="-14241"/>
            <a:ext cx="260049" cy="260049"/>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7099000" y="-18325"/>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rot="1050327">
            <a:off x="7064662" y="770637"/>
            <a:ext cx="385975" cy="385975"/>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rot="1498139">
            <a:off x="8048547" y="796761"/>
            <a:ext cx="260111" cy="260111"/>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272750" y="914514"/>
            <a:ext cx="185100" cy="185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rot="1222482">
            <a:off x="108247" y="115143"/>
            <a:ext cx="266258" cy="266258"/>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rot="2700000">
            <a:off x="1130105" y="721484"/>
            <a:ext cx="179464" cy="179464"/>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8797925" y="686964"/>
            <a:ext cx="185100" cy="185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8434357" y="190568"/>
            <a:ext cx="266400" cy="2664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7656287" y="319171"/>
            <a:ext cx="179400" cy="1794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txBox="1"/>
          <p:nvPr>
            <p:ph type="title"/>
          </p:nvPr>
        </p:nvSpPr>
        <p:spPr>
          <a:xfrm>
            <a:off x="457200" y="-1"/>
            <a:ext cx="8229600" cy="1063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19" name="Google Shape;119;p6"/>
          <p:cNvSpPr txBox="1"/>
          <p:nvPr>
            <p:ph idx="1" type="body"/>
          </p:nvPr>
        </p:nvSpPr>
        <p:spPr>
          <a:xfrm>
            <a:off x="717750" y="1357125"/>
            <a:ext cx="3741600" cy="35688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120" name="Google Shape;120;p6"/>
          <p:cNvSpPr txBox="1"/>
          <p:nvPr>
            <p:ph idx="2" type="body"/>
          </p:nvPr>
        </p:nvSpPr>
        <p:spPr>
          <a:xfrm>
            <a:off x="4684654" y="1357125"/>
            <a:ext cx="3741600" cy="35688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121" name="Google Shape;121;p6"/>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22" name="Shape 122"/>
        <p:cNvGrpSpPr/>
        <p:nvPr/>
      </p:nvGrpSpPr>
      <p:grpSpPr>
        <a:xfrm>
          <a:off x="0" y="0"/>
          <a:ext cx="0" cy="0"/>
          <a:chOff x="0" y="0"/>
          <a:chExt cx="0" cy="0"/>
        </a:xfrm>
      </p:grpSpPr>
      <p:sp>
        <p:nvSpPr>
          <p:cNvPr id="123" name="Google Shape;123;p7"/>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4" name="Google Shape;124;p7"/>
          <p:cNvSpPr/>
          <p:nvPr/>
        </p:nvSpPr>
        <p:spPr>
          <a:xfrm>
            <a:off x="0" y="1063500"/>
            <a:ext cx="9144000" cy="40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600350" y="319175"/>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1771440" y="586479"/>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rot="-1295565">
            <a:off x="1719773" y="-14241"/>
            <a:ext cx="260049" cy="260049"/>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7099000" y="-18325"/>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rot="1050327">
            <a:off x="7064662" y="770637"/>
            <a:ext cx="385975" cy="385975"/>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1498139">
            <a:off x="8048547" y="796761"/>
            <a:ext cx="260111" cy="260111"/>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72750" y="914514"/>
            <a:ext cx="185100" cy="185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rot="1222482">
            <a:off x="108247" y="115143"/>
            <a:ext cx="266258" cy="266258"/>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rot="2700000">
            <a:off x="1130105" y="721484"/>
            <a:ext cx="179464" cy="179464"/>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8797925" y="686964"/>
            <a:ext cx="185100" cy="185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8434357" y="190568"/>
            <a:ext cx="266400" cy="2664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7656287" y="319171"/>
            <a:ext cx="179400" cy="1794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txBox="1"/>
          <p:nvPr>
            <p:ph type="title"/>
          </p:nvPr>
        </p:nvSpPr>
        <p:spPr>
          <a:xfrm>
            <a:off x="457200" y="-1"/>
            <a:ext cx="8229600" cy="1063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8" name="Google Shape;138;p7"/>
          <p:cNvSpPr txBox="1"/>
          <p:nvPr>
            <p:ph idx="1" type="body"/>
          </p:nvPr>
        </p:nvSpPr>
        <p:spPr>
          <a:xfrm>
            <a:off x="457200" y="1363150"/>
            <a:ext cx="2631900" cy="3562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39" name="Google Shape;139;p7"/>
          <p:cNvSpPr txBox="1"/>
          <p:nvPr>
            <p:ph idx="2" type="body"/>
          </p:nvPr>
        </p:nvSpPr>
        <p:spPr>
          <a:xfrm>
            <a:off x="3223964" y="1363150"/>
            <a:ext cx="2631900" cy="3562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40" name="Google Shape;140;p7"/>
          <p:cNvSpPr txBox="1"/>
          <p:nvPr>
            <p:ph idx="3" type="body"/>
          </p:nvPr>
        </p:nvSpPr>
        <p:spPr>
          <a:xfrm>
            <a:off x="5990727" y="1363150"/>
            <a:ext cx="2631900" cy="3562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41" name="Google Shape;141;p7"/>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sp>
        <p:nvSpPr>
          <p:cNvPr id="143" name="Google Shape;143;p8"/>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4" name="Google Shape;144;p8"/>
          <p:cNvSpPr/>
          <p:nvPr/>
        </p:nvSpPr>
        <p:spPr>
          <a:xfrm>
            <a:off x="0" y="1063500"/>
            <a:ext cx="9144000" cy="40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600350" y="319175"/>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1771440" y="586479"/>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rot="-1295565">
            <a:off x="1719773" y="-14241"/>
            <a:ext cx="260049" cy="260049"/>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7099000" y="-18325"/>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1050327">
            <a:off x="7064662" y="770637"/>
            <a:ext cx="385975" cy="385975"/>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rot="1498139">
            <a:off x="8048547" y="796761"/>
            <a:ext cx="260111" cy="260111"/>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272750" y="914514"/>
            <a:ext cx="185100" cy="185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rot="1222482">
            <a:off x="108247" y="115143"/>
            <a:ext cx="266258" cy="266258"/>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rot="2700000">
            <a:off x="1130105" y="721484"/>
            <a:ext cx="179464" cy="179464"/>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8797925" y="686964"/>
            <a:ext cx="185100" cy="185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8434357" y="190568"/>
            <a:ext cx="266400" cy="2664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7656287" y="319171"/>
            <a:ext cx="179400" cy="1794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txBox="1"/>
          <p:nvPr>
            <p:ph type="title"/>
          </p:nvPr>
        </p:nvSpPr>
        <p:spPr>
          <a:xfrm>
            <a:off x="457200" y="-1"/>
            <a:ext cx="8229600" cy="1063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58" name="Google Shape;158;p8"/>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9" name="Shape 159"/>
        <p:cNvGrpSpPr/>
        <p:nvPr/>
      </p:nvGrpSpPr>
      <p:grpSpPr>
        <a:xfrm>
          <a:off x="0" y="0"/>
          <a:ext cx="0" cy="0"/>
          <a:chOff x="0" y="0"/>
          <a:chExt cx="0" cy="0"/>
        </a:xfrm>
      </p:grpSpPr>
      <p:sp>
        <p:nvSpPr>
          <p:cNvPr id="160" name="Google Shape;160;p9"/>
          <p:cNvSpPr/>
          <p:nvPr/>
        </p:nvSpPr>
        <p:spPr>
          <a:xfrm flipH="1" rot="10800000">
            <a:off x="0" y="4394700"/>
            <a:ext cx="9144000" cy="748800"/>
          </a:xfrm>
          <a:prstGeom prst="rect">
            <a:avLst/>
          </a:prstGeom>
          <a:gradFill>
            <a:gsLst>
              <a:gs pos="0">
                <a:srgbClr val="000000">
                  <a:alpha val="0"/>
                </a:srgbClr>
              </a:gs>
              <a:gs pos="100000">
                <a:srgbClr val="000000">
                  <a:alpha val="2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1" name="Google Shape;161;p9"/>
          <p:cNvSpPr/>
          <p:nvPr/>
        </p:nvSpPr>
        <p:spPr>
          <a:xfrm flipH="1" rot="10800000">
            <a:off x="25" y="0"/>
            <a:ext cx="9144000" cy="439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flipH="1" rot="10800000">
            <a:off x="600363" y="4468213"/>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flipH="1" rot="10800000">
            <a:off x="2072752" y="4305585"/>
            <a:ext cx="386100" cy="3861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flipH="1" rot="-9504435">
            <a:off x="1719786" y="4902830"/>
            <a:ext cx="260049" cy="260049"/>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flipH="1" rot="10800000">
            <a:off x="7099013" y="4898763"/>
            <a:ext cx="268200" cy="268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flipH="1" rot="9749673">
            <a:off x="6663925" y="4453738"/>
            <a:ext cx="385975" cy="385975"/>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flipH="1" rot="9301861">
            <a:off x="8006334" y="4368566"/>
            <a:ext cx="260111" cy="260111"/>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flipH="1" rot="10800000">
            <a:off x="990538" y="4864100"/>
            <a:ext cx="185100" cy="185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flipH="1" rot="9577518">
            <a:off x="108260" y="4767237"/>
            <a:ext cx="266258" cy="266258"/>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flipH="1" rot="8100000">
            <a:off x="1289705" y="4512591"/>
            <a:ext cx="179464" cy="179464"/>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flipH="1" rot="10800000">
            <a:off x="8761763" y="4596250"/>
            <a:ext cx="185100" cy="1851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flipH="1" rot="10800000">
            <a:off x="8309194" y="4823445"/>
            <a:ext cx="266400" cy="2664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flipH="1" rot="10800000">
            <a:off x="7656300" y="4650068"/>
            <a:ext cx="179400" cy="1794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txBox="1"/>
          <p:nvPr>
            <p:ph idx="1" type="body"/>
          </p:nvPr>
        </p:nvSpPr>
        <p:spPr>
          <a:xfrm>
            <a:off x="2346325" y="4406300"/>
            <a:ext cx="4451400" cy="748800"/>
          </a:xfrm>
          <a:prstGeom prst="rect">
            <a:avLst/>
          </a:prstGeom>
        </p:spPr>
        <p:txBody>
          <a:bodyPr anchorCtr="0" anchor="ctr" bIns="91425" lIns="91425" spcFirstLastPara="1" rIns="91425" wrap="square" tIns="91425">
            <a:noAutofit/>
          </a:bodyPr>
          <a:lstStyle>
            <a:lvl1pPr indent="-228600" lvl="0" marL="457200" rtl="0" algn="ctr">
              <a:spcBef>
                <a:spcPts val="360"/>
              </a:spcBef>
              <a:spcAft>
                <a:spcPts val="0"/>
              </a:spcAft>
              <a:buClr>
                <a:srgbClr val="FFFFFF"/>
              </a:buClr>
              <a:buSzPts val="1400"/>
              <a:buNone/>
              <a:defRPr sz="1400">
                <a:solidFill>
                  <a:srgbClr val="FFFFFF"/>
                </a:solidFill>
              </a:defRPr>
            </a:lvl1pPr>
          </a:lstStyle>
          <a:p/>
        </p:txBody>
      </p:sp>
      <p:sp>
        <p:nvSpPr>
          <p:cNvPr id="175" name="Google Shape;175;p9"/>
          <p:cNvSpPr txBox="1"/>
          <p:nvPr>
            <p:ph idx="12" type="sldNum"/>
          </p:nvPr>
        </p:nvSpPr>
        <p:spPr>
          <a:xfrm>
            <a:off x="4297650" y="4829475"/>
            <a:ext cx="548700" cy="3141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6" name="Shape 176"/>
        <p:cNvGrpSpPr/>
        <p:nvPr/>
      </p:nvGrpSpPr>
      <p:grpSpPr>
        <a:xfrm>
          <a:off x="0" y="0"/>
          <a:ext cx="0" cy="0"/>
          <a:chOff x="0" y="0"/>
          <a:chExt cx="0" cy="0"/>
        </a:xfrm>
      </p:grpSpPr>
      <p:sp>
        <p:nvSpPr>
          <p:cNvPr id="177" name="Google Shape;177;p10"/>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8" name="Google Shape;178;p10"/>
          <p:cNvSpPr/>
          <p:nvPr/>
        </p:nvSpPr>
        <p:spPr>
          <a:xfrm>
            <a:off x="7813718" y="4683129"/>
            <a:ext cx="499200" cy="499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rot="2700000">
            <a:off x="14775" y="2902622"/>
            <a:ext cx="497237" cy="497237"/>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rot="2700000">
            <a:off x="8520218" y="1141799"/>
            <a:ext cx="719128" cy="719128"/>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310640" y="1552220"/>
            <a:ext cx="573600" cy="5736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rot="-1799089">
            <a:off x="8562084" y="3081720"/>
            <a:ext cx="542049" cy="542049"/>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rot="-1528015">
            <a:off x="184406" y="4107717"/>
            <a:ext cx="826066" cy="826066"/>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1240046" y="3562976"/>
            <a:ext cx="412500" cy="4125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7555136" y="603174"/>
            <a:ext cx="389700" cy="3897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rot="-722532">
            <a:off x="970776" y="658602"/>
            <a:ext cx="593869" cy="593869"/>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7957723" y="-74674"/>
            <a:ext cx="355200" cy="3552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rot="1500134">
            <a:off x="270777" y="190736"/>
            <a:ext cx="354191" cy="354191"/>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a:off x="7675748" y="3826977"/>
            <a:ext cx="511800" cy="5118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a:off x="2065152" y="244976"/>
            <a:ext cx="245700" cy="2457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p:nvPr/>
        </p:nvSpPr>
        <p:spPr>
          <a:xfrm>
            <a:off x="1857705" y="4581900"/>
            <a:ext cx="238500" cy="2385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
          <p:cNvSpPr/>
          <p:nvPr/>
        </p:nvSpPr>
        <p:spPr>
          <a:xfrm>
            <a:off x="3015532" y="94100"/>
            <a:ext cx="353700" cy="3537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a:off x="8066932" y="2335938"/>
            <a:ext cx="239400" cy="2394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p:nvPr/>
        </p:nvSpPr>
        <p:spPr>
          <a:xfrm>
            <a:off x="3200947" y="4718270"/>
            <a:ext cx="245700" cy="245700"/>
          </a:xfrm>
          <a:prstGeom prst="donut">
            <a:avLst>
              <a:gd fmla="val 31040" name="adj"/>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
          <p:cNvSpPr/>
          <p:nvPr/>
        </p:nvSpPr>
        <p:spPr>
          <a:xfrm>
            <a:off x="1348282" y="2445799"/>
            <a:ext cx="353700" cy="3537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
          <p:cNvSpPr/>
          <p:nvPr/>
        </p:nvSpPr>
        <p:spPr>
          <a:xfrm>
            <a:off x="5643076" y="4619286"/>
            <a:ext cx="344700" cy="344700"/>
          </a:xfrm>
          <a:prstGeom prst="mathMultiply">
            <a:avLst>
              <a:gd fmla="val 23520"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
          <p:cNvSpPr/>
          <p:nvPr/>
        </p:nvSpPr>
        <p:spPr>
          <a:xfrm rot="-2700000">
            <a:off x="6674441" y="4438128"/>
            <a:ext cx="232072" cy="232072"/>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
          <p:cNvSpPr/>
          <p:nvPr/>
        </p:nvSpPr>
        <p:spPr>
          <a:xfrm>
            <a:off x="6422057" y="132477"/>
            <a:ext cx="232200" cy="232200"/>
          </a:xfrm>
          <a:prstGeom prst="frame">
            <a:avLst>
              <a:gd fmla="val 28897" name="adj1"/>
            </a:avLst>
          </a:prstGeom>
          <a:solidFill>
            <a:srgbClr val="FFFFFF">
              <a:alpha val="24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7BD1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
            <a:ext cx="8229600" cy="1063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Font typeface="Varela Round"/>
              <a:buNone/>
              <a:defRPr b="1" sz="2400">
                <a:solidFill>
                  <a:srgbClr val="FFFFFF"/>
                </a:solidFill>
                <a:latin typeface="Varela Round"/>
                <a:ea typeface="Varela Round"/>
                <a:cs typeface="Varela Round"/>
                <a:sym typeface="Varela Round"/>
              </a:defRPr>
            </a:lvl1pPr>
            <a:lvl2pPr lvl="1" rtl="0" algn="ctr">
              <a:spcBef>
                <a:spcPts val="0"/>
              </a:spcBef>
              <a:spcAft>
                <a:spcPts val="0"/>
              </a:spcAft>
              <a:buClr>
                <a:srgbClr val="FFFFFF"/>
              </a:buClr>
              <a:buSzPts val="2400"/>
              <a:buFont typeface="Varela Round"/>
              <a:buNone/>
              <a:defRPr b="1" sz="2400">
                <a:solidFill>
                  <a:srgbClr val="FFFFFF"/>
                </a:solidFill>
                <a:latin typeface="Varela Round"/>
                <a:ea typeface="Varela Round"/>
                <a:cs typeface="Varela Round"/>
                <a:sym typeface="Varela Round"/>
              </a:defRPr>
            </a:lvl2pPr>
            <a:lvl3pPr lvl="2" rtl="0" algn="ctr">
              <a:spcBef>
                <a:spcPts val="0"/>
              </a:spcBef>
              <a:spcAft>
                <a:spcPts val="0"/>
              </a:spcAft>
              <a:buClr>
                <a:srgbClr val="FFFFFF"/>
              </a:buClr>
              <a:buSzPts val="2400"/>
              <a:buFont typeface="Varela Round"/>
              <a:buNone/>
              <a:defRPr b="1" sz="2400">
                <a:solidFill>
                  <a:srgbClr val="FFFFFF"/>
                </a:solidFill>
                <a:latin typeface="Varela Round"/>
                <a:ea typeface="Varela Round"/>
                <a:cs typeface="Varela Round"/>
                <a:sym typeface="Varela Round"/>
              </a:defRPr>
            </a:lvl3pPr>
            <a:lvl4pPr lvl="3" rtl="0" algn="ctr">
              <a:spcBef>
                <a:spcPts val="0"/>
              </a:spcBef>
              <a:spcAft>
                <a:spcPts val="0"/>
              </a:spcAft>
              <a:buClr>
                <a:srgbClr val="FFFFFF"/>
              </a:buClr>
              <a:buSzPts val="2400"/>
              <a:buFont typeface="Varela Round"/>
              <a:buNone/>
              <a:defRPr b="1" sz="2400">
                <a:solidFill>
                  <a:srgbClr val="FFFFFF"/>
                </a:solidFill>
                <a:latin typeface="Varela Round"/>
                <a:ea typeface="Varela Round"/>
                <a:cs typeface="Varela Round"/>
                <a:sym typeface="Varela Round"/>
              </a:defRPr>
            </a:lvl4pPr>
            <a:lvl5pPr lvl="4" rtl="0" algn="ctr">
              <a:spcBef>
                <a:spcPts val="0"/>
              </a:spcBef>
              <a:spcAft>
                <a:spcPts val="0"/>
              </a:spcAft>
              <a:buClr>
                <a:srgbClr val="FFFFFF"/>
              </a:buClr>
              <a:buSzPts val="2400"/>
              <a:buFont typeface="Varela Round"/>
              <a:buNone/>
              <a:defRPr b="1" sz="2400">
                <a:solidFill>
                  <a:srgbClr val="FFFFFF"/>
                </a:solidFill>
                <a:latin typeface="Varela Round"/>
                <a:ea typeface="Varela Round"/>
                <a:cs typeface="Varela Round"/>
                <a:sym typeface="Varela Round"/>
              </a:defRPr>
            </a:lvl5pPr>
            <a:lvl6pPr lvl="5" rtl="0" algn="ctr">
              <a:spcBef>
                <a:spcPts val="0"/>
              </a:spcBef>
              <a:spcAft>
                <a:spcPts val="0"/>
              </a:spcAft>
              <a:buClr>
                <a:srgbClr val="FFFFFF"/>
              </a:buClr>
              <a:buSzPts val="2400"/>
              <a:buFont typeface="Varela Round"/>
              <a:buNone/>
              <a:defRPr b="1" sz="2400">
                <a:solidFill>
                  <a:srgbClr val="FFFFFF"/>
                </a:solidFill>
                <a:latin typeface="Varela Round"/>
                <a:ea typeface="Varela Round"/>
                <a:cs typeface="Varela Round"/>
                <a:sym typeface="Varela Round"/>
              </a:defRPr>
            </a:lvl6pPr>
            <a:lvl7pPr lvl="6" rtl="0" algn="ctr">
              <a:spcBef>
                <a:spcPts val="0"/>
              </a:spcBef>
              <a:spcAft>
                <a:spcPts val="0"/>
              </a:spcAft>
              <a:buClr>
                <a:srgbClr val="FFFFFF"/>
              </a:buClr>
              <a:buSzPts val="2400"/>
              <a:buFont typeface="Varela Round"/>
              <a:buNone/>
              <a:defRPr b="1" sz="2400">
                <a:solidFill>
                  <a:srgbClr val="FFFFFF"/>
                </a:solidFill>
                <a:latin typeface="Varela Round"/>
                <a:ea typeface="Varela Round"/>
                <a:cs typeface="Varela Round"/>
                <a:sym typeface="Varela Round"/>
              </a:defRPr>
            </a:lvl7pPr>
            <a:lvl8pPr lvl="7" rtl="0" algn="ctr">
              <a:spcBef>
                <a:spcPts val="0"/>
              </a:spcBef>
              <a:spcAft>
                <a:spcPts val="0"/>
              </a:spcAft>
              <a:buClr>
                <a:srgbClr val="FFFFFF"/>
              </a:buClr>
              <a:buSzPts val="2400"/>
              <a:buFont typeface="Varela Round"/>
              <a:buNone/>
              <a:defRPr b="1" sz="2400">
                <a:solidFill>
                  <a:srgbClr val="FFFFFF"/>
                </a:solidFill>
                <a:latin typeface="Varela Round"/>
                <a:ea typeface="Varela Round"/>
                <a:cs typeface="Varela Round"/>
                <a:sym typeface="Varela Round"/>
              </a:defRPr>
            </a:lvl8pPr>
            <a:lvl9pPr lvl="8" rtl="0" algn="ctr">
              <a:spcBef>
                <a:spcPts val="0"/>
              </a:spcBef>
              <a:spcAft>
                <a:spcPts val="0"/>
              </a:spcAft>
              <a:buClr>
                <a:srgbClr val="FFFFFF"/>
              </a:buClr>
              <a:buSzPts val="2400"/>
              <a:buFont typeface="Varela Round"/>
              <a:buNone/>
              <a:defRPr b="1" sz="2400">
                <a:solidFill>
                  <a:srgbClr val="FFFFFF"/>
                </a:solidFill>
                <a:latin typeface="Varela Round"/>
                <a:ea typeface="Varela Round"/>
                <a:cs typeface="Varela Round"/>
                <a:sym typeface="Varela Round"/>
              </a:defRPr>
            </a:lvl9pPr>
          </a:lstStyle>
          <a:p/>
        </p:txBody>
      </p:sp>
      <p:sp>
        <p:nvSpPr>
          <p:cNvPr id="7" name="Google Shape;7;p1"/>
          <p:cNvSpPr txBox="1"/>
          <p:nvPr>
            <p:ph idx="1" type="body"/>
          </p:nvPr>
        </p:nvSpPr>
        <p:spPr>
          <a:xfrm>
            <a:off x="868550" y="1411400"/>
            <a:ext cx="7407000" cy="35145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7BD100"/>
              </a:buClr>
              <a:buSzPts val="3000"/>
              <a:buFont typeface="Varela Round"/>
              <a:buChar char="×"/>
              <a:defRPr sz="3000">
                <a:solidFill>
                  <a:srgbClr val="546973"/>
                </a:solidFill>
                <a:latin typeface="Varela Round"/>
                <a:ea typeface="Varela Round"/>
                <a:cs typeface="Varela Round"/>
                <a:sym typeface="Varela Round"/>
              </a:defRPr>
            </a:lvl1pPr>
            <a:lvl2pPr indent="-381000" lvl="1" marL="914400" rtl="0">
              <a:spcBef>
                <a:spcPts val="0"/>
              </a:spcBef>
              <a:spcAft>
                <a:spcPts val="0"/>
              </a:spcAft>
              <a:buClr>
                <a:srgbClr val="7BD100"/>
              </a:buClr>
              <a:buSzPts val="2400"/>
              <a:buFont typeface="Varela Round"/>
              <a:buChar char="×"/>
              <a:defRPr sz="2400">
                <a:solidFill>
                  <a:srgbClr val="546973"/>
                </a:solidFill>
                <a:latin typeface="Varela Round"/>
                <a:ea typeface="Varela Round"/>
                <a:cs typeface="Varela Round"/>
                <a:sym typeface="Varela Round"/>
              </a:defRPr>
            </a:lvl2pPr>
            <a:lvl3pPr indent="-381000" lvl="2" marL="1371600" rtl="0">
              <a:spcBef>
                <a:spcPts val="0"/>
              </a:spcBef>
              <a:spcAft>
                <a:spcPts val="0"/>
              </a:spcAft>
              <a:buClr>
                <a:srgbClr val="7BD100"/>
              </a:buClr>
              <a:buSzPts val="2400"/>
              <a:buFont typeface="Varela Round"/>
              <a:buChar char="×"/>
              <a:defRPr sz="2400">
                <a:solidFill>
                  <a:srgbClr val="546973"/>
                </a:solidFill>
                <a:latin typeface="Varela Round"/>
                <a:ea typeface="Varela Round"/>
                <a:cs typeface="Varela Round"/>
                <a:sym typeface="Varela Round"/>
              </a:defRPr>
            </a:lvl3pPr>
            <a:lvl4pPr indent="-342900" lvl="3" marL="1828800" rtl="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4pPr>
            <a:lvl5pPr indent="-342900" lvl="4" marL="2286000" rtl="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5pPr>
            <a:lvl6pPr indent="-342900" lvl="5" marL="2743200" rtl="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6pPr>
            <a:lvl7pPr indent="-342900" lvl="6" marL="3200400" rtl="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7pPr>
            <a:lvl8pPr indent="-342900" lvl="7" marL="3657600" rtl="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8pPr>
            <a:lvl9pPr indent="-342900" lvl="8" marL="4114800" rtl="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9pPr>
          </a:lstStyle>
          <a:p/>
        </p:txBody>
      </p:sp>
      <p:sp>
        <p:nvSpPr>
          <p:cNvPr id="8" name="Google Shape;8;p1"/>
          <p:cNvSpPr txBox="1"/>
          <p:nvPr>
            <p:ph idx="12" type="sldNum"/>
          </p:nvPr>
        </p:nvSpPr>
        <p:spPr>
          <a:xfrm>
            <a:off x="4297650" y="4749851"/>
            <a:ext cx="548700" cy="393600"/>
          </a:xfrm>
          <a:prstGeom prst="rect">
            <a:avLst/>
          </a:prstGeom>
          <a:noFill/>
          <a:ln>
            <a:noFill/>
          </a:ln>
        </p:spPr>
        <p:txBody>
          <a:bodyPr anchorCtr="0" anchor="t" bIns="91425" lIns="91425" spcFirstLastPara="1" rIns="91425" wrap="square" tIns="91425">
            <a:noAutofit/>
          </a:bodyPr>
          <a:lstStyle>
            <a:lvl1pPr lvl="0" rtl="0" algn="ctr">
              <a:buNone/>
              <a:defRPr sz="1200">
                <a:solidFill>
                  <a:srgbClr val="7BD100"/>
                </a:solidFill>
                <a:latin typeface="Varela Round"/>
                <a:ea typeface="Varela Round"/>
                <a:cs typeface="Varela Round"/>
                <a:sym typeface="Varela Round"/>
              </a:defRPr>
            </a:lvl1pPr>
            <a:lvl2pPr lvl="1" rtl="0" algn="ctr">
              <a:buNone/>
              <a:defRPr sz="1200">
                <a:solidFill>
                  <a:srgbClr val="7BD100"/>
                </a:solidFill>
                <a:latin typeface="Varela Round"/>
                <a:ea typeface="Varela Round"/>
                <a:cs typeface="Varela Round"/>
                <a:sym typeface="Varela Round"/>
              </a:defRPr>
            </a:lvl2pPr>
            <a:lvl3pPr lvl="2" rtl="0" algn="ctr">
              <a:buNone/>
              <a:defRPr sz="1200">
                <a:solidFill>
                  <a:srgbClr val="7BD100"/>
                </a:solidFill>
                <a:latin typeface="Varela Round"/>
                <a:ea typeface="Varela Round"/>
                <a:cs typeface="Varela Round"/>
                <a:sym typeface="Varela Round"/>
              </a:defRPr>
            </a:lvl3pPr>
            <a:lvl4pPr lvl="3" rtl="0" algn="ctr">
              <a:buNone/>
              <a:defRPr sz="1200">
                <a:solidFill>
                  <a:srgbClr val="7BD100"/>
                </a:solidFill>
                <a:latin typeface="Varela Round"/>
                <a:ea typeface="Varela Round"/>
                <a:cs typeface="Varela Round"/>
                <a:sym typeface="Varela Round"/>
              </a:defRPr>
            </a:lvl4pPr>
            <a:lvl5pPr lvl="4" rtl="0" algn="ctr">
              <a:buNone/>
              <a:defRPr sz="1200">
                <a:solidFill>
                  <a:srgbClr val="7BD100"/>
                </a:solidFill>
                <a:latin typeface="Varela Round"/>
                <a:ea typeface="Varela Round"/>
                <a:cs typeface="Varela Round"/>
                <a:sym typeface="Varela Round"/>
              </a:defRPr>
            </a:lvl5pPr>
            <a:lvl6pPr lvl="5" rtl="0" algn="ctr">
              <a:buNone/>
              <a:defRPr sz="1200">
                <a:solidFill>
                  <a:srgbClr val="7BD100"/>
                </a:solidFill>
                <a:latin typeface="Varela Round"/>
                <a:ea typeface="Varela Round"/>
                <a:cs typeface="Varela Round"/>
                <a:sym typeface="Varela Round"/>
              </a:defRPr>
            </a:lvl6pPr>
            <a:lvl7pPr lvl="6" rtl="0" algn="ctr">
              <a:buNone/>
              <a:defRPr sz="1200">
                <a:solidFill>
                  <a:srgbClr val="7BD100"/>
                </a:solidFill>
                <a:latin typeface="Varela Round"/>
                <a:ea typeface="Varela Round"/>
                <a:cs typeface="Varela Round"/>
                <a:sym typeface="Varela Round"/>
              </a:defRPr>
            </a:lvl7pPr>
            <a:lvl8pPr lvl="7" rtl="0" algn="ctr">
              <a:buNone/>
              <a:defRPr sz="1200">
                <a:solidFill>
                  <a:srgbClr val="7BD100"/>
                </a:solidFill>
                <a:latin typeface="Varela Round"/>
                <a:ea typeface="Varela Round"/>
                <a:cs typeface="Varela Round"/>
                <a:sym typeface="Varela Round"/>
              </a:defRPr>
            </a:lvl8pPr>
            <a:lvl9pPr lvl="8" rtl="0" algn="ctr">
              <a:buNone/>
              <a:defRPr sz="1200">
                <a:solidFill>
                  <a:srgbClr val="7BD100"/>
                </a:solidFill>
                <a:latin typeface="Varela Round"/>
                <a:ea typeface="Varela Round"/>
                <a:cs typeface="Varela Round"/>
                <a:sym typeface="Varela Roun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3"/>
          <p:cNvSpPr txBox="1"/>
          <p:nvPr>
            <p:ph type="ctrTitle"/>
          </p:nvPr>
        </p:nvSpPr>
        <p:spPr>
          <a:xfrm>
            <a:off x="97425" y="601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Google Play Store Data - Case Study</a:t>
            </a:r>
            <a:endParaRPr>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212" name="Google Shape;212;p13"/>
          <p:cNvSpPr txBox="1"/>
          <p:nvPr>
            <p:ph idx="1" type="subTitle"/>
          </p:nvPr>
        </p:nvSpPr>
        <p:spPr>
          <a:xfrm>
            <a:off x="-2974425" y="32913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900">
                <a:solidFill>
                  <a:srgbClr val="000000"/>
                </a:solidFill>
              </a:rPr>
              <a:t>Heather McLauren</a:t>
            </a:r>
            <a:endParaRPr sz="1900">
              <a:solidFill>
                <a:srgbClr val="000000"/>
              </a:solidFill>
            </a:endParaRPr>
          </a:p>
          <a:p>
            <a:pPr indent="0" lvl="0" marL="0" rtl="0" algn="ctr">
              <a:spcBef>
                <a:spcPts val="600"/>
              </a:spcBef>
              <a:spcAft>
                <a:spcPts val="0"/>
              </a:spcAft>
              <a:buNone/>
            </a:pPr>
            <a:r>
              <a:rPr lang="en" sz="1900">
                <a:solidFill>
                  <a:srgbClr val="000000"/>
                </a:solidFill>
              </a:rPr>
              <a:t>Blake Samaha</a:t>
            </a:r>
            <a:endParaRPr sz="1900">
              <a:solidFill>
                <a:srgbClr val="000000"/>
              </a:solidFill>
            </a:endParaRPr>
          </a:p>
          <a:p>
            <a:pPr indent="0" lvl="0" marL="0" rtl="0" algn="ctr">
              <a:spcBef>
                <a:spcPts val="600"/>
              </a:spcBef>
              <a:spcAft>
                <a:spcPts val="0"/>
              </a:spcAft>
              <a:buNone/>
            </a:pPr>
            <a:r>
              <a:rPr lang="en" sz="1900">
                <a:solidFill>
                  <a:srgbClr val="000000"/>
                </a:solidFill>
              </a:rPr>
              <a:t>Saif Kasmani</a:t>
            </a:r>
            <a:endParaRPr sz="1900">
              <a:solidFill>
                <a:srgbClr val="000000"/>
              </a:solidFill>
            </a:endParaRPr>
          </a:p>
        </p:txBody>
      </p:sp>
      <p:pic>
        <p:nvPicPr>
          <p:cNvPr id="213" name="Google Shape;213;p13"/>
          <p:cNvPicPr preferRelativeResize="0"/>
          <p:nvPr/>
        </p:nvPicPr>
        <p:blipFill>
          <a:blip r:embed="rId3">
            <a:alphaModFix amt="33000"/>
          </a:blip>
          <a:stretch>
            <a:fillRect/>
          </a:stretch>
        </p:blipFill>
        <p:spPr>
          <a:xfrm>
            <a:off x="0" y="0"/>
            <a:ext cx="9144000" cy="499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14"/>
          <p:cNvPicPr preferRelativeResize="0"/>
          <p:nvPr/>
        </p:nvPicPr>
        <p:blipFill>
          <a:blip r:embed="rId3">
            <a:alphaModFix/>
          </a:blip>
          <a:stretch>
            <a:fillRect/>
          </a:stretch>
        </p:blipFill>
        <p:spPr>
          <a:xfrm>
            <a:off x="433400" y="187938"/>
            <a:ext cx="2191925" cy="4767625"/>
          </a:xfrm>
          <a:prstGeom prst="rect">
            <a:avLst/>
          </a:prstGeom>
          <a:noFill/>
          <a:ln>
            <a:noFill/>
          </a:ln>
        </p:spPr>
      </p:pic>
      <p:pic>
        <p:nvPicPr>
          <p:cNvPr id="219" name="Google Shape;219;p14"/>
          <p:cNvPicPr preferRelativeResize="0"/>
          <p:nvPr/>
        </p:nvPicPr>
        <p:blipFill>
          <a:blip r:embed="rId4">
            <a:alphaModFix/>
          </a:blip>
          <a:stretch>
            <a:fillRect/>
          </a:stretch>
        </p:blipFill>
        <p:spPr>
          <a:xfrm>
            <a:off x="2681275" y="187950"/>
            <a:ext cx="6152650" cy="431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5"/>
          <p:cNvSpPr txBox="1"/>
          <p:nvPr>
            <p:ph type="title"/>
          </p:nvPr>
        </p:nvSpPr>
        <p:spPr>
          <a:xfrm>
            <a:off x="868550" y="0"/>
            <a:ext cx="7407000" cy="10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225" name="Google Shape;225;p15"/>
          <p:cNvSpPr txBox="1"/>
          <p:nvPr>
            <p:ph idx="1" type="body"/>
          </p:nvPr>
        </p:nvSpPr>
        <p:spPr>
          <a:xfrm>
            <a:off x="868550" y="1411400"/>
            <a:ext cx="4265700" cy="351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50">
                <a:solidFill>
                  <a:schemeClr val="dk1"/>
                </a:solidFill>
                <a:highlight>
                  <a:srgbClr val="FFFFFF"/>
                </a:highlight>
                <a:latin typeface="Arial"/>
                <a:ea typeface="Arial"/>
                <a:cs typeface="Arial"/>
                <a:sym typeface="Arial"/>
              </a:rPr>
              <a:t>Q:Which category, in your opinion, has the best ratings? </a:t>
            </a:r>
            <a:endParaRPr sz="1050">
              <a:solidFill>
                <a:schemeClr val="dk1"/>
              </a:solidFill>
              <a:highlight>
                <a:srgbClr val="FFFFFF"/>
              </a:highlight>
              <a:latin typeface="Arial"/>
              <a:ea typeface="Arial"/>
              <a:cs typeface="Arial"/>
              <a:sym typeface="Arial"/>
            </a:endParaRPr>
          </a:p>
          <a:p>
            <a:pPr indent="0" lvl="0" marL="0" rtl="0" algn="l">
              <a:spcBef>
                <a:spcPts val="600"/>
              </a:spcBef>
              <a:spcAft>
                <a:spcPts val="0"/>
              </a:spcAft>
              <a:buNone/>
            </a:pPr>
            <a:r>
              <a:rPr lang="en" sz="1050">
                <a:solidFill>
                  <a:schemeClr val="dk1"/>
                </a:solidFill>
                <a:highlight>
                  <a:srgbClr val="FFFFFF"/>
                </a:highlight>
                <a:latin typeface="Arial"/>
                <a:ea typeface="Arial"/>
                <a:cs typeface="Arial"/>
                <a:sym typeface="Arial"/>
              </a:rPr>
              <a:t>A: T</a:t>
            </a:r>
            <a:r>
              <a:rPr lang="en" sz="1050">
                <a:solidFill>
                  <a:schemeClr val="dk1"/>
                </a:solidFill>
                <a:highlight>
                  <a:srgbClr val="FFFFFF"/>
                </a:highlight>
                <a:latin typeface="Arial"/>
                <a:ea typeface="Arial"/>
                <a:cs typeface="Arial"/>
                <a:sym typeface="Arial"/>
              </a:rPr>
              <a:t>he BOOKS_AND_REFERENCE category with a ratings mean of 4.41</a:t>
            </a:r>
            <a:endParaRPr sz="1050">
              <a:solidFill>
                <a:schemeClr val="dk1"/>
              </a:solidFill>
              <a:highlight>
                <a:srgbClr val="FFFFFF"/>
              </a:highlight>
              <a:latin typeface="Arial"/>
              <a:ea typeface="Arial"/>
              <a:cs typeface="Arial"/>
              <a:sym typeface="Arial"/>
            </a:endParaRPr>
          </a:p>
          <a:p>
            <a:pPr indent="0" lvl="0" marL="0" rtl="0" algn="l">
              <a:spcBef>
                <a:spcPts val="600"/>
              </a:spcBef>
              <a:spcAft>
                <a:spcPts val="0"/>
              </a:spcAft>
              <a:buNone/>
            </a:pPr>
            <a:r>
              <a:t/>
            </a:r>
            <a:endParaRPr sz="1050">
              <a:solidFill>
                <a:schemeClr val="dk1"/>
              </a:solidFill>
              <a:highlight>
                <a:srgbClr val="FFFFFF"/>
              </a:highlight>
              <a:latin typeface="Arial"/>
              <a:ea typeface="Arial"/>
              <a:cs typeface="Arial"/>
              <a:sym typeface="Arial"/>
            </a:endParaRPr>
          </a:p>
          <a:p>
            <a:pPr indent="0" lvl="0" marL="0" rtl="0" algn="l">
              <a:spcBef>
                <a:spcPts val="600"/>
              </a:spcBef>
              <a:spcAft>
                <a:spcPts val="0"/>
              </a:spcAft>
              <a:buNone/>
            </a:pPr>
            <a:r>
              <a:t/>
            </a:r>
            <a:endParaRPr sz="1050">
              <a:solidFill>
                <a:schemeClr val="dk1"/>
              </a:solidFill>
              <a:highlight>
                <a:srgbClr val="FFFFFF"/>
              </a:highlight>
              <a:latin typeface="Arial"/>
              <a:ea typeface="Arial"/>
              <a:cs typeface="Arial"/>
              <a:sym typeface="Arial"/>
            </a:endParaRPr>
          </a:p>
          <a:p>
            <a:pPr indent="0" lvl="0" marL="0" rtl="0" algn="l">
              <a:spcBef>
                <a:spcPts val="600"/>
              </a:spcBef>
              <a:spcAft>
                <a:spcPts val="0"/>
              </a:spcAft>
              <a:buNone/>
            </a:pPr>
            <a:r>
              <a:t/>
            </a:r>
            <a:endParaRPr sz="1050">
              <a:solidFill>
                <a:schemeClr val="dk1"/>
              </a:solidFill>
              <a:highlight>
                <a:srgbClr val="FFFFFF"/>
              </a:highlight>
              <a:latin typeface="Arial"/>
              <a:ea typeface="Arial"/>
              <a:cs typeface="Arial"/>
              <a:sym typeface="Arial"/>
            </a:endParaRPr>
          </a:p>
          <a:p>
            <a:pPr indent="0" lvl="0" marL="0" rtl="0" algn="l">
              <a:spcBef>
                <a:spcPts val="600"/>
              </a:spcBef>
              <a:spcAft>
                <a:spcPts val="0"/>
              </a:spcAft>
              <a:buNone/>
            </a:pPr>
            <a:r>
              <a:rPr lang="en" sz="1050">
                <a:solidFill>
                  <a:schemeClr val="dk1"/>
                </a:solidFill>
                <a:highlight>
                  <a:srgbClr val="FFFFFF"/>
                </a:highlight>
                <a:latin typeface="Arial"/>
                <a:ea typeface="Arial"/>
                <a:cs typeface="Arial"/>
                <a:sym typeface="Arial"/>
              </a:rPr>
              <a:t>Q: How are you measuring best ratings?</a:t>
            </a:r>
            <a:endParaRPr sz="1050">
              <a:solidFill>
                <a:schemeClr val="dk1"/>
              </a:solidFill>
              <a:highlight>
                <a:srgbClr val="FFFFFF"/>
              </a:highlight>
              <a:latin typeface="Arial"/>
              <a:ea typeface="Arial"/>
              <a:cs typeface="Arial"/>
              <a:sym typeface="Arial"/>
            </a:endParaRPr>
          </a:p>
          <a:p>
            <a:pPr indent="0" lvl="0" marL="0" rtl="0" algn="l">
              <a:spcBef>
                <a:spcPts val="600"/>
              </a:spcBef>
              <a:spcAft>
                <a:spcPts val="0"/>
              </a:spcAft>
              <a:buNone/>
            </a:pPr>
            <a:r>
              <a:rPr lang="en" sz="1050">
                <a:solidFill>
                  <a:schemeClr val="dk1"/>
                </a:solidFill>
                <a:highlight>
                  <a:srgbClr val="FFFFFF"/>
                </a:highlight>
                <a:latin typeface="Arial"/>
                <a:ea typeface="Arial"/>
                <a:cs typeface="Arial"/>
                <a:sym typeface="Arial"/>
              </a:rPr>
              <a:t>A: First we filtered all apps with less than 100 ratings. We wanted to ensure we have enough ratings to have normalized distribution of our ratings for each app. After that, we simply took the mean rating of all categories. Once that was complete took the highest mean --not easily seen in our graph-- is the Events category with a ratings mean of 4.41</a:t>
            </a:r>
            <a:endParaRPr sz="1050">
              <a:solidFill>
                <a:schemeClr val="dk1"/>
              </a:solidFill>
              <a:highlight>
                <a:srgbClr val="FFFFFF"/>
              </a:highlight>
              <a:latin typeface="Arial"/>
              <a:ea typeface="Arial"/>
              <a:cs typeface="Arial"/>
              <a:sym typeface="Arial"/>
            </a:endParaRPr>
          </a:p>
          <a:p>
            <a:pPr indent="0" lvl="0" marL="0" rtl="0" algn="l">
              <a:spcBef>
                <a:spcPts val="600"/>
              </a:spcBef>
              <a:spcAft>
                <a:spcPts val="0"/>
              </a:spcAft>
              <a:buNone/>
            </a:pPr>
            <a:r>
              <a:t/>
            </a:r>
            <a:endParaRPr sz="1050">
              <a:solidFill>
                <a:schemeClr val="dk1"/>
              </a:solidFill>
              <a:highlight>
                <a:srgbClr val="FFFFFF"/>
              </a:highlight>
              <a:latin typeface="Arial"/>
              <a:ea typeface="Arial"/>
              <a:cs typeface="Arial"/>
              <a:sym typeface="Arial"/>
            </a:endParaRPr>
          </a:p>
        </p:txBody>
      </p:sp>
      <p:pic>
        <p:nvPicPr>
          <p:cNvPr id="226" name="Google Shape;226;p15"/>
          <p:cNvPicPr preferRelativeResize="0"/>
          <p:nvPr/>
        </p:nvPicPr>
        <p:blipFill>
          <a:blip r:embed="rId3">
            <a:alphaModFix/>
          </a:blip>
          <a:stretch>
            <a:fillRect/>
          </a:stretch>
        </p:blipFill>
        <p:spPr>
          <a:xfrm>
            <a:off x="5242350" y="1332825"/>
            <a:ext cx="3407652" cy="359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868550" y="0"/>
            <a:ext cx="7407000" cy="10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232" name="Google Shape;232;p16"/>
          <p:cNvSpPr txBox="1"/>
          <p:nvPr>
            <p:ph idx="1" type="body"/>
          </p:nvPr>
        </p:nvSpPr>
        <p:spPr>
          <a:xfrm>
            <a:off x="868550" y="1411400"/>
            <a:ext cx="3341100" cy="34269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50">
                <a:solidFill>
                  <a:schemeClr val="dk1"/>
                </a:solidFill>
                <a:highlight>
                  <a:srgbClr val="FFFFFF"/>
                </a:highlight>
                <a:latin typeface="Arial"/>
                <a:ea typeface="Arial"/>
                <a:cs typeface="Arial"/>
                <a:sym typeface="Arial"/>
              </a:rPr>
              <a:t>Q:Is there a relationship between ratings and size? </a:t>
            </a:r>
            <a:endParaRPr sz="10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sz="1050">
                <a:solidFill>
                  <a:schemeClr val="dk1"/>
                </a:solidFill>
                <a:highlight>
                  <a:srgbClr val="FFFFFF"/>
                </a:highlight>
                <a:latin typeface="Arial"/>
                <a:ea typeface="Arial"/>
                <a:cs typeface="Arial"/>
                <a:sym typeface="Arial"/>
              </a:rPr>
              <a:t>A: No, the correlation coefficient between ratings and size was 0.07.</a:t>
            </a:r>
            <a:endParaRPr sz="10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sz="1050">
                <a:solidFill>
                  <a:schemeClr val="dk1"/>
                </a:solidFill>
                <a:highlight>
                  <a:srgbClr val="FFFFFF"/>
                </a:highlight>
                <a:latin typeface="Arial"/>
                <a:ea typeface="Arial"/>
                <a:cs typeface="Arial"/>
                <a:sym typeface="Arial"/>
              </a:rPr>
              <a:t>Q: How did you measure the relationship? Why did you choose this measurement?</a:t>
            </a:r>
            <a:endParaRPr sz="10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sz="1050">
                <a:solidFill>
                  <a:schemeClr val="dk1"/>
                </a:solidFill>
                <a:highlight>
                  <a:srgbClr val="FFFFFF"/>
                </a:highlight>
                <a:latin typeface="Arial"/>
                <a:ea typeface="Arial"/>
                <a:cs typeface="Arial"/>
                <a:sym typeface="Arial"/>
              </a:rPr>
              <a:t>A: First the data was split between Megabytes and kilobytes so we decided to few kilobyte sized apps and only measure the megabyte size apps. We used the correlation </a:t>
            </a:r>
            <a:r>
              <a:rPr lang="en" sz="1050">
                <a:solidFill>
                  <a:schemeClr val="dk1"/>
                </a:solidFill>
                <a:highlight>
                  <a:srgbClr val="FFFFFF"/>
                </a:highlight>
                <a:latin typeface="Arial"/>
                <a:ea typeface="Arial"/>
                <a:cs typeface="Arial"/>
                <a:sym typeface="Arial"/>
              </a:rPr>
              <a:t>coefficient</a:t>
            </a:r>
            <a:r>
              <a:rPr lang="en" sz="1050">
                <a:solidFill>
                  <a:schemeClr val="dk1"/>
                </a:solidFill>
                <a:highlight>
                  <a:srgbClr val="FFFFFF"/>
                </a:highlight>
                <a:latin typeface="Arial"/>
                <a:ea typeface="Arial"/>
                <a:cs typeface="Arial"/>
                <a:sym typeface="Arial"/>
              </a:rPr>
              <a:t> which returns a number -1 to 1. The closer to 1 or -1 the stronger the two variables are related. Our value of 0.07 is an extremely weak trend.</a:t>
            </a:r>
            <a:endParaRPr sz="10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 sz="1050">
                <a:solidFill>
                  <a:schemeClr val="dk1"/>
                </a:solidFill>
                <a:highlight>
                  <a:srgbClr val="FFFFFF"/>
                </a:highlight>
                <a:latin typeface="Arial"/>
                <a:ea typeface="Arial"/>
                <a:cs typeface="Arial"/>
                <a:sym typeface="Arial"/>
              </a:rPr>
              <a:t>Q: Please create a scatterplot of size vs ratings to demonstrate the relationship or lack thereof.</a:t>
            </a:r>
            <a:endParaRPr sz="10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latin typeface="Arial"/>
                <a:ea typeface="Arial"/>
                <a:cs typeface="Arial"/>
                <a:sym typeface="Arial"/>
              </a:rPr>
              <a:t>A:</a:t>
            </a:r>
            <a:endParaRPr sz="1050">
              <a:solidFill>
                <a:schemeClr val="dk1"/>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pic>
        <p:nvPicPr>
          <p:cNvPr id="233" name="Google Shape;233;p16"/>
          <p:cNvPicPr preferRelativeResize="0"/>
          <p:nvPr/>
        </p:nvPicPr>
        <p:blipFill>
          <a:blip r:embed="rId3">
            <a:alphaModFix/>
          </a:blip>
          <a:stretch>
            <a:fillRect/>
          </a:stretch>
        </p:blipFill>
        <p:spPr>
          <a:xfrm>
            <a:off x="4905278" y="1411399"/>
            <a:ext cx="3654370" cy="3426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7"/>
          <p:cNvSpPr txBox="1"/>
          <p:nvPr>
            <p:ph type="title"/>
          </p:nvPr>
        </p:nvSpPr>
        <p:spPr>
          <a:xfrm>
            <a:off x="868550" y="0"/>
            <a:ext cx="7407000" cy="10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3 </a:t>
            </a:r>
            <a:endParaRPr/>
          </a:p>
        </p:txBody>
      </p:sp>
      <p:pic>
        <p:nvPicPr>
          <p:cNvPr id="239" name="Google Shape;239;p17"/>
          <p:cNvPicPr preferRelativeResize="0"/>
          <p:nvPr/>
        </p:nvPicPr>
        <p:blipFill>
          <a:blip r:embed="rId3">
            <a:alphaModFix/>
          </a:blip>
          <a:stretch>
            <a:fillRect/>
          </a:stretch>
        </p:blipFill>
        <p:spPr>
          <a:xfrm>
            <a:off x="446175" y="2046675"/>
            <a:ext cx="8410450" cy="1725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868550" y="0"/>
            <a:ext cx="7407000" cy="10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4 </a:t>
            </a:r>
            <a:endParaRPr/>
          </a:p>
        </p:txBody>
      </p:sp>
      <p:sp>
        <p:nvSpPr>
          <p:cNvPr id="245" name="Google Shape;245;p18"/>
          <p:cNvSpPr txBox="1"/>
          <p:nvPr>
            <p:ph idx="1" type="body"/>
          </p:nvPr>
        </p:nvSpPr>
        <p:spPr>
          <a:xfrm>
            <a:off x="64875" y="1063500"/>
            <a:ext cx="7407000" cy="351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Top App in the Family Category EC Dictionary which is a Chinese to English app</a:t>
            </a:r>
            <a:endParaRPr sz="1100">
              <a:solidFill>
                <a:schemeClr val="dk1"/>
              </a:solidFill>
              <a:latin typeface="Arial"/>
              <a:ea typeface="Arial"/>
              <a:cs typeface="Arial"/>
              <a:sym typeface="Arial"/>
            </a:endParaRPr>
          </a:p>
          <a:p>
            <a:pPr indent="0" lvl="0" marL="0" rtl="0" algn="l">
              <a:spcBef>
                <a:spcPts val="600"/>
              </a:spcBef>
              <a:spcAft>
                <a:spcPts val="0"/>
              </a:spcAft>
              <a:buNone/>
            </a:pPr>
            <a:r>
              <a:t/>
            </a:r>
            <a:endParaRPr/>
          </a:p>
        </p:txBody>
      </p:sp>
      <p:pic>
        <p:nvPicPr>
          <p:cNvPr id="246" name="Google Shape;246;p18"/>
          <p:cNvPicPr preferRelativeResize="0"/>
          <p:nvPr/>
        </p:nvPicPr>
        <p:blipFill>
          <a:blip r:embed="rId3">
            <a:alphaModFix/>
          </a:blip>
          <a:stretch>
            <a:fillRect/>
          </a:stretch>
        </p:blipFill>
        <p:spPr>
          <a:xfrm>
            <a:off x="101525" y="1645700"/>
            <a:ext cx="8940950" cy="282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19"/>
          <p:cNvSpPr txBox="1"/>
          <p:nvPr>
            <p:ph type="title"/>
          </p:nvPr>
        </p:nvSpPr>
        <p:spPr>
          <a:xfrm>
            <a:off x="868550" y="-225050"/>
            <a:ext cx="7407000" cy="10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5 </a:t>
            </a:r>
            <a:endParaRPr/>
          </a:p>
        </p:txBody>
      </p:sp>
      <p:pic>
        <p:nvPicPr>
          <p:cNvPr id="252" name="Google Shape;252;p19"/>
          <p:cNvPicPr preferRelativeResize="0"/>
          <p:nvPr/>
        </p:nvPicPr>
        <p:blipFill>
          <a:blip r:embed="rId3">
            <a:alphaModFix/>
          </a:blip>
          <a:stretch>
            <a:fillRect/>
          </a:stretch>
        </p:blipFill>
        <p:spPr>
          <a:xfrm>
            <a:off x="0" y="838450"/>
            <a:ext cx="5389924" cy="4305050"/>
          </a:xfrm>
          <a:prstGeom prst="rect">
            <a:avLst/>
          </a:prstGeom>
          <a:noFill/>
          <a:ln>
            <a:noFill/>
          </a:ln>
        </p:spPr>
      </p:pic>
      <p:sp>
        <p:nvSpPr>
          <p:cNvPr id="253" name="Google Shape;253;p19"/>
          <p:cNvSpPr txBox="1"/>
          <p:nvPr/>
        </p:nvSpPr>
        <p:spPr>
          <a:xfrm>
            <a:off x="5452100" y="1155150"/>
            <a:ext cx="3589800" cy="3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 What is something interesting you found about your category in relationship to the rest of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Number of applications in the family category was the highest compared to other categories.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868550" y="0"/>
            <a:ext cx="7407000" cy="10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Question 6</a:t>
            </a:r>
            <a:endParaRPr/>
          </a:p>
        </p:txBody>
      </p:sp>
      <p:sp>
        <p:nvSpPr>
          <p:cNvPr id="259" name="Google Shape;259;p20"/>
          <p:cNvSpPr txBox="1"/>
          <p:nvPr>
            <p:ph idx="1" type="body"/>
          </p:nvPr>
        </p:nvSpPr>
        <p:spPr>
          <a:xfrm>
            <a:off x="172025" y="1063500"/>
            <a:ext cx="3278400" cy="375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highlight>
                  <a:srgbClr val="FFFFFF"/>
                </a:highlight>
                <a:latin typeface="Arial"/>
                <a:ea typeface="Arial"/>
                <a:cs typeface="Arial"/>
                <a:sym typeface="Arial"/>
              </a:rPr>
              <a:t>Q. Anything else we should know about this dataset?</a:t>
            </a:r>
            <a:endParaRPr sz="1400">
              <a:solidFill>
                <a:schemeClr val="dk1"/>
              </a:solidFill>
              <a:highlight>
                <a:srgbClr val="FFFFFF"/>
              </a:highlight>
              <a:latin typeface="Arial"/>
              <a:ea typeface="Arial"/>
              <a:cs typeface="Arial"/>
              <a:sym typeface="Arial"/>
            </a:endParaRPr>
          </a:p>
          <a:p>
            <a:pPr indent="-317500" lvl="0" marL="457200" rtl="0" algn="l">
              <a:spcBef>
                <a:spcPts val="600"/>
              </a:spcBef>
              <a:spcAft>
                <a:spcPts val="0"/>
              </a:spcAft>
              <a:buClr>
                <a:schemeClr val="dk1"/>
              </a:buClr>
              <a:buSzPts val="1400"/>
              <a:buFont typeface="Arial"/>
              <a:buAutoNum type="alphaUcPeriod"/>
            </a:pPr>
            <a:r>
              <a:rPr lang="en" sz="1400">
                <a:solidFill>
                  <a:schemeClr val="dk1"/>
                </a:solidFill>
                <a:highlight>
                  <a:srgbClr val="FFFFFF"/>
                </a:highlight>
                <a:latin typeface="Arial"/>
                <a:ea typeface="Arial"/>
                <a:cs typeface="Arial"/>
                <a:sym typeface="Arial"/>
              </a:rPr>
              <a:t>Average of rating of applications in store is around 4 which is high overall.</a:t>
            </a:r>
            <a:endParaRPr sz="1400">
              <a:solidFill>
                <a:schemeClr val="dk1"/>
              </a:solidFill>
              <a:highlight>
                <a:srgbClr val="FFFFFF"/>
              </a:highlight>
              <a:latin typeface="Arial"/>
              <a:ea typeface="Arial"/>
              <a:cs typeface="Arial"/>
              <a:sym typeface="Arial"/>
            </a:endParaRPr>
          </a:p>
        </p:txBody>
      </p:sp>
      <p:pic>
        <p:nvPicPr>
          <p:cNvPr id="260" name="Google Shape;260;p20"/>
          <p:cNvPicPr preferRelativeResize="0"/>
          <p:nvPr/>
        </p:nvPicPr>
        <p:blipFill>
          <a:blip r:embed="rId3">
            <a:alphaModFix/>
          </a:blip>
          <a:stretch>
            <a:fillRect/>
          </a:stretch>
        </p:blipFill>
        <p:spPr>
          <a:xfrm>
            <a:off x="3396850" y="1169300"/>
            <a:ext cx="5397901" cy="397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1"/>
          <p:cNvSpPr txBox="1"/>
          <p:nvPr>
            <p:ph idx="1" type="body"/>
          </p:nvPr>
        </p:nvSpPr>
        <p:spPr>
          <a:xfrm>
            <a:off x="300050" y="1189425"/>
            <a:ext cx="3321900" cy="373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000000"/>
                </a:solidFill>
              </a:rPr>
              <a:t>Percentage of Free Apps in store is 92.1% and paid apps is 7.9%. Highest cost for  a paid app is 400$ </a:t>
            </a:r>
            <a:endParaRPr sz="1400">
              <a:solidFill>
                <a:srgbClr val="000000"/>
              </a:solidFill>
            </a:endParaRPr>
          </a:p>
        </p:txBody>
      </p:sp>
      <p:pic>
        <p:nvPicPr>
          <p:cNvPr id="266" name="Google Shape;266;p21"/>
          <p:cNvPicPr preferRelativeResize="0"/>
          <p:nvPr/>
        </p:nvPicPr>
        <p:blipFill>
          <a:blip r:embed="rId3">
            <a:alphaModFix/>
          </a:blip>
          <a:stretch>
            <a:fillRect/>
          </a:stretch>
        </p:blipFill>
        <p:spPr>
          <a:xfrm>
            <a:off x="4271975" y="1125077"/>
            <a:ext cx="3631033" cy="380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ra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