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78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 snapToObjects="1" showGuides="1">
      <p:cViewPr varScale="1">
        <p:scale>
          <a:sx n="69" d="100"/>
          <a:sy n="69" d="100"/>
        </p:scale>
        <p:origin x="12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F446-835B-5091-DD21-881423F49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F2E66-3E03-C5CF-8ABF-6B9F612B7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6CED7-C76A-5C7C-BBFB-71789121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27A1-AFD3-4928-9D4B-129F5B4892E3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0AFD1-60DE-B47E-7C77-DA99265D6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206D2-6AC3-D7A2-B7D9-1F4A462C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029-1C27-411F-804D-6BAC13580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97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2966C-1E0D-25A5-5499-F7EC5981A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7839A-651D-5521-BE0B-2496D8F79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80BBC-87EE-5582-EE72-2A0B9758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27A1-AFD3-4928-9D4B-129F5B4892E3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A665D-B827-C1F4-E417-BD33DFA57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E658A-BC2D-0881-FABC-9B4F85AB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029-1C27-411F-804D-6BAC13580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30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9830EC-E82A-0B4B-2B1A-FEC394761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B4990-0ADF-3711-3838-DEA1C1AC8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85E22-18EA-5312-9422-D7C754BE4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27A1-AFD3-4928-9D4B-129F5B4892E3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A7AA0-410D-DA51-B193-B6B6916F2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D16BA-AACD-5D92-50D7-59BF6DA7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029-1C27-411F-804D-6BAC13580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093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709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F7E38-0E57-42A0-9C55-B0A3AA2B5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F9915-FBC7-50AF-83EA-2BA1A92CB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6DBE8-12E5-24D3-7FD4-DAC632D68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27A1-AFD3-4928-9D4B-129F5B4892E3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F1B1B-FF40-2CBF-309D-F7248937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7AD1E-E31F-F6EF-59F9-3CB40DDA8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029-1C27-411F-804D-6BAC13580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51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71E2E-8994-EDFC-BB42-FBDC17BD7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1E4F5-2A7B-2CD7-A73D-94B38DA38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5FCEF-48AC-9DEA-8CC3-1ED29391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27A1-AFD3-4928-9D4B-129F5B4892E3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8BCE6-C139-C05D-88F6-E4AE89955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FC08D-9763-5B3F-A585-6461B4D72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029-1C27-411F-804D-6BAC13580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43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5823-AD9C-CD6C-8949-D72D82751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9D2E5-7221-680C-878F-D70BA0453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6B3E1-D04C-405F-13B1-88D2F302D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CFBBF-26FC-D1D9-909A-75CA9EBF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27A1-AFD3-4928-9D4B-129F5B4892E3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63BE2-C94F-3B53-DDC4-D152DAE2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C4FE1-29F8-2781-DA57-83CE0C7D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029-1C27-411F-804D-6BAC13580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24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A8BDB-FFDF-FCE6-8500-2899EEE6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0ADB0-CFEE-E778-41F4-77A177278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99B88-EF0A-9C89-51F3-16425C6C3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CFE6B-8124-1DF3-4EDC-96112F224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D7896-EBC2-D7B2-3370-DB6B702D4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101B3-F5AA-334A-A30B-8CA25062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27A1-AFD3-4928-9D4B-129F5B4892E3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03D6B7-29B6-936F-9531-4917B057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F0909E-C54A-844D-E470-0F992353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029-1C27-411F-804D-6BAC13580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84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7F307-BB2C-05A3-1D1D-76B73178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97AF0F-C053-86BF-83FB-7B5D882CE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27A1-AFD3-4928-9D4B-129F5B4892E3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AA9AE-4CF4-0DD8-D7FC-23800395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1D50A-0D85-5299-0F63-A501EB40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029-1C27-411F-804D-6BAC13580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606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7FBE5-B375-DD61-8FDB-02A9BF8CB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27A1-AFD3-4928-9D4B-129F5B4892E3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384A24-58BF-5307-D501-8D06B63A2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E3AA3-6ADB-B19A-D408-A52BBF6D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029-1C27-411F-804D-6BAC13580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51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7BE8-8798-52D0-4034-0AC8EFAD3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B3E6-CE35-F3AA-E1F9-AB79728C2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D1D07-A1A6-0445-09CE-B84EB5C6C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649DD-F7B4-6433-1B26-990BC8B61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27A1-AFD3-4928-9D4B-129F5B4892E3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F5695-DA05-FBC8-6FCF-8B3FDF4C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9A321-90E3-04A9-23FF-5393275FB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029-1C27-411F-804D-6BAC13580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89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CC62-AB0C-6A57-A9C6-4C643A3A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C61FF-BBF5-89DC-C5CB-9637DB48A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970AF-BC78-8304-A811-34F953888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1BDD2-EB89-E755-B40A-D71BD316D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27A1-AFD3-4928-9D4B-129F5B4892E3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3EB7C-7D96-6C23-531B-1FEEDF489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44B66-6FC3-8299-8816-E489FAA9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91029-1C27-411F-804D-6BAC13580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84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C726B5-958D-CE04-EA8B-A07C67AE4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C307D-7FD9-BBA0-1B4F-1DC500003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51BF2-876D-C525-C37B-B51024E30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227A1-AFD3-4928-9D4B-129F5B4892E3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8AC64-2ACA-EBE2-3FDC-A5B0ED4A5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F3789-C6A5-D019-50FF-1EFE228DE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91029-1C27-411F-804D-6BAC13580C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42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CB1DF21-CB34-B686-658E-CEB7C355BE9C}"/>
              </a:ext>
            </a:extLst>
          </p:cNvPr>
          <p:cNvSpPr txBox="1"/>
          <p:nvPr/>
        </p:nvSpPr>
        <p:spPr>
          <a:xfrm>
            <a:off x="286235" y="2620478"/>
            <a:ext cx="11254648" cy="1354217"/>
          </a:xfrm>
          <a:prstGeom prst="rect">
            <a:avLst/>
          </a:prstGeom>
          <a:noFill/>
        </p:spPr>
        <p:txBody>
          <a:bodyPr wrap="square" lIns="121920" tIns="60960" rIns="121920" bIns="6096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 RECOMMENDATION SYSTEM USING MACHINE LEARNING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360547-9DE1-061F-22B6-637E26A9199E}"/>
              </a:ext>
            </a:extLst>
          </p:cNvPr>
          <p:cNvSpPr txBox="1"/>
          <p:nvPr/>
        </p:nvSpPr>
        <p:spPr>
          <a:xfrm>
            <a:off x="8522716" y="5615521"/>
            <a:ext cx="6262001" cy="677108"/>
          </a:xfrm>
          <a:prstGeom prst="rect">
            <a:avLst/>
          </a:prstGeom>
          <a:noFill/>
        </p:spPr>
        <p:txBody>
          <a:bodyPr wrap="square" lIns="121920" tIns="60960" rIns="121920" bIns="60960" anchor="t">
            <a:spAutoFit/>
          </a:bodyPr>
          <a:lstStyle/>
          <a:p>
            <a:r>
              <a:rPr lang="pt-BR" dirty="0">
                <a:cs typeface="Arial" panose="020B0604020202020204" pitchFamily="34" charset="0"/>
              </a:rPr>
              <a:t>Ch.Sai ganesh-227r1a6681</a:t>
            </a:r>
          </a:p>
          <a:p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B5950D-54D7-AC5C-74DF-6DF81C23942A}"/>
              </a:ext>
            </a:extLst>
          </p:cNvPr>
          <p:cNvSpPr txBox="1"/>
          <p:nvPr/>
        </p:nvSpPr>
        <p:spPr>
          <a:xfrm>
            <a:off x="8522714" y="5282414"/>
            <a:ext cx="2490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Presented by  :-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645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1722485-5647-8254-A262-8B23C520F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3" y="220449"/>
            <a:ext cx="9905998" cy="1478570"/>
          </a:xfrm>
        </p:spPr>
        <p:txBody>
          <a:bodyPr/>
          <a:lstStyle/>
          <a:p>
            <a:pPr defTabSz="457200"/>
            <a:r>
              <a:rPr lang="en-US" sz="4400" b="1" dirty="0">
                <a:solidFill>
                  <a:prstClr val="black"/>
                </a:solidFill>
                <a:latin typeface="Optima"/>
                <a:ea typeface="Calibri" panose="020F0502020204030204" pitchFamily="34" charset="0"/>
                <a:cs typeface="Times New Roman" panose="02020603050405020304" pitchFamily="18" charset="0"/>
              </a:rPr>
              <a:t>Software &amp; Hardware Requirements</a:t>
            </a:r>
            <a:endParaRPr lang="en-IN" sz="4400" dirty="0">
              <a:solidFill>
                <a:prstClr val="black"/>
              </a:solidFill>
              <a:latin typeface="Optima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01ACDC3-F1DD-441A-958A-5B6CC55D31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60123" y="1895583"/>
            <a:ext cx="3460499" cy="2718844"/>
          </a:xfrm>
          <a:prstGeom prst="rect">
            <a:avLst/>
          </a:prstGeom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677719A-6987-B47A-4FD7-7590ACC521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21545" y="2771435"/>
            <a:ext cx="5751893" cy="2410165"/>
          </a:xfrm>
        </p:spPr>
      </p:pic>
      <p:pic>
        <p:nvPicPr>
          <p:cNvPr id="5128" name="Picture 8" descr="My Experience from 3 years of Kaggle ...">
            <a:extLst>
              <a:ext uri="{FF2B5EF4-FFF2-40B4-BE49-F238E27FC236}">
                <a16:creationId xmlns:a16="http://schemas.microsoft.com/office/drawing/2014/main" id="{902F2830-0702-F1F4-FB41-AC7D863B6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48" y="4433888"/>
            <a:ext cx="3748031" cy="205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C70AD6-EA7E-FFC3-EC60-799342CBEC5E}"/>
              </a:ext>
            </a:extLst>
          </p:cNvPr>
          <p:cNvSpPr txBox="1"/>
          <p:nvPr/>
        </p:nvSpPr>
        <p:spPr>
          <a:xfrm>
            <a:off x="6096000" y="1945875"/>
            <a:ext cx="44115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lang="en-US" sz="28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Requirements</a:t>
            </a:r>
            <a:endParaRPr lang="en-IN" sz="2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563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4273E-ED9D-054A-D7A5-F4BA22C2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541" y="188750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D006D-ECFE-5393-657F-8AB1229DA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7297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movie recommendation system using machine learning significantly enhances the user experience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providing personalized and relevant movie suggestions.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advanced algorithms, such as collaborative filtering and content-based filtering, these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can analyze vast amounts of data to predict user preferences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accurately.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privacy, algorithmic bias, and the risk of overfitting exist, continuous improvements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ethical considerations can help mitigate these issues. </a:t>
            </a:r>
          </a:p>
        </p:txBody>
      </p:sp>
    </p:spTree>
    <p:extLst>
      <p:ext uri="{BB962C8B-B14F-4D97-AF65-F5344CB8AC3E}">
        <p14:creationId xmlns:p14="http://schemas.microsoft.com/office/powerpoint/2010/main" val="1189843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5,014 Thank You Stock Photos - Free &amp; Royalty-Free Stock ...">
            <a:extLst>
              <a:ext uri="{FF2B5EF4-FFF2-40B4-BE49-F238E27FC236}">
                <a16:creationId xmlns:a16="http://schemas.microsoft.com/office/drawing/2014/main" id="{EEC2427C-4DB4-E268-264C-9C86CFEE0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469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AE700-42B2-C66C-2AA1-CA7B9A122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06" y="15014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9D434-2472-9805-4AF2-80495CE69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752"/>
            <a:ext cx="10052304" cy="473221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this project is to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movie recommendation system using a content-based filtering algorithm.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volume of available movies continues to grow,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often struggle to find films that match their personal tastes.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analyzes features such as genre, director, cast, and plot summary to identify patterns and preferences.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matching these features with the attributes of other movies,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can recommend films that align with the user's preferences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93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715F9-F75D-A414-40BF-0F995442A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653" y="193759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4A3B9-AE56-06C0-5451-1469B7D1B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104" y="1880489"/>
            <a:ext cx="5644896" cy="387800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movie recommendation system is a technology that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suggests movies to users based on their past behavior, preferences, and similarities to other users.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provide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recommendations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are relevant and likely to be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enjoyed by the user.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EB510A-0658-61D3-FAA1-7FDDE1578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702" y="1947671"/>
            <a:ext cx="5829194" cy="360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9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071E0-1A74-4527-03DD-22D87FB56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677" y="6987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8865-7984-9925-8D53-B82C04C99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817"/>
            <a:ext cx="10515600" cy="470477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is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accurately predict which movies a user is likely to enjoy.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involves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minimizing the difference between the system's recommendations and the user's actual preferences.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is often measured 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like precision, recall.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provide personalized recommendations tailored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user tastes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means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avoiding generic recommendations and instead focusing on movies that align with a user's past viewing history, ratings, and expressed preferences.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5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CA7C-416A-BF6D-02EA-01539872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A1C10-3278-3C59-B8B6-642981B72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02015"/>
            <a:ext cx="9905999" cy="3541714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renowned platform like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Netflix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combination of collaborative filtering, content-based filtering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other techniques to suggest movies and TV shows to their users.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system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analyzes viewing history, ratings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even the time of day to provide highly tailored recommendations.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Netflix, Amazon Prime Video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employs machine learning to power its recommendation engine.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consider factors like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viewing history, purchase history, and user demographics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suggest movies and TV shows that align with individual preferences.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643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E8D1-D997-9D63-108F-FCD9F6443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CB34E-7CDE-405A-F204-8B9369CB3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56879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users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little to no viewing 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istory receive poor recommendations because the system has no data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work with. Similarly, new movies that haven't been rated by many users also suffer from this.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typically rate only a small fraction of available movies, leading to a sparse user-item matrix. This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it difficult to find strong patterns and make accurate recommendations.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training data is biased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skewed towards certain genres or demographics), the recommendations will also be biased. This can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to unfair or unrepresentative recommendations.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661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F1E9-F6DE-20C9-763E-7EE3A3D5E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D2542-E0A9-E631-1B10-9F6C8CF04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movie recommendation systems utilize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techniques such as collaborative filtering and content-based filtering.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predicts user preferences by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behavior of similar users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items, while content-based filtering suggests movies based on the attributes of the films themselves.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systems, like those used by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Netflix and Amazon Prime,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 hybrid approaches to combine both methods, enhancing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accuracy and user satisfaction.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045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AF66D-C3AB-68A5-846C-CA9E961C3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92C65-59CF-7089-0B77-5C0C00E55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biggest advantage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receiving movie suggestions tailored to individual taste</a:t>
            </a:r>
            <a:r>
              <a:rPr lang="en-US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more endless scrolling through irrelevant titles. The system learns your preferences and suggests movies you're likely to enjoy.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Beyond just recommending similar movies, these systems can expose users to hidden gems and films they might never have found on their own. This expands cinematic horizons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introduces users to new genres, actors, and directors.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a good movie can be time-consuming.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systems drastically reduce the search time,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allowing users to quickly find something they'll enjoy.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733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25A46-5615-AC4A-C238-24A87A4A9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26" y="122408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5A8F14-DA12-B38A-12B9-8260ED8CA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782" y="1391190"/>
            <a:ext cx="8165804" cy="5057763"/>
          </a:xfrm>
        </p:spPr>
      </p:pic>
    </p:spTree>
    <p:extLst>
      <p:ext uri="{BB962C8B-B14F-4D97-AF65-F5344CB8AC3E}">
        <p14:creationId xmlns:p14="http://schemas.microsoft.com/office/powerpoint/2010/main" val="917965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688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Optima</vt:lpstr>
      <vt:lpstr>Times New Roman</vt:lpstr>
      <vt:lpstr>Wingdings</vt:lpstr>
      <vt:lpstr>Office Theme</vt:lpstr>
      <vt:lpstr>PowerPoint Presentation</vt:lpstr>
      <vt:lpstr>ABSTRACT:</vt:lpstr>
      <vt:lpstr>INTRODUCTION:</vt:lpstr>
      <vt:lpstr>OBJECTIVES:</vt:lpstr>
      <vt:lpstr>EXISTING SYSTEM:</vt:lpstr>
      <vt:lpstr>DISADVANTAGES:</vt:lpstr>
      <vt:lpstr>PROPOSED SYSTEM:</vt:lpstr>
      <vt:lpstr>ADVANTAGES:</vt:lpstr>
      <vt:lpstr>SYSTEM ARCHITECTURE:</vt:lpstr>
      <vt:lpstr>Software &amp; Hardware Requirements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Puvvadi Venkata Srikanth</dc:creator>
  <cp:lastModifiedBy>Sai Ganesh</cp:lastModifiedBy>
  <cp:revision>6</cp:revision>
  <dcterms:created xsi:type="dcterms:W3CDTF">2025-02-09T13:57:08Z</dcterms:created>
  <dcterms:modified xsi:type="dcterms:W3CDTF">2025-02-11T13:13:12Z</dcterms:modified>
</cp:coreProperties>
</file>