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DC8D-4A43-4BEA-AA77-A4490767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D1F85-E413-40C0-AB38-EE27B0B7D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FFF74-5D9A-4AF1-802C-1AFEA2E6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73FC-7650-4CDE-A91F-EA9933772CB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129E-EABC-4501-9B51-0FB4D050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B9A94-D938-48B4-A661-767A3EDC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CA3-6BA5-40E4-8E4E-318C85D0F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65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A4B2-E723-4B9E-AB1A-F201B05C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F4ED0-A45C-46E9-BF6F-1493A39BC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BC249-9FB3-4361-B18C-D813C11B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73FC-7650-4CDE-A91F-EA9933772CB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33471-56EC-4FF6-AE92-5236A12F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444FF-DBF7-4112-AB0D-A39FA353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CA3-6BA5-40E4-8E4E-318C85D0F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09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A1399-9A45-4C2D-8623-504385251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3049C-105C-4EFF-9108-28E9DD52F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5F0FA-5E79-4501-B88B-79B9E143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73FC-7650-4CDE-A91F-EA9933772CB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D0342-D440-4FC7-ACC9-AE1CD578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A309-BD85-4D96-A8A4-3F3ADD3D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CA3-6BA5-40E4-8E4E-318C85D0F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93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A8DF-08BB-4198-A180-AC47616B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E30B-A61B-4DD7-B864-4FB20114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8106-001F-4953-9393-48A28B2C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73FC-7650-4CDE-A91F-EA9933772CB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82978-ABCB-4850-BDE4-9EF97766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FF03-AB67-4DF3-AA33-14046614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CA3-6BA5-40E4-8E4E-318C85D0F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9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3A8B-AA1A-44AD-B61A-DC013A4B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23819-6AF7-4CF2-94F8-B7C087372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AB89-A85A-4BA6-951A-31C8E315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73FC-7650-4CDE-A91F-EA9933772CB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4F06-FB00-4BD9-9FB9-956AA9B8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188C0-7C23-4F03-A155-31AC024F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CA3-6BA5-40E4-8E4E-318C85D0F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3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B873-3D20-400D-BBA2-03CAF77D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C3014-28F6-425B-B965-898E068F9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2EFB8-13D0-4A82-A523-97379D835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DA3C4-7B8D-47B9-9CAA-DED0D78C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73FC-7650-4CDE-A91F-EA9933772CB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4210-0FB9-41B2-8C7C-FE408CE4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42480-3E91-41E4-AB03-D0CD0625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CA3-6BA5-40E4-8E4E-318C85D0F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60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0CE7-D42A-4832-A880-BF7FB5E5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A572D-474E-4548-8A38-6B153014C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EBB2-4D77-4DCF-826F-16A8C1505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3140C-FEA1-4FEC-957B-7A25B4C17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F556C-32F1-4FDC-90AB-AACF97F42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4F696-DAD9-42D1-9A1E-A98C8C92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73FC-7650-4CDE-A91F-EA9933772CB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F9AAB-813A-48F9-B83D-1CAFE4A3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A764D-4058-45E3-B691-45AE341E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CA3-6BA5-40E4-8E4E-318C85D0F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2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CDBF-2D52-4EA1-BC84-82EFB36E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D5C81-37D6-4F10-987D-59AA0EB1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73FC-7650-4CDE-A91F-EA9933772CB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022FB-9F4C-4802-B328-5C162AD9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411E2-7C64-4294-95A2-168C8802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CA3-6BA5-40E4-8E4E-318C85D0F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70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CD5E7-C89D-42E6-B1A1-E881FC2B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73FC-7650-4CDE-A91F-EA9933772CB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2BBB5-1F1A-4ECF-B00A-F2EB2BD4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6A716-A6BB-4154-9277-1F1907C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CA3-6BA5-40E4-8E4E-318C85D0F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99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037E-0F08-4315-ADEA-84592AA2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8E40-1C9A-4D61-935F-849C6C67E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02AD7-5611-4771-9865-F491413D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D6FE-9E72-41EC-8DE0-01B96099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73FC-7650-4CDE-A91F-EA9933772CB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5B7E6-3452-4284-B4EB-C8142869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DCD7-515E-490F-BD9A-02FD19E1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CA3-6BA5-40E4-8E4E-318C85D0F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3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2B9B-C3AD-4F76-9944-F0E385E8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943B5-5DA8-4A31-A2F1-C80C58E9C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98A0F-5056-4FB0-89EA-4B0EB36FC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B04D8-B860-449D-93C6-5DA60372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73FC-7650-4CDE-A91F-EA9933772CB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79702-8166-4147-90DE-D5D712BD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B0DB3-6D8A-44DA-BBA0-0EC36597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CA3-6BA5-40E4-8E4E-318C85D0F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7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33A29-7DB1-4BCC-A891-FCDBDE68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9355A-A067-410E-B3DD-B6310ED1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F0BDA-1017-4C61-8918-BC32F691D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573FC-7650-4CDE-A91F-EA9933772CB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05E85-A656-4FD1-AA72-3B14E6E8A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F7FC3-9933-4DD1-B289-864C6DCBF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BCA3-6BA5-40E4-8E4E-318C85D0F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0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7005-1752-4E2E-9C77-21A23567F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</a:rPr>
              <a:t>POWER POINT PRESENTATION FOR PIZZA SALES ANALYSIS</a:t>
            </a:r>
            <a:endParaRPr lang="en-IN" dirty="0">
              <a:pattFill prst="narHorz">
                <a:fgClr>
                  <a:schemeClr val="tx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FA612-B265-4651-A132-A41C23D31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286" y="3602038"/>
            <a:ext cx="2505425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51211-E56B-4AFB-B54D-A6587F123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288" y="3602038"/>
            <a:ext cx="2505424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8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0796B-32D2-415A-8051-FB21009E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1" y="33337"/>
            <a:ext cx="12735339" cy="68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3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BB39F8-D8B0-48C5-9FA2-186B1C015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11"/>
            <a:ext cx="12191999" cy="675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5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B17EB2-6B59-4CF8-AD2F-AE166832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53" y="0"/>
            <a:ext cx="3858163" cy="2486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0D6010-6578-45CF-B4AA-BD86CE3DF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617843" cy="2899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D2AA6-5390-459B-B6EB-93C68BA9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516" y="0"/>
            <a:ext cx="4564484" cy="2924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EADAB-0A13-4224-B073-CDF6C4DC3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2" y="2924583"/>
            <a:ext cx="3008244" cy="2920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BA25C1-3412-4E12-A38D-D19C901C9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1496" y="2899230"/>
            <a:ext cx="2584174" cy="27721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54B601-66AA-4F65-BF16-1EC448A228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941798"/>
            <a:ext cx="2517914" cy="28864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44EC5F-CF17-4EC6-B140-307F3D1BC2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4244" y="2941798"/>
            <a:ext cx="2248214" cy="1105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608490-E6AF-4A72-9333-7DF435362A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0046" y="4046852"/>
            <a:ext cx="2152412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8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2CBFD5-3170-4304-B41B-9EB52D64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0678" cy="2000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59E782-4417-4E68-8E42-A28E66DA0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678" y="0"/>
            <a:ext cx="2219635" cy="1581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ADFA77-BC7A-46E1-A2A6-1ED15DCF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40" y="1581371"/>
            <a:ext cx="2734057" cy="1524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3E56F1-1B66-4C7F-A73C-A73FAE945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103" y="104790"/>
            <a:ext cx="2886478" cy="2953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78F706-7AA3-4E0D-888F-C7C197212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0581" y="0"/>
            <a:ext cx="3781419" cy="2867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ADAA4D-5439-4E3E-84A1-F8B180C49D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0581" y="2867425"/>
            <a:ext cx="3781419" cy="1228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B879C-797A-4F2D-8814-465E6BCA4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3289" y="4142996"/>
            <a:ext cx="2198761" cy="2715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AA3BB5-B2B7-4726-A51B-2B69B9F13B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2050" y="5195849"/>
            <a:ext cx="160995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1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3E650-4448-47E8-90C1-6927495D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72215" cy="2419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86CFA0-3EA4-48A1-A614-C636E2F60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64" y="2419688"/>
            <a:ext cx="3289038" cy="3172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6D5D13-EDCB-4421-B0D0-56D5E297C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582" y="3429000"/>
            <a:ext cx="1543265" cy="3086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995E87-9F7B-4A19-8936-689970706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847" y="0"/>
            <a:ext cx="1457528" cy="2581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8568E9-E791-42F3-A5EE-4A63482CA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847" y="2581635"/>
            <a:ext cx="3724795" cy="2667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D3A1DA-A25B-465D-BA1C-DCE3AB03E5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3662" y="-142895"/>
            <a:ext cx="3439005" cy="27245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9A6479-D04B-4758-A78E-42F7E45CB4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9375" y="2572108"/>
            <a:ext cx="3286584" cy="25911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D3B9BF-4829-48A6-9E6F-8D3C59E9ED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2667" y="0"/>
            <a:ext cx="315321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4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28994-CECA-46F7-B1BE-06F176EC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86531" cy="2791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DD310-ED9D-436B-A3AC-838F0EFE8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1215"/>
            <a:ext cx="4401164" cy="215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0AE186-60F7-4092-A8F5-FFA56CA13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050" y="4161659"/>
            <a:ext cx="3219899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2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 POINT PRESENTATION FOR PIZZA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PRESENTATION FOR PIZZA SALES ANALYSIS</dc:title>
  <dc:creator>Sai Ganesh Maganti</dc:creator>
  <cp:lastModifiedBy>Sai Ganesh Maganti</cp:lastModifiedBy>
  <cp:revision>8</cp:revision>
  <dcterms:created xsi:type="dcterms:W3CDTF">2024-07-25T02:47:50Z</dcterms:created>
  <dcterms:modified xsi:type="dcterms:W3CDTF">2024-07-25T03:28:04Z</dcterms:modified>
</cp:coreProperties>
</file>