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4F88F-28FD-4993-85BB-A913F77D620D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9FA07-1D4A-4D63-A2BA-628FC03DD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6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Hospital readmissions are costly and often avoidable. Identifying at-risk patients enables early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Model performance evaluated using multiple metrics and ROC/Confusion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50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4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634" y="370905"/>
            <a:ext cx="7795779" cy="2519779"/>
          </a:xfrm>
        </p:spPr>
        <p:txBody>
          <a:bodyPr/>
          <a:lstStyle/>
          <a:p>
            <a:r>
              <a:rPr dirty="0"/>
              <a:t>Predicting Hospital Readmission Risk</a:t>
            </a:r>
            <a:r>
              <a:rPr lang="en-IN" dirty="0"/>
              <a:t> With Chronic Condition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3967317"/>
            <a:ext cx="7392657" cy="2344993"/>
          </a:xfrm>
        </p:spPr>
        <p:txBody>
          <a:bodyPr>
            <a:normAutofit lnSpcReduction="10000"/>
          </a:bodyPr>
          <a:lstStyle/>
          <a:p>
            <a:r>
              <a:rPr dirty="0"/>
              <a:t>Presented by:</a:t>
            </a:r>
            <a:r>
              <a:rPr lang="en-IN" dirty="0"/>
              <a:t> </a:t>
            </a:r>
            <a:r>
              <a:rPr lang="en-IN"/>
              <a:t>team id : TEAM</a:t>
            </a:r>
            <a:r>
              <a:rPr lang="en-IN" dirty="0"/>
              <a:t>(SC2)-09</a:t>
            </a:r>
          </a:p>
          <a:p>
            <a:r>
              <a:rPr lang="en-IN" dirty="0"/>
              <a:t>team leader: </a:t>
            </a:r>
            <a:r>
              <a:rPr lang="en-IN" dirty="0" err="1"/>
              <a:t>subhasmita</a:t>
            </a:r>
            <a:r>
              <a:rPr lang="en-IN" dirty="0"/>
              <a:t> das, 23cse625</a:t>
            </a:r>
          </a:p>
          <a:p>
            <a:r>
              <a:rPr lang="en-IN" dirty="0"/>
              <a:t>Team members : Wilson Sahani, 23ece059</a:t>
            </a:r>
          </a:p>
          <a:p>
            <a:r>
              <a:rPr lang="en-IN" dirty="0"/>
              <a:t>		                pitta </a:t>
            </a:r>
            <a:r>
              <a:rPr lang="en-IN" dirty="0" err="1"/>
              <a:t>saiganesh</a:t>
            </a:r>
            <a:r>
              <a:rPr lang="en-IN" dirty="0"/>
              <a:t>, 23cse640</a:t>
            </a:r>
          </a:p>
          <a:p>
            <a:r>
              <a:rPr lang="en-IN" dirty="0"/>
              <a:t>		                </a:t>
            </a:r>
            <a:r>
              <a:rPr lang="en-IN" dirty="0" err="1"/>
              <a:t>Gudla</a:t>
            </a:r>
            <a:r>
              <a:rPr lang="en-IN" dirty="0"/>
              <a:t> </a:t>
            </a:r>
            <a:r>
              <a:rPr lang="en-IN" dirty="0" err="1"/>
              <a:t>sindhuja</a:t>
            </a:r>
            <a:r>
              <a:rPr lang="en-IN" dirty="0"/>
              <a:t>, 23cse619</a:t>
            </a:r>
          </a:p>
          <a:p>
            <a:r>
              <a:rPr lang="en-IN" dirty="0"/>
              <a:t>			  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ML helps flag high-risk patients</a:t>
            </a:r>
          </a:p>
          <a:p>
            <a:r>
              <a:t>Supports clinical decision-making</a:t>
            </a:r>
          </a:p>
          <a:p>
            <a:r>
              <a:t>Future: test on real EHRs, explore ensemble models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Open for Q&amp;A</a:t>
            </a:r>
          </a:p>
          <a:p>
            <a:r>
              <a:t>Feedback Welcome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Readmission Risk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 in 5 chronic patients are readmitted within 30 days</a:t>
            </a:r>
          </a:p>
          <a:p>
            <a:r>
              <a:t>Significant cost burden to healthcare systems</a:t>
            </a:r>
          </a:p>
          <a:p>
            <a:r>
              <a:t>Preventable with early intervention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Predict high-risk patient readmissions</a:t>
            </a:r>
          </a:p>
          <a:p>
            <a:r>
              <a:t>Use hospital data and patient history</a:t>
            </a:r>
          </a:p>
          <a:p>
            <a:r>
              <a:t>Enable preventive care before discharge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Synthetic hospital records (~X patients)</a:t>
            </a:r>
          </a:p>
          <a:p>
            <a:r>
              <a:t>Demographics: Age, Gender</a:t>
            </a:r>
          </a:p>
          <a:p>
            <a:r>
              <a:t>Clinical data: Condition, Medication</a:t>
            </a:r>
          </a:p>
          <a:p>
            <a:r>
              <a:t>Admin data: Hospital, Insurance</a:t>
            </a:r>
          </a:p>
          <a:p>
            <a:r>
              <a:t>Target: Readmitted (Yes/No)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Dropped irrelevant columns</a:t>
            </a:r>
          </a:p>
          <a:p>
            <a:r>
              <a:rPr dirty="0"/>
              <a:t>Parsed date fields and calculated Length of Stay</a:t>
            </a:r>
          </a:p>
          <a:p>
            <a:r>
              <a:rPr dirty="0"/>
              <a:t>Label encoded categorical variables</a:t>
            </a:r>
          </a:p>
          <a:p>
            <a:r>
              <a:rPr dirty="0"/>
              <a:t>Scaled features using </a:t>
            </a:r>
            <a:r>
              <a:rPr dirty="0" err="1"/>
              <a:t>StandardScaler</a:t>
            </a:r>
            <a:endParaRPr dirty="0"/>
          </a:p>
          <a:p>
            <a:r>
              <a:rPr dirty="0"/>
              <a:t>Simulated readmission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13D8D-F005-8C2C-21C1-27AA16C2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28" y="3795251"/>
            <a:ext cx="3396620" cy="2718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Binary classification for readmission</a:t>
            </a:r>
          </a:p>
          <a:p>
            <a:r>
              <a:t>Interpretable and efficient</a:t>
            </a:r>
          </a:p>
          <a:p>
            <a:r>
              <a:t>Train/Test Split: 80/20</a:t>
            </a:r>
          </a:p>
          <a:p>
            <a:r>
              <a:t>Max iterations: 3000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EED58-BD7E-B54C-1393-D20F56F0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58" y="2959817"/>
            <a:ext cx="3283974" cy="3335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Accuracy: </a:t>
            </a:r>
            <a:r>
              <a:rPr lang="en-IN" dirty="0"/>
              <a:t>93.45</a:t>
            </a:r>
            <a:r>
              <a:rPr dirty="0"/>
              <a:t>%</a:t>
            </a:r>
          </a:p>
          <a:p>
            <a:r>
              <a:rPr dirty="0"/>
              <a:t>Precision: </a:t>
            </a:r>
            <a:r>
              <a:rPr lang="en-IN" dirty="0"/>
              <a:t>95.50</a:t>
            </a:r>
            <a:r>
              <a:rPr dirty="0"/>
              <a:t>%</a:t>
            </a:r>
          </a:p>
          <a:p>
            <a:r>
              <a:rPr dirty="0"/>
              <a:t>Recall: </a:t>
            </a:r>
            <a:r>
              <a:rPr lang="en-IN" dirty="0"/>
              <a:t>96.41</a:t>
            </a:r>
            <a:r>
              <a:rPr dirty="0"/>
              <a:t>%</a:t>
            </a:r>
          </a:p>
          <a:p>
            <a:r>
              <a:rPr dirty="0"/>
              <a:t>F1 Score: </a:t>
            </a:r>
            <a:r>
              <a:rPr lang="en-IN" dirty="0"/>
              <a:t>95.95</a:t>
            </a:r>
            <a:r>
              <a:rPr dirty="0"/>
              <a:t>%</a:t>
            </a:r>
          </a:p>
          <a:p>
            <a:r>
              <a:rPr dirty="0"/>
              <a:t>ROC AUC: </a:t>
            </a:r>
            <a:r>
              <a:rPr lang="en-IN" dirty="0"/>
              <a:t>98.12</a:t>
            </a:r>
            <a:r>
              <a:rPr dirty="0"/>
              <a:t>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B554C-2A06-8DDB-5FF3-375B28B0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973" y="2489200"/>
            <a:ext cx="2349910" cy="22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45B72-98AB-76A8-137B-F0642018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116" y="4996324"/>
            <a:ext cx="287762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Driving Readmission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Length of Stay</a:t>
            </a:r>
          </a:p>
          <a:p>
            <a:r>
              <a:t>Billing Amount</a:t>
            </a:r>
          </a:p>
          <a:p>
            <a:r>
              <a:t>Medical Condition</a:t>
            </a:r>
          </a:p>
          <a:p>
            <a:r>
              <a:t>Medication and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D5DF4-B30D-E5DD-339A-27BBA601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50" y="2489200"/>
            <a:ext cx="3482068" cy="31545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Ready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 saved using joblib</a:t>
            </a:r>
          </a:p>
          <a:p>
            <a:r>
              <a:t>Preprocessing pipeline preserved</a:t>
            </a:r>
          </a:p>
          <a:p>
            <a:r>
              <a:t>Can be integrated with Flask UI</a:t>
            </a:r>
          </a:p>
          <a:p>
            <a:r>
              <a:t>Scalable to real-time hospital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287</Words>
  <Application>Microsoft Office PowerPoint</Application>
  <PresentationFormat>On-screen Show (4:3)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Predicting Hospital Readmission Risk With Chronic Condition</vt:lpstr>
      <vt:lpstr>Why Readmission Risk Matters</vt:lpstr>
      <vt:lpstr>Project Goal</vt:lpstr>
      <vt:lpstr>Dataset Description</vt:lpstr>
      <vt:lpstr>Data Preprocessing</vt:lpstr>
      <vt:lpstr>Logistic Regression Model</vt:lpstr>
      <vt:lpstr>Evaluation Metrics</vt:lpstr>
      <vt:lpstr>Key Features Driving Readmission</vt:lpstr>
      <vt:lpstr>Deployment Ready</vt:lpstr>
      <vt:lpstr>Conclusion &amp; Future Steps</vt:lpstr>
      <vt:lpstr>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santosh kumar</cp:lastModifiedBy>
  <cp:revision>2</cp:revision>
  <dcterms:created xsi:type="dcterms:W3CDTF">2013-01-27T09:14:16Z</dcterms:created>
  <dcterms:modified xsi:type="dcterms:W3CDTF">2025-07-25T04:48:28Z</dcterms:modified>
  <cp:category/>
</cp:coreProperties>
</file>