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64A"/>
    <a:srgbClr val="FA8F00"/>
    <a:srgbClr val="5DF0FF"/>
    <a:srgbClr val="FF4747"/>
    <a:srgbClr val="A2023F"/>
    <a:srgbClr val="C23E47"/>
    <a:srgbClr val="5EEC3C"/>
    <a:srgbClr val="5B4101"/>
    <a:srgbClr val="956B01"/>
    <a:srgbClr val="FE7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-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EF0C2-253D-4D5A-A578-DBB4FB856EB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5DAD4-4D67-43F8-A914-F7638393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8246070" cy="1221639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59"/>
            <a:ext cx="8246070" cy="1068935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1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8559"/>
            <a:ext cx="656631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</a:p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424" y="281175"/>
            <a:ext cx="6413616" cy="7635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5" cy="351221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Heart disease has garnered a great deal of attention in medical research</a:t>
            </a:r>
            <a:r>
              <a:rPr lang="en-US" sz="2800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diagnosis of heart disease is a challenging task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major challenge faced by health care organizations is the provision of quality services at affordable costs.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need a system that can determine an exact hidden knowledge, </a:t>
            </a:r>
            <a:r>
              <a:rPr lang="en-US" sz="2400" dirty="0" err="1"/>
              <a:t>ie</a:t>
            </a:r>
            <a:r>
              <a:rPr lang="en-US" sz="2400" dirty="0"/>
              <a:t>, patterns and relationships associated with heart disease from a historical heart disease database.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F6D0-5672-4773-9A5D-CF38FD60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00C9-E0AF-440A-8A81-44D91BE5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750" y="1207049"/>
            <a:ext cx="6566315" cy="35110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Cardiovascular disease (CVD) is increasing rapidly in the modern world.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Millions of people die due to cardiovascular disease.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project aims to determine whether a person is diagnosed with a heart disease or not.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We are implementing  different machine learning classification algorithms to predict heart disease.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26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BC67-98F1-43B9-853D-D46B493D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DFB6-2C72-47BF-8EE0-ECA35DA9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To study about Heart Disease prediction using various algorithms.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To build a Heart Disease prediction model by using Kaggle data 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Working on more trained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More accurate.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It gives more efficient results.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39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E89C-2453-4440-96A3-EF0A5AA4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C47E-BAD2-405E-B9C2-B0C43C1E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Very few systems use the available clinical data for prediction purpose.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Diagnosis solely depends upon the doctors intuition and patients records.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Practical use of various collected data is 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295786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C421-5272-4B1E-8573-E521F3EC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C42F-CE1B-4C8B-A463-6B7F2E33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This project has the aim to predict whether a person is diagnosed  with a heart disease or not.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In order to do this we are using different Machine learning classifications techniques like Logistic regression,               K- Nearest Neighbours , Decision trees and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And finally we are classifying patients who are at risk of getting a heart disease or not.</a:t>
            </a:r>
          </a:p>
        </p:txBody>
      </p:sp>
    </p:spTree>
    <p:extLst>
      <p:ext uri="{BB962C8B-B14F-4D97-AF65-F5344CB8AC3E}">
        <p14:creationId xmlns:p14="http://schemas.microsoft.com/office/powerpoint/2010/main" val="105943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FF8C-DB83-462A-B2B2-3139B34F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DOMAIN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EABA-6A2A-4D75-9561-83CC323B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Machine Learning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Logistic Regression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K- Nearest Neighbours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07020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BF22-F57A-4729-8064-DB7D4A54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Requirement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ED06-A898-4A5C-8D93-EE4BC951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/>
              <a:buChar char=""/>
            </a:pPr>
            <a:r>
              <a:rPr lang="en-US" sz="2800" dirty="0">
                <a:latin typeface="+mj-lt"/>
              </a:rPr>
              <a:t>Software Requirements</a:t>
            </a:r>
          </a:p>
          <a:p>
            <a:pPr marL="0" indent="0">
              <a:buFont typeface="Wingdings"/>
              <a:buNone/>
            </a:pPr>
            <a:r>
              <a:rPr lang="en-US" sz="2800" dirty="0">
                <a:latin typeface="+mj-lt"/>
              </a:rPr>
              <a:t>               </a:t>
            </a:r>
            <a:r>
              <a:rPr lang="en-US" dirty="0" smtClean="0">
                <a:latin typeface="+mj-lt"/>
              </a:rPr>
              <a:t>Google </a:t>
            </a:r>
            <a:r>
              <a:rPr lang="en-US" dirty="0" err="1" smtClean="0">
                <a:latin typeface="+mj-lt"/>
              </a:rPr>
              <a:t>Colaboratory</a:t>
            </a:r>
            <a:endParaRPr lang="en-US" sz="2800" dirty="0">
              <a:latin typeface="+mj-lt"/>
            </a:endParaRPr>
          </a:p>
          <a:p>
            <a:pPr marL="0" indent="0">
              <a:buFont typeface="Wingdings"/>
              <a:buNone/>
            </a:pPr>
            <a:r>
              <a:rPr lang="en-US" sz="2800" dirty="0">
                <a:latin typeface="+mj-lt"/>
              </a:rPr>
              <a:t>               Language : Python</a:t>
            </a:r>
          </a:p>
          <a:p>
            <a:pPr marL="0" indent="0">
              <a:buFont typeface="Wingdings"/>
              <a:buNone/>
            </a:pPr>
            <a:endParaRPr lang="en-US" sz="2800" dirty="0">
              <a:latin typeface="+mj-lt"/>
            </a:endParaRPr>
          </a:p>
          <a:p>
            <a:pPr marL="342900" indent="-342900">
              <a:buFont typeface="Wingdings"/>
              <a:buChar char=""/>
            </a:pPr>
            <a:r>
              <a:rPr lang="en-US" sz="2800" dirty="0">
                <a:latin typeface="+mj-lt"/>
              </a:rPr>
              <a:t>Hardware Requirements</a:t>
            </a:r>
          </a:p>
          <a:p>
            <a:pPr marL="0" indent="0">
              <a:buFont typeface="Wingdings"/>
              <a:buNone/>
            </a:pPr>
            <a:r>
              <a:rPr lang="en-US" sz="2800" dirty="0">
                <a:latin typeface="+mj-lt"/>
              </a:rPr>
              <a:t>              Processor : </a:t>
            </a:r>
            <a:r>
              <a:rPr lang="en-US" sz="2800" dirty="0" smtClean="0">
                <a:latin typeface="+mj-lt"/>
              </a:rPr>
              <a:t>I3 And Above</a:t>
            </a:r>
            <a:endParaRPr lang="en-US" sz="2800" dirty="0">
              <a:latin typeface="+mj-lt"/>
            </a:endParaRPr>
          </a:p>
          <a:p>
            <a:pPr marL="0" indent="0">
              <a:buFont typeface="Wingdings"/>
              <a:buNone/>
            </a:pPr>
            <a:r>
              <a:rPr lang="en-US" sz="2800" dirty="0">
                <a:latin typeface="+mj-lt"/>
              </a:rPr>
              <a:t>              RAM : 8GB</a:t>
            </a:r>
          </a:p>
          <a:p>
            <a:pPr marL="0" indent="0">
              <a:buFont typeface="Wingdings"/>
              <a:buNone/>
            </a:pPr>
            <a:r>
              <a:rPr lang="en-US" sz="2800" dirty="0">
                <a:latin typeface="+mj-lt"/>
              </a:rPr>
              <a:t>              Space on Hard Disk : 1TB</a:t>
            </a:r>
          </a:p>
          <a:p>
            <a:pPr marL="0" indent="0">
              <a:buFont typeface="Wingdings"/>
              <a:buNone/>
            </a:pPr>
            <a:r>
              <a:rPr lang="en-US" sz="2800" dirty="0">
                <a:latin typeface="+mj-lt"/>
              </a:rPr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3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CFFF-807C-4D6A-9FE1-600C21ED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433880"/>
            <a:ext cx="6566315" cy="3054100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sz="48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F87A-2285-404F-9F68-53CCF0F671E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2128720" y="3029865"/>
            <a:ext cx="6566315" cy="16797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			Submitted By: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/>
              <a:t>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/>
              <a:t>   19475A0504 – K Sampath Kumar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/>
              <a:t>   18471A05J2 – CH Sai Ganesh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/>
              <a:t>   18471A05N5 – V Raju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091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313</Words>
  <Application>Microsoft Office PowerPoint</Application>
  <PresentationFormat>On-screen Show (16:9)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HEART DISEASE  DETECTION</vt:lpstr>
      <vt:lpstr>INTRODUCTION</vt:lpstr>
      <vt:lpstr>PROBLEM STATMENT</vt:lpstr>
      <vt:lpstr>OBJECTIVES OF PROJECT</vt:lpstr>
      <vt:lpstr>EXISTING SYSTEM</vt:lpstr>
      <vt:lpstr>PROPOSED SYSTEM</vt:lpstr>
      <vt:lpstr>DOMAIN KNOWLEDGE</vt:lpstr>
      <vt:lpstr>Requirement Analysis</vt:lpstr>
      <vt:lpstr>  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PC</cp:lastModifiedBy>
  <cp:revision>192</cp:revision>
  <dcterms:created xsi:type="dcterms:W3CDTF">2013-08-21T19:17:07Z</dcterms:created>
  <dcterms:modified xsi:type="dcterms:W3CDTF">2021-05-24T14:48:12Z</dcterms:modified>
</cp:coreProperties>
</file>