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25" d="100"/>
          <a:sy n="25" d="100"/>
        </p:scale>
        <p:origin x="1728" y="-2069"/>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38514" y="319168"/>
            <a:ext cx="32432340" cy="35585495"/>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282571" y="389744"/>
              <a:ext cx="20431124" cy="260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[Autonomous Navigating and </a:t>
              </a:r>
            </a:p>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interacting Robot]</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1727986" y="396753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a:t>
              </a:r>
              <a:r>
                <a:rPr lang="en-IN" sz="4500" dirty="0"/>
                <a:t>M DIOLINE SARA</a:t>
              </a:r>
              <a:endParaRPr lang="en-US" altLang="zh-CN" sz="4500" baseline="0" dirty="0">
                <a:latin typeface="Poppins" panose="00000500000000000000" pitchFamily="2" charset="0"/>
                <a:ea typeface="SimSun" pitchFamily="2" charset="-122"/>
                <a:cs typeface="Poppins" panose="00000500000000000000" pitchFamily="2" charset="0"/>
              </a:endParaRP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2" y="32124649"/>
            <a:ext cx="20855818" cy="3170099"/>
          </a:xfrm>
          <a:prstGeom prst="rect">
            <a:avLst/>
          </a:prstGeom>
          <a:noFill/>
        </p:spPr>
        <p:txBody>
          <a:bodyPr wrap="square" rtlCol="0">
            <a:spAutoFit/>
          </a:bodyPr>
          <a:lstStyle/>
          <a:p>
            <a:r>
              <a:rPr lang="en-US" sz="5000" dirty="0"/>
              <a:t>The GRID Slam robot can significantly impact society in a few key ways: 1. *Efficiency*: It can help with tasks like mapping and navigating spaces, making processes faster and more accurate. 2. *Safety*: By performing dangerous tasks, it can reduce the risk for humans in hazardous environments. </a:t>
            </a:r>
            <a:endParaRPr lang="en-IN" sz="50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3" y="25733350"/>
            <a:ext cx="20855818" cy="4708981"/>
          </a:xfrm>
          <a:prstGeom prst="rect">
            <a:avLst/>
          </a:prstGeom>
          <a:noFill/>
        </p:spPr>
        <p:txBody>
          <a:bodyPr wrap="square" rtlCol="0">
            <a:spAutoFit/>
          </a:bodyPr>
          <a:lstStyle/>
          <a:p>
            <a:r>
              <a:rPr lang="en-US" sz="6000" dirty="0"/>
              <a:t>The future of Grid SLAM in autonomous robotics looks bright, with improvements in speed and real-time performance. Integrating AI will make it more adaptable for various uses, like in self-driving cars and drones. It will become stronger, more affordable, and easier to use across different industries. </a:t>
            </a:r>
            <a:endParaRPr lang="en-IN" sz="55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9944475" cy="12095619"/>
          </a:xfrm>
          <a:prstGeom prst="rect">
            <a:avLst/>
          </a:prstGeom>
          <a:noFill/>
        </p:spPr>
        <p:txBody>
          <a:bodyPr wrap="square" rtlCol="0">
            <a:spAutoFit/>
          </a:bodyPr>
          <a:lstStyle/>
          <a:p>
            <a:r>
              <a:rPr lang="en-US" sz="6000" dirty="0"/>
              <a:t>Grid SLAM is a critical technology in the development of autonomous robots, enabling real-time self-localization and map construction using environmental data. Unlike other approaches, Grid SLAM utilizes grid-based methods to build detailed maps while determining the robot's position within the environment</a:t>
            </a:r>
            <a:endParaRPr lang="en-IN" sz="55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429388" y="19088546"/>
            <a:ext cx="9857610" cy="14865608"/>
          </a:xfrm>
          <a:prstGeom prst="rect">
            <a:avLst/>
          </a:prstGeom>
          <a:noFill/>
        </p:spPr>
        <p:txBody>
          <a:bodyPr wrap="square" rtlCol="0">
            <a:spAutoFit/>
          </a:bodyPr>
          <a:lstStyle/>
          <a:p>
            <a:r>
              <a:rPr lang="en-US" sz="6000" dirty="0"/>
              <a:t>Autonomous navigating and interacting robots are designed to independently move through environments and engage with people or objects , sophisticated sensors like cameras, LIDAR, and ultrasonic devices that help them perceive their surroundings. Machine learning algorithms enable these robots to make informed decisions based on sensory input, while control systems and path-planning techniques like SLAM (Simultaneous Localization.</a:t>
            </a:r>
            <a:endParaRPr lang="en-IN" sz="5500" dirty="0"/>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670769" y="316544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 (Sai Ganesh Reddy, Ravi Kiran Reddy, Pradeep Reddy)</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201052" y="16854049"/>
            <a:ext cx="9888548" cy="5632311"/>
          </a:xfrm>
          <a:prstGeom prst="rect">
            <a:avLst/>
          </a:prstGeom>
          <a:noFill/>
        </p:spPr>
        <p:txBody>
          <a:bodyPr wrap="square" rtlCol="0">
            <a:spAutoFit/>
          </a:bodyPr>
          <a:lstStyle/>
          <a:p>
            <a:r>
              <a:rPr lang="en-US" sz="6000" dirty="0"/>
              <a:t>Grid SLAM has great potential for autonomous robots, allowing them to navigate and map their surroundings accurately in changing environments. </a:t>
            </a:r>
            <a:endParaRPr lang="en-IN" sz="5500" dirty="0"/>
          </a:p>
        </p:txBody>
      </p:sp>
      <p:pic>
        <p:nvPicPr>
          <p:cNvPr id="40" name="Picture 39">
            <a:extLst>
              <a:ext uri="{FF2B5EF4-FFF2-40B4-BE49-F238E27FC236}">
                <a16:creationId xmlns:a16="http://schemas.microsoft.com/office/drawing/2014/main" id="{E7E88F46-507B-05E9-43C4-816576485DA8}"/>
              </a:ext>
            </a:extLst>
          </p:cNvPr>
          <p:cNvPicPr>
            <a:picLocks noChangeAspect="1"/>
          </p:cNvPicPr>
          <p:nvPr/>
        </p:nvPicPr>
        <p:blipFill>
          <a:blip r:embed="rId7"/>
          <a:stretch>
            <a:fillRect/>
          </a:stretch>
        </p:blipFill>
        <p:spPr>
          <a:xfrm rot="5400000">
            <a:off x="7950305" y="9236953"/>
            <a:ext cx="16058708" cy="9993031"/>
          </a:xfrm>
          <a:prstGeom prst="rect">
            <a:avLst/>
          </a:prstGeom>
        </p:spPr>
      </p:pic>
      <p:pic>
        <p:nvPicPr>
          <p:cNvPr id="1026" name="Picture 2" descr="Autonomous Navigation by Mobile Robot with Sensor Fusion Based on Deep  Reinforcement Learning">
            <a:extLst>
              <a:ext uri="{FF2B5EF4-FFF2-40B4-BE49-F238E27FC236}">
                <a16:creationId xmlns:a16="http://schemas.microsoft.com/office/drawing/2014/main" id="{5CE184FB-F99F-46FF-AB28-801669BD11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6591" y="7224611"/>
            <a:ext cx="11179467" cy="698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6528</TotalTime>
  <Words>298</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MARAPAREDDY RAVI KIRAN REDDY</cp:lastModifiedBy>
  <cp:revision>203</cp:revision>
  <cp:lastPrinted>2013-08-04T02:58:23Z</cp:lastPrinted>
  <dcterms:created xsi:type="dcterms:W3CDTF">2011-10-21T15:46:33Z</dcterms:created>
  <dcterms:modified xsi:type="dcterms:W3CDTF">2024-10-27T13:30:32Z</dcterms:modified>
</cp:coreProperties>
</file>