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2" r:id="rId7"/>
    <p:sldId id="273" r:id="rId8"/>
    <p:sldId id="274" r:id="rId9"/>
    <p:sldId id="277" r:id="rId10"/>
    <p:sldId id="278" r:id="rId11"/>
    <p:sldId id="275" r:id="rId12"/>
    <p:sldId id="276" r:id="rId13"/>
    <p:sldId id="260" r:id="rId14"/>
    <p:sldId id="264" r:id="rId15"/>
    <p:sldId id="265" r:id="rId16"/>
    <p:sldId id="263" r:id="rId17"/>
    <p:sldId id="267" r:id="rId18"/>
    <p:sldId id="26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66026-A155-40D4-8F6A-60E4EEB736F2}" v="6" dt="2024-09-19T06:22:51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, M SAI" userId="12da80c5-dbb4-4a9f-933d-7cb543c67091" providerId="ADAL" clId="{42735891-D409-4D7C-B050-B297DE1903BE}"/>
    <pc:docChg chg="undo redo custSel addSld delSld modSld sldOrd">
      <pc:chgData name="GAURAV, M SAI" userId="12da80c5-dbb4-4a9f-933d-7cb543c67091" providerId="ADAL" clId="{42735891-D409-4D7C-B050-B297DE1903BE}" dt="2024-06-30T03:53:27.480" v="254"/>
      <pc:docMkLst>
        <pc:docMk/>
      </pc:docMkLst>
      <pc:sldChg chg="modSp mod">
        <pc:chgData name="GAURAV, M SAI" userId="12da80c5-dbb4-4a9f-933d-7cb543c67091" providerId="ADAL" clId="{42735891-D409-4D7C-B050-B297DE1903BE}" dt="2024-06-21T10:46:04.594" v="1" actId="1076"/>
        <pc:sldMkLst>
          <pc:docMk/>
          <pc:sldMk cId="3683520968" sldId="256"/>
        </pc:sldMkLst>
        <pc:spChg chg="mod">
          <ac:chgData name="GAURAV, M SAI" userId="12da80c5-dbb4-4a9f-933d-7cb543c67091" providerId="ADAL" clId="{42735891-D409-4D7C-B050-B297DE1903BE}" dt="2024-06-21T10:46:04.594" v="1" actId="1076"/>
          <ac:spMkLst>
            <pc:docMk/>
            <pc:sldMk cId="3683520968" sldId="256"/>
            <ac:spMk id="2" creationId="{F5ECB283-E8C1-C59B-DC77-7CD89518EEC7}"/>
          </ac:spMkLst>
        </pc:spChg>
        <pc:spChg chg="mod">
          <ac:chgData name="GAURAV, M SAI" userId="12da80c5-dbb4-4a9f-933d-7cb543c67091" providerId="ADAL" clId="{42735891-D409-4D7C-B050-B297DE1903BE}" dt="2024-06-21T10:46:01.515" v="0" actId="1076"/>
          <ac:spMkLst>
            <pc:docMk/>
            <pc:sldMk cId="3683520968" sldId="256"/>
            <ac:spMk id="3" creationId="{6D8BB5A0-EF1F-50CE-43DE-69464AB90958}"/>
          </ac:spMkLst>
        </pc:spChg>
      </pc:sldChg>
      <pc:sldChg chg="ord">
        <pc:chgData name="GAURAV, M SAI" userId="12da80c5-dbb4-4a9f-933d-7cb543c67091" providerId="ADAL" clId="{42735891-D409-4D7C-B050-B297DE1903BE}" dt="2024-06-30T03:53:27.480" v="254"/>
        <pc:sldMkLst>
          <pc:docMk/>
          <pc:sldMk cId="762347285" sldId="259"/>
        </pc:sldMkLst>
      </pc:sldChg>
      <pc:sldChg chg="modSp add del mod">
        <pc:chgData name="GAURAV, M SAI" userId="12da80c5-dbb4-4a9f-933d-7cb543c67091" providerId="ADAL" clId="{42735891-D409-4D7C-B050-B297DE1903BE}" dt="2024-06-30T03:14:33.710" v="22" actId="47"/>
        <pc:sldMkLst>
          <pc:docMk/>
          <pc:sldMk cId="282781778" sldId="268"/>
        </pc:sldMkLst>
        <pc:spChg chg="mod">
          <ac:chgData name="GAURAV, M SAI" userId="12da80c5-dbb4-4a9f-933d-7cb543c67091" providerId="ADAL" clId="{42735891-D409-4D7C-B050-B297DE1903BE}" dt="2024-06-30T03:13:57.066" v="20" actId="20577"/>
          <ac:spMkLst>
            <pc:docMk/>
            <pc:sldMk cId="282781778" sldId="268"/>
            <ac:spMk id="2" creationId="{242EC0DE-5F57-FFFE-8A4D-33CCFE8E0E96}"/>
          </ac:spMkLst>
        </pc:spChg>
        <pc:spChg chg="mod">
          <ac:chgData name="GAURAV, M SAI" userId="12da80c5-dbb4-4a9f-933d-7cb543c67091" providerId="ADAL" clId="{42735891-D409-4D7C-B050-B297DE1903BE}" dt="2024-06-30T03:13:52.324" v="12"/>
          <ac:spMkLst>
            <pc:docMk/>
            <pc:sldMk cId="282781778" sldId="268"/>
            <ac:spMk id="3" creationId="{50AE6AA9-EEEA-4CE5-2363-91A6BCDE410C}"/>
          </ac:spMkLst>
        </pc:spChg>
      </pc:sldChg>
      <pc:sldChg chg="add del">
        <pc:chgData name="GAURAV, M SAI" userId="12da80c5-dbb4-4a9f-933d-7cb543c67091" providerId="ADAL" clId="{42735891-D409-4D7C-B050-B297DE1903BE}" dt="2024-06-30T03:14:33.710" v="22" actId="47"/>
        <pc:sldMkLst>
          <pc:docMk/>
          <pc:sldMk cId="1459249545" sldId="269"/>
        </pc:sldMkLst>
      </pc:sldChg>
      <pc:sldChg chg="add del">
        <pc:chgData name="GAURAV, M SAI" userId="12da80c5-dbb4-4a9f-933d-7cb543c67091" providerId="ADAL" clId="{42735891-D409-4D7C-B050-B297DE1903BE}" dt="2024-06-30T03:14:33.710" v="22" actId="47"/>
        <pc:sldMkLst>
          <pc:docMk/>
          <pc:sldMk cId="69162946" sldId="270"/>
        </pc:sldMkLst>
      </pc:sldChg>
      <pc:sldChg chg="modSp add del mod">
        <pc:chgData name="GAURAV, M SAI" userId="12da80c5-dbb4-4a9f-933d-7cb543c67091" providerId="ADAL" clId="{42735891-D409-4D7C-B050-B297DE1903BE}" dt="2024-06-30T03:14:33.710" v="22" actId="47"/>
        <pc:sldMkLst>
          <pc:docMk/>
          <pc:sldMk cId="3764207658" sldId="271"/>
        </pc:sldMkLst>
        <pc:spChg chg="mod">
          <ac:chgData name="GAURAV, M SAI" userId="12da80c5-dbb4-4a9f-933d-7cb543c67091" providerId="ADAL" clId="{42735891-D409-4D7C-B050-B297DE1903BE}" dt="2024-06-30T03:09:37.050" v="11" actId="20577"/>
          <ac:spMkLst>
            <pc:docMk/>
            <pc:sldMk cId="3764207658" sldId="271"/>
            <ac:spMk id="2" creationId="{242EC0DE-5F57-FFFE-8A4D-33CCFE8E0E96}"/>
          </ac:spMkLst>
        </pc:spChg>
      </pc:sldChg>
      <pc:sldChg chg="modSp add mod">
        <pc:chgData name="GAURAV, M SAI" userId="12da80c5-dbb4-4a9f-933d-7cb543c67091" providerId="ADAL" clId="{42735891-D409-4D7C-B050-B297DE1903BE}" dt="2024-06-30T03:41:29.174" v="74" actId="1076"/>
        <pc:sldMkLst>
          <pc:docMk/>
          <pc:sldMk cId="3831841996" sldId="272"/>
        </pc:sldMkLst>
        <pc:spChg chg="mod">
          <ac:chgData name="GAURAV, M SAI" userId="12da80c5-dbb4-4a9f-933d-7cb543c67091" providerId="ADAL" clId="{42735891-D409-4D7C-B050-B297DE1903BE}" dt="2024-06-30T03:41:29.174" v="74" actId="1076"/>
          <ac:spMkLst>
            <pc:docMk/>
            <pc:sldMk cId="3831841996" sldId="272"/>
            <ac:spMk id="3" creationId="{50AE6AA9-EEEA-4CE5-2363-91A6BCDE410C}"/>
          </ac:spMkLst>
        </pc:spChg>
      </pc:sldChg>
      <pc:sldChg chg="modSp add mod">
        <pc:chgData name="GAURAV, M SAI" userId="12da80c5-dbb4-4a9f-933d-7cb543c67091" providerId="ADAL" clId="{42735891-D409-4D7C-B050-B297DE1903BE}" dt="2024-06-30T03:18:44.846" v="45" actId="20577"/>
        <pc:sldMkLst>
          <pc:docMk/>
          <pc:sldMk cId="1846771822" sldId="273"/>
        </pc:sldMkLst>
        <pc:spChg chg="mod">
          <ac:chgData name="GAURAV, M SAI" userId="12da80c5-dbb4-4a9f-933d-7cb543c67091" providerId="ADAL" clId="{42735891-D409-4D7C-B050-B297DE1903BE}" dt="2024-06-30T03:18:44.846" v="45" actId="20577"/>
          <ac:spMkLst>
            <pc:docMk/>
            <pc:sldMk cId="1846771822" sldId="273"/>
            <ac:spMk id="2" creationId="{242EC0DE-5F57-FFFE-8A4D-33CCFE8E0E96}"/>
          </ac:spMkLst>
        </pc:spChg>
        <pc:spChg chg="mod">
          <ac:chgData name="GAURAV, M SAI" userId="12da80c5-dbb4-4a9f-933d-7cb543c67091" providerId="ADAL" clId="{42735891-D409-4D7C-B050-B297DE1903BE}" dt="2024-06-30T03:18:22.502" v="25"/>
          <ac:spMkLst>
            <pc:docMk/>
            <pc:sldMk cId="1846771822" sldId="273"/>
            <ac:spMk id="3" creationId="{50AE6AA9-EEEA-4CE5-2363-91A6BCDE410C}"/>
          </ac:spMkLst>
        </pc:spChg>
      </pc:sldChg>
      <pc:sldChg chg="modSp add mod">
        <pc:chgData name="GAURAV, M SAI" userId="12da80c5-dbb4-4a9f-933d-7cb543c67091" providerId="ADAL" clId="{42735891-D409-4D7C-B050-B297DE1903BE}" dt="2024-06-30T03:19:09.016" v="62"/>
        <pc:sldMkLst>
          <pc:docMk/>
          <pc:sldMk cId="4031038033" sldId="274"/>
        </pc:sldMkLst>
        <pc:spChg chg="mod">
          <ac:chgData name="GAURAV, M SAI" userId="12da80c5-dbb4-4a9f-933d-7cb543c67091" providerId="ADAL" clId="{42735891-D409-4D7C-B050-B297DE1903BE}" dt="2024-06-30T03:19:07.076" v="61" actId="20577"/>
          <ac:spMkLst>
            <pc:docMk/>
            <pc:sldMk cId="4031038033" sldId="274"/>
            <ac:spMk id="2" creationId="{242EC0DE-5F57-FFFE-8A4D-33CCFE8E0E96}"/>
          </ac:spMkLst>
        </pc:spChg>
        <pc:spChg chg="mod">
          <ac:chgData name="GAURAV, M SAI" userId="12da80c5-dbb4-4a9f-933d-7cb543c67091" providerId="ADAL" clId="{42735891-D409-4D7C-B050-B297DE1903BE}" dt="2024-06-30T03:19:09.016" v="62"/>
          <ac:spMkLst>
            <pc:docMk/>
            <pc:sldMk cId="4031038033" sldId="274"/>
            <ac:spMk id="3" creationId="{50AE6AA9-EEEA-4CE5-2363-91A6BCDE410C}"/>
          </ac:spMkLst>
        </pc:spChg>
      </pc:sldChg>
      <pc:sldChg chg="addSp delSp modSp add mod">
        <pc:chgData name="GAURAV, M SAI" userId="12da80c5-dbb4-4a9f-933d-7cb543c67091" providerId="ADAL" clId="{42735891-D409-4D7C-B050-B297DE1903BE}" dt="2024-06-30T03:53:03.202" v="252" actId="20577"/>
        <pc:sldMkLst>
          <pc:docMk/>
          <pc:sldMk cId="4148101963" sldId="275"/>
        </pc:sldMkLst>
        <pc:spChg chg="mod">
          <ac:chgData name="GAURAV, M SAI" userId="12da80c5-dbb4-4a9f-933d-7cb543c67091" providerId="ADAL" clId="{42735891-D409-4D7C-B050-B297DE1903BE}" dt="2024-06-30T03:53:00.428" v="251" actId="20577"/>
          <ac:spMkLst>
            <pc:docMk/>
            <pc:sldMk cId="4148101963" sldId="275"/>
            <ac:spMk id="2" creationId="{242EC0DE-5F57-FFFE-8A4D-33CCFE8E0E96}"/>
          </ac:spMkLst>
        </pc:spChg>
        <pc:spChg chg="mod">
          <ac:chgData name="GAURAV, M SAI" userId="12da80c5-dbb4-4a9f-933d-7cb543c67091" providerId="ADAL" clId="{42735891-D409-4D7C-B050-B297DE1903BE}" dt="2024-06-30T03:53:03.202" v="252" actId="20577"/>
          <ac:spMkLst>
            <pc:docMk/>
            <pc:sldMk cId="4148101963" sldId="275"/>
            <ac:spMk id="3" creationId="{50AE6AA9-EEEA-4CE5-2363-91A6BCDE410C}"/>
          </ac:spMkLst>
        </pc:spChg>
        <pc:graphicFrameChg chg="add del mod modGraphic">
          <ac:chgData name="GAURAV, M SAI" userId="12da80c5-dbb4-4a9f-933d-7cb543c67091" providerId="ADAL" clId="{42735891-D409-4D7C-B050-B297DE1903BE}" dt="2024-06-30T03:49:59.102" v="160" actId="478"/>
          <ac:graphicFrameMkLst>
            <pc:docMk/>
            <pc:sldMk cId="4148101963" sldId="275"/>
            <ac:graphicFrameMk id="5" creationId="{64680B07-68C9-35B0-9F71-EAED64DF490B}"/>
          </ac:graphicFrameMkLst>
        </pc:graphicFrameChg>
      </pc:sldChg>
      <pc:sldChg chg="addSp delSp modSp add mod setBg">
        <pc:chgData name="GAURAV, M SAI" userId="12da80c5-dbb4-4a9f-933d-7cb543c67091" providerId="ADAL" clId="{42735891-D409-4D7C-B050-B297DE1903BE}" dt="2024-06-30T03:51:36.075" v="221" actId="27107"/>
        <pc:sldMkLst>
          <pc:docMk/>
          <pc:sldMk cId="476849391" sldId="276"/>
        </pc:sldMkLst>
        <pc:spChg chg="mod">
          <ac:chgData name="GAURAV, M SAI" userId="12da80c5-dbb4-4a9f-933d-7cb543c67091" providerId="ADAL" clId="{42735891-D409-4D7C-B050-B297DE1903BE}" dt="2024-06-30T03:50:35.625" v="171" actId="26606"/>
          <ac:spMkLst>
            <pc:docMk/>
            <pc:sldMk cId="476849391" sldId="276"/>
            <ac:spMk id="2" creationId="{242EC0DE-5F57-FFFE-8A4D-33CCFE8E0E96}"/>
          </ac:spMkLst>
        </pc:spChg>
        <pc:spChg chg="del mod">
          <ac:chgData name="GAURAV, M SAI" userId="12da80c5-dbb4-4a9f-933d-7cb543c67091" providerId="ADAL" clId="{42735891-D409-4D7C-B050-B297DE1903BE}" dt="2024-06-30T03:50:11.971" v="165"/>
          <ac:spMkLst>
            <pc:docMk/>
            <pc:sldMk cId="476849391" sldId="276"/>
            <ac:spMk id="3" creationId="{50AE6AA9-EEEA-4CE5-2363-91A6BCDE410C}"/>
          </ac:spMkLst>
        </pc:spChg>
        <pc:spChg chg="mod">
          <ac:chgData name="GAURAV, M SAI" userId="12da80c5-dbb4-4a9f-933d-7cb543c67091" providerId="ADAL" clId="{42735891-D409-4D7C-B050-B297DE1903BE}" dt="2024-06-30T03:50:35.625" v="171" actId="26606"/>
          <ac:spMkLst>
            <pc:docMk/>
            <pc:sldMk cId="476849391" sldId="276"/>
            <ac:spMk id="6" creationId="{F68DB8E1-78DC-B704-AD52-6B2ECAEBEB9A}"/>
          </ac:spMkLst>
        </pc:spChg>
        <pc:spChg chg="add mod">
          <ac:chgData name="GAURAV, M SAI" userId="12da80c5-dbb4-4a9f-933d-7cb543c67091" providerId="ADAL" clId="{42735891-D409-4D7C-B050-B297DE1903BE}" dt="2024-06-30T03:51:36.075" v="221" actId="27107"/>
          <ac:spMkLst>
            <pc:docMk/>
            <pc:sldMk cId="476849391" sldId="276"/>
            <ac:spMk id="8" creationId="{84C5FFDD-19D1-27BD-41F1-9EF7380FC960}"/>
          </ac:spMkLst>
        </pc:spChg>
        <pc:spChg chg="add del">
          <ac:chgData name="GAURAV, M SAI" userId="12da80c5-dbb4-4a9f-933d-7cb543c67091" providerId="ADAL" clId="{42735891-D409-4D7C-B050-B297DE1903BE}" dt="2024-06-30T03:50:35.625" v="171" actId="26606"/>
          <ac:spMkLst>
            <pc:docMk/>
            <pc:sldMk cId="476849391" sldId="276"/>
            <ac:spMk id="11" creationId="{BCED4D40-4B67-4331-AC48-79B82B4A47D8}"/>
          </ac:spMkLst>
        </pc:spChg>
        <pc:spChg chg="add del">
          <ac:chgData name="GAURAV, M SAI" userId="12da80c5-dbb4-4a9f-933d-7cb543c67091" providerId="ADAL" clId="{42735891-D409-4D7C-B050-B297DE1903BE}" dt="2024-06-30T03:50:35.625" v="171" actId="26606"/>
          <ac:spMkLst>
            <pc:docMk/>
            <pc:sldMk cId="476849391" sldId="276"/>
            <ac:spMk id="13" creationId="{670CEDEF-4F34-412E-84EE-329C1E936AF5}"/>
          </ac:spMkLst>
        </pc:spChg>
        <pc:graphicFrameChg chg="add del mod ord modGraphic">
          <ac:chgData name="GAURAV, M SAI" userId="12da80c5-dbb4-4a9f-933d-7cb543c67091" providerId="ADAL" clId="{42735891-D409-4D7C-B050-B297DE1903BE}" dt="2024-06-30T03:50:37.884" v="172" actId="478"/>
          <ac:graphicFrameMkLst>
            <pc:docMk/>
            <pc:sldMk cId="476849391" sldId="276"/>
            <ac:graphicFrameMk id="5" creationId="{3B8C1FE6-F711-1A8E-C67D-FB5B6B69487D}"/>
          </ac:graphicFrameMkLst>
        </pc:graphicFrameChg>
        <pc:graphicFrameChg chg="add mod modGraphic">
          <ac:chgData name="GAURAV, M SAI" userId="12da80c5-dbb4-4a9f-933d-7cb543c67091" providerId="ADAL" clId="{42735891-D409-4D7C-B050-B297DE1903BE}" dt="2024-06-30T03:50:57.259" v="182" actId="1076"/>
          <ac:graphicFrameMkLst>
            <pc:docMk/>
            <pc:sldMk cId="476849391" sldId="276"/>
            <ac:graphicFrameMk id="9" creationId="{9B0D430A-490A-E2B2-99A5-38530BA97631}"/>
          </ac:graphicFrameMkLst>
        </pc:graphicFrameChg>
        <pc:picChg chg="ord">
          <ac:chgData name="GAURAV, M SAI" userId="12da80c5-dbb4-4a9f-933d-7cb543c67091" providerId="ADAL" clId="{42735891-D409-4D7C-B050-B297DE1903BE}" dt="2024-06-30T03:50:35.625" v="171" actId="26606"/>
          <ac:picMkLst>
            <pc:docMk/>
            <pc:sldMk cId="476849391" sldId="276"/>
            <ac:picMk id="4" creationId="{E172627E-CD17-96A3-DFD9-0B1A7CAAEE23}"/>
          </ac:picMkLst>
        </pc:picChg>
      </pc:sldChg>
    </pc:docChg>
  </pc:docChgLst>
  <pc:docChgLst>
    <pc:chgData name="GAURAV, M SAI" userId="12da80c5-dbb4-4a9f-933d-7cb543c67091" providerId="ADAL" clId="{90D74687-AA5C-4A28-8EE9-8DC8C00092C4}"/>
    <pc:docChg chg="undo custSel addSld delSld modSld sldOrd">
      <pc:chgData name="GAURAV, M SAI" userId="12da80c5-dbb4-4a9f-933d-7cb543c67091" providerId="ADAL" clId="{90D74687-AA5C-4A28-8EE9-8DC8C00092C4}" dt="2024-08-08T12:26:06.539" v="953" actId="1076"/>
      <pc:docMkLst>
        <pc:docMk/>
      </pc:docMkLst>
      <pc:sldChg chg="addSp delSp modSp mod">
        <pc:chgData name="GAURAV, M SAI" userId="12da80c5-dbb4-4a9f-933d-7cb543c67091" providerId="ADAL" clId="{90D74687-AA5C-4A28-8EE9-8DC8C00092C4}" dt="2024-08-03T14:24:27.114" v="35" actId="1076"/>
        <pc:sldMkLst>
          <pc:docMk/>
          <pc:sldMk cId="3683520968" sldId="256"/>
        </pc:sldMkLst>
        <pc:spChg chg="mod">
          <ac:chgData name="GAURAV, M SAI" userId="12da80c5-dbb4-4a9f-933d-7cb543c67091" providerId="ADAL" clId="{90D74687-AA5C-4A28-8EE9-8DC8C00092C4}" dt="2024-08-03T14:24:07.016" v="30" actId="1076"/>
          <ac:spMkLst>
            <pc:docMk/>
            <pc:sldMk cId="3683520968" sldId="256"/>
            <ac:spMk id="2" creationId="{F5ECB283-E8C1-C59B-DC77-7CD89518EEC7}"/>
          </ac:spMkLst>
        </pc:spChg>
        <pc:spChg chg="mod">
          <ac:chgData name="GAURAV, M SAI" userId="12da80c5-dbb4-4a9f-933d-7cb543c67091" providerId="ADAL" clId="{90D74687-AA5C-4A28-8EE9-8DC8C00092C4}" dt="2024-08-03T14:24:13.121" v="31" actId="1076"/>
          <ac:spMkLst>
            <pc:docMk/>
            <pc:sldMk cId="3683520968" sldId="256"/>
            <ac:spMk id="3" creationId="{6D8BB5A0-EF1F-50CE-43DE-69464AB90958}"/>
          </ac:spMkLst>
        </pc:spChg>
        <pc:spChg chg="del mod">
          <ac:chgData name="GAURAV, M SAI" userId="12da80c5-dbb4-4a9f-933d-7cb543c67091" providerId="ADAL" clId="{90D74687-AA5C-4A28-8EE9-8DC8C00092C4}" dt="2024-08-03T14:22:58.257" v="13"/>
          <ac:spMkLst>
            <pc:docMk/>
            <pc:sldMk cId="3683520968" sldId="256"/>
            <ac:spMk id="5" creationId="{FF66C268-B13F-E993-AB83-C3709E5F0051}"/>
          </ac:spMkLst>
        </pc:spChg>
        <pc:spChg chg="mod">
          <ac:chgData name="GAURAV, M SAI" userId="12da80c5-dbb4-4a9f-933d-7cb543c67091" providerId="ADAL" clId="{90D74687-AA5C-4A28-8EE9-8DC8C00092C4}" dt="2024-08-03T14:23:53.680" v="29" actId="1076"/>
          <ac:spMkLst>
            <pc:docMk/>
            <pc:sldMk cId="3683520968" sldId="256"/>
            <ac:spMk id="6" creationId="{6E597895-C984-E9C7-1C9B-EC3EFAAFA0C6}"/>
          </ac:spMkLst>
        </pc:spChg>
        <pc:spChg chg="mod">
          <ac:chgData name="GAURAV, M SAI" userId="12da80c5-dbb4-4a9f-933d-7cb543c67091" providerId="ADAL" clId="{90D74687-AA5C-4A28-8EE9-8DC8C00092C4}" dt="2024-08-03T14:23:48.980" v="28" actId="1076"/>
          <ac:spMkLst>
            <pc:docMk/>
            <pc:sldMk cId="3683520968" sldId="256"/>
            <ac:spMk id="7" creationId="{23E86E44-351D-E8BB-A939-CBE46FEF9415}"/>
          </ac:spMkLst>
        </pc:spChg>
        <pc:spChg chg="mod">
          <ac:chgData name="GAURAV, M SAI" userId="12da80c5-dbb4-4a9f-933d-7cb543c67091" providerId="ADAL" clId="{90D74687-AA5C-4A28-8EE9-8DC8C00092C4}" dt="2024-08-03T14:23:45.207" v="27" actId="1076"/>
          <ac:spMkLst>
            <pc:docMk/>
            <pc:sldMk cId="3683520968" sldId="256"/>
            <ac:spMk id="12" creationId="{23E99944-CC4F-81DB-4FC7-A9E602A755CD}"/>
          </ac:spMkLst>
        </pc:spChg>
        <pc:picChg chg="add mod">
          <ac:chgData name="GAURAV, M SAI" userId="12da80c5-dbb4-4a9f-933d-7cb543c67091" providerId="ADAL" clId="{90D74687-AA5C-4A28-8EE9-8DC8C00092C4}" dt="2024-08-03T14:24:27.114" v="35" actId="1076"/>
          <ac:picMkLst>
            <pc:docMk/>
            <pc:sldMk cId="3683520968" sldId="256"/>
            <ac:picMk id="4" creationId="{D6620F61-6DCA-915E-8A0F-9750AE48E6FB}"/>
          </ac:picMkLst>
        </pc:picChg>
      </pc:sldChg>
      <pc:sldChg chg="addSp delSp modSp mod">
        <pc:chgData name="GAURAV, M SAI" userId="12da80c5-dbb4-4a9f-933d-7cb543c67091" providerId="ADAL" clId="{90D74687-AA5C-4A28-8EE9-8DC8C00092C4}" dt="2024-08-08T12:22:35.155" v="950" actId="1076"/>
        <pc:sldMkLst>
          <pc:docMk/>
          <pc:sldMk cId="3998840813" sldId="257"/>
        </pc:sldMkLst>
        <pc:spChg chg="mod">
          <ac:chgData name="GAURAV, M SAI" userId="12da80c5-dbb4-4a9f-933d-7cb543c67091" providerId="ADAL" clId="{90D74687-AA5C-4A28-8EE9-8DC8C00092C4}" dt="2024-08-08T12:22:18.919" v="941" actId="14100"/>
          <ac:spMkLst>
            <pc:docMk/>
            <pc:sldMk cId="3998840813" sldId="257"/>
            <ac:spMk id="3" creationId="{2C91273B-4EA4-01E3-786B-EBD891B1A07F}"/>
          </ac:spMkLst>
        </pc:spChg>
        <pc:spChg chg="add mod">
          <ac:chgData name="GAURAV, M SAI" userId="12da80c5-dbb4-4a9f-933d-7cb543c67091" providerId="ADAL" clId="{90D74687-AA5C-4A28-8EE9-8DC8C00092C4}" dt="2024-08-08T12:22:35.155" v="950" actId="1076"/>
          <ac:spMkLst>
            <pc:docMk/>
            <pc:sldMk cId="3998840813" sldId="257"/>
            <ac:spMk id="7" creationId="{33B92C30-D178-1BCA-AAF7-C9F562C0574F}"/>
          </ac:spMkLst>
        </pc:spChg>
        <pc:picChg chg="del">
          <ac:chgData name="GAURAV, M SAI" userId="12da80c5-dbb4-4a9f-933d-7cb543c67091" providerId="ADAL" clId="{90D74687-AA5C-4A28-8EE9-8DC8C00092C4}" dt="2024-08-03T14:22:27.918" v="7" actId="478"/>
          <ac:picMkLst>
            <pc:docMk/>
            <pc:sldMk cId="3998840813" sldId="257"/>
            <ac:picMk id="7" creationId="{0B1D9C03-3722-416E-9CAE-541CBC0EE2B1}"/>
          </ac:picMkLst>
        </pc:picChg>
      </pc:sldChg>
      <pc:sldChg chg="delSp modSp add del mod">
        <pc:chgData name="GAURAV, M SAI" userId="12da80c5-dbb4-4a9f-933d-7cb543c67091" providerId="ADAL" clId="{90D74687-AA5C-4A28-8EE9-8DC8C00092C4}" dt="2024-08-08T12:17:03.228" v="792" actId="47"/>
        <pc:sldMkLst>
          <pc:docMk/>
          <pc:sldMk cId="1478486513" sldId="262"/>
        </pc:sldMkLst>
        <pc:spChg chg="del mod">
          <ac:chgData name="GAURAV, M SAI" userId="12da80c5-dbb4-4a9f-933d-7cb543c67091" providerId="ADAL" clId="{90D74687-AA5C-4A28-8EE9-8DC8C00092C4}" dt="2024-08-08T12:16:44.083" v="786"/>
          <ac:spMkLst>
            <pc:docMk/>
            <pc:sldMk cId="1478486513" sldId="262"/>
            <ac:spMk id="3" creationId="{21CA44C9-1D3B-B64C-30CC-AF24C4EBCCCA}"/>
          </ac:spMkLst>
        </pc:spChg>
      </pc:sldChg>
      <pc:sldChg chg="modSp mod">
        <pc:chgData name="GAURAV, M SAI" userId="12da80c5-dbb4-4a9f-933d-7cb543c67091" providerId="ADAL" clId="{90D74687-AA5C-4A28-8EE9-8DC8C00092C4}" dt="2024-08-08T12:20:20.980" v="910" actId="20577"/>
        <pc:sldMkLst>
          <pc:docMk/>
          <pc:sldMk cId="2439317589" sldId="267"/>
        </pc:sldMkLst>
        <pc:spChg chg="mod">
          <ac:chgData name="GAURAV, M SAI" userId="12da80c5-dbb4-4a9f-933d-7cb543c67091" providerId="ADAL" clId="{90D74687-AA5C-4A28-8EE9-8DC8C00092C4}" dt="2024-08-08T12:20:20.980" v="910" actId="20577"/>
          <ac:spMkLst>
            <pc:docMk/>
            <pc:sldMk cId="2439317589" sldId="267"/>
            <ac:spMk id="2" creationId="{242EC0DE-5F57-FFFE-8A4D-33CCFE8E0E96}"/>
          </ac:spMkLst>
        </pc:spChg>
      </pc:sldChg>
      <pc:sldChg chg="addSp delSp modSp add mod ord">
        <pc:chgData name="GAURAV, M SAI" userId="12da80c5-dbb4-4a9f-933d-7cb543c67091" providerId="ADAL" clId="{90D74687-AA5C-4A28-8EE9-8DC8C00092C4}" dt="2024-08-08T12:26:06.539" v="953" actId="1076"/>
        <pc:sldMkLst>
          <pc:docMk/>
          <pc:sldMk cId="3644921756" sldId="277"/>
        </pc:sldMkLst>
        <pc:spChg chg="mod">
          <ac:chgData name="GAURAV, M SAI" userId="12da80c5-dbb4-4a9f-933d-7cb543c67091" providerId="ADAL" clId="{90D74687-AA5C-4A28-8EE9-8DC8C00092C4}" dt="2024-08-08T12:02:36.786" v="387" actId="27636"/>
          <ac:spMkLst>
            <pc:docMk/>
            <pc:sldMk cId="3644921756" sldId="277"/>
            <ac:spMk id="2" creationId="{242EC0DE-5F57-FFFE-8A4D-33CCFE8E0E96}"/>
          </ac:spMkLst>
        </pc:spChg>
        <pc:spChg chg="del mod">
          <ac:chgData name="GAURAV, M SAI" userId="12da80c5-dbb4-4a9f-933d-7cb543c67091" providerId="ADAL" clId="{90D74687-AA5C-4A28-8EE9-8DC8C00092C4}" dt="2024-08-08T11:42:01.059" v="46" actId="3680"/>
          <ac:spMkLst>
            <pc:docMk/>
            <pc:sldMk cId="3644921756" sldId="277"/>
            <ac:spMk id="3" creationId="{50AE6AA9-EEEA-4CE5-2363-91A6BCDE410C}"/>
          </ac:spMkLst>
        </pc:spChg>
        <pc:spChg chg="add mod">
          <ac:chgData name="GAURAV, M SAI" userId="12da80c5-dbb4-4a9f-933d-7cb543c67091" providerId="ADAL" clId="{90D74687-AA5C-4A28-8EE9-8DC8C00092C4}" dt="2024-08-08T11:58:35.532" v="321" actId="1076"/>
          <ac:spMkLst>
            <pc:docMk/>
            <pc:sldMk cId="3644921756" sldId="277"/>
            <ac:spMk id="7" creationId="{C9ED1BD9-3CC3-6929-9513-349F6ACC8A08}"/>
          </ac:spMkLst>
        </pc:spChg>
        <pc:spChg chg="add del mod">
          <ac:chgData name="GAURAV, M SAI" userId="12da80c5-dbb4-4a9f-933d-7cb543c67091" providerId="ADAL" clId="{90D74687-AA5C-4A28-8EE9-8DC8C00092C4}" dt="2024-08-08T11:45:57.824" v="143" actId="22"/>
          <ac:spMkLst>
            <pc:docMk/>
            <pc:sldMk cId="3644921756" sldId="277"/>
            <ac:spMk id="9" creationId="{482B8BA7-D2E0-D9D0-A81A-0F84DFC06561}"/>
          </ac:spMkLst>
        </pc:spChg>
        <pc:spChg chg="add del mod">
          <ac:chgData name="GAURAV, M SAI" userId="12da80c5-dbb4-4a9f-933d-7cb543c67091" providerId="ADAL" clId="{90D74687-AA5C-4A28-8EE9-8DC8C00092C4}" dt="2024-08-08T11:48:16.457" v="177" actId="478"/>
          <ac:spMkLst>
            <pc:docMk/>
            <pc:sldMk cId="3644921756" sldId="277"/>
            <ac:spMk id="11" creationId="{8D953D3F-7013-4063-CA69-5B72F88C144A}"/>
          </ac:spMkLst>
        </pc:spChg>
        <pc:spChg chg="add mod">
          <ac:chgData name="GAURAV, M SAI" userId="12da80c5-dbb4-4a9f-933d-7cb543c67091" providerId="ADAL" clId="{90D74687-AA5C-4A28-8EE9-8DC8C00092C4}" dt="2024-08-08T12:26:06.539" v="953" actId="1076"/>
          <ac:spMkLst>
            <pc:docMk/>
            <pc:sldMk cId="3644921756" sldId="277"/>
            <ac:spMk id="12" creationId="{93E6EFDA-EF51-8F3C-5990-A5D27FB37193}"/>
          </ac:spMkLst>
        </pc:spChg>
        <pc:spChg chg="add mod">
          <ac:chgData name="GAURAV, M SAI" userId="12da80c5-dbb4-4a9f-933d-7cb543c67091" providerId="ADAL" clId="{90D74687-AA5C-4A28-8EE9-8DC8C00092C4}" dt="2024-08-08T11:58:45.240" v="324" actId="14100"/>
          <ac:spMkLst>
            <pc:docMk/>
            <pc:sldMk cId="3644921756" sldId="277"/>
            <ac:spMk id="13" creationId="{2D1FA5F7-6613-2566-8734-DE61F9AB34D1}"/>
          </ac:spMkLst>
        </pc:spChg>
        <pc:spChg chg="add del mod">
          <ac:chgData name="GAURAV, M SAI" userId="12da80c5-dbb4-4a9f-933d-7cb543c67091" providerId="ADAL" clId="{90D74687-AA5C-4A28-8EE9-8DC8C00092C4}" dt="2024-08-08T11:49:44.264" v="210" actId="478"/>
          <ac:spMkLst>
            <pc:docMk/>
            <pc:sldMk cId="3644921756" sldId="277"/>
            <ac:spMk id="14" creationId="{FC3B9D1C-04C1-32A9-CF5A-313F619DC41C}"/>
          </ac:spMkLst>
        </pc:spChg>
        <pc:spChg chg="add del mod">
          <ac:chgData name="GAURAV, M SAI" userId="12da80c5-dbb4-4a9f-933d-7cb543c67091" providerId="ADAL" clId="{90D74687-AA5C-4A28-8EE9-8DC8C00092C4}" dt="2024-08-08T11:57:09.263" v="298" actId="478"/>
          <ac:spMkLst>
            <pc:docMk/>
            <pc:sldMk cId="3644921756" sldId="277"/>
            <ac:spMk id="17" creationId="{61978225-E029-0A74-425D-6AEE71F440BE}"/>
          </ac:spMkLst>
        </pc:spChg>
        <pc:spChg chg="add mod">
          <ac:chgData name="GAURAV, M SAI" userId="12da80c5-dbb4-4a9f-933d-7cb543c67091" providerId="ADAL" clId="{90D74687-AA5C-4A28-8EE9-8DC8C00092C4}" dt="2024-08-08T11:59:47.523" v="334" actId="1076"/>
          <ac:spMkLst>
            <pc:docMk/>
            <pc:sldMk cId="3644921756" sldId="277"/>
            <ac:spMk id="19" creationId="{8C1F42E4-A1A0-00D3-B23B-3FAABC6F65A0}"/>
          </ac:spMkLst>
        </pc:spChg>
        <pc:graphicFrameChg chg="add mod ord modGraphic">
          <ac:chgData name="GAURAV, M SAI" userId="12da80c5-dbb4-4a9f-933d-7cb543c67091" providerId="ADAL" clId="{90D74687-AA5C-4A28-8EE9-8DC8C00092C4}" dt="2024-08-08T11:58:31.728" v="320" actId="1076"/>
          <ac:graphicFrameMkLst>
            <pc:docMk/>
            <pc:sldMk cId="3644921756" sldId="277"/>
            <ac:graphicFrameMk id="5" creationId="{EA8CB2EC-0E85-14D5-9F62-56E81A90661A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25:54.897" v="951" actId="1076"/>
          <ac:graphicFrameMkLst>
            <pc:docMk/>
            <pc:sldMk cId="3644921756" sldId="277"/>
            <ac:graphicFrameMk id="10" creationId="{D96356B0-C171-1275-04D3-54A86FA63899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26:02.041" v="952" actId="1076"/>
          <ac:graphicFrameMkLst>
            <pc:docMk/>
            <pc:sldMk cId="3644921756" sldId="277"/>
            <ac:graphicFrameMk id="15" creationId="{4DE562C2-254A-65FB-BC0B-4829EB54895F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1:59:42.635" v="333" actId="1076"/>
          <ac:graphicFrameMkLst>
            <pc:docMk/>
            <pc:sldMk cId="3644921756" sldId="277"/>
            <ac:graphicFrameMk id="16" creationId="{FD6B7AB8-0B7A-9DA8-58F4-8A101C713ECE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1:59:58.399" v="335" actId="1076"/>
          <ac:graphicFrameMkLst>
            <pc:docMk/>
            <pc:sldMk cId="3644921756" sldId="277"/>
            <ac:graphicFrameMk id="18" creationId="{110F52D2-7325-7C6E-0582-CF9C98437586}"/>
          </ac:graphicFrameMkLst>
        </pc:graphicFrameChg>
      </pc:sldChg>
      <pc:sldChg chg="addSp delSp modSp add mod">
        <pc:chgData name="GAURAV, M SAI" userId="12da80c5-dbb4-4a9f-933d-7cb543c67091" providerId="ADAL" clId="{90D74687-AA5C-4A28-8EE9-8DC8C00092C4}" dt="2024-08-08T12:14:40.091" v="778" actId="478"/>
        <pc:sldMkLst>
          <pc:docMk/>
          <pc:sldMk cId="1099978046" sldId="278"/>
        </pc:sldMkLst>
        <pc:spChg chg="mod">
          <ac:chgData name="GAURAV, M SAI" userId="12da80c5-dbb4-4a9f-933d-7cb543c67091" providerId="ADAL" clId="{90D74687-AA5C-4A28-8EE9-8DC8C00092C4}" dt="2024-08-08T12:02:44.516" v="388" actId="27107"/>
          <ac:spMkLst>
            <pc:docMk/>
            <pc:sldMk cId="1099978046" sldId="278"/>
            <ac:spMk id="2" creationId="{242EC0DE-5F57-FFFE-8A4D-33CCFE8E0E96}"/>
          </ac:spMkLst>
        </pc:spChg>
        <pc:spChg chg="mod">
          <ac:chgData name="GAURAV, M SAI" userId="12da80c5-dbb4-4a9f-933d-7cb543c67091" providerId="ADAL" clId="{90D74687-AA5C-4A28-8EE9-8DC8C00092C4}" dt="2024-08-08T12:08:41.199" v="514" actId="1076"/>
          <ac:spMkLst>
            <pc:docMk/>
            <pc:sldMk cId="1099978046" sldId="278"/>
            <ac:spMk id="7" creationId="{C9ED1BD9-3CC3-6929-9513-349F6ACC8A08}"/>
          </ac:spMkLst>
        </pc:spChg>
        <pc:spChg chg="add del mod">
          <ac:chgData name="GAURAV, M SAI" userId="12da80c5-dbb4-4a9f-933d-7cb543c67091" providerId="ADAL" clId="{90D74687-AA5C-4A28-8EE9-8DC8C00092C4}" dt="2024-08-08T12:04:19.494" v="419" actId="478"/>
          <ac:spMkLst>
            <pc:docMk/>
            <pc:sldMk cId="1099978046" sldId="278"/>
            <ac:spMk id="9" creationId="{187FD44F-547E-EB41-9B48-68A042010F95}"/>
          </ac:spMkLst>
        </pc:spChg>
        <pc:spChg chg="mod">
          <ac:chgData name="GAURAV, M SAI" userId="12da80c5-dbb4-4a9f-933d-7cb543c67091" providerId="ADAL" clId="{90D74687-AA5C-4A28-8EE9-8DC8C00092C4}" dt="2024-08-08T12:10:32.948" v="589" actId="1076"/>
          <ac:spMkLst>
            <pc:docMk/>
            <pc:sldMk cId="1099978046" sldId="278"/>
            <ac:spMk id="12" creationId="{93E6EFDA-EF51-8F3C-5990-A5D27FB37193}"/>
          </ac:spMkLst>
        </pc:spChg>
        <pc:spChg chg="mod">
          <ac:chgData name="GAURAV, M SAI" userId="12da80c5-dbb4-4a9f-933d-7cb543c67091" providerId="ADAL" clId="{90D74687-AA5C-4A28-8EE9-8DC8C00092C4}" dt="2024-08-08T12:08:50.990" v="517" actId="1076"/>
          <ac:spMkLst>
            <pc:docMk/>
            <pc:sldMk cId="1099978046" sldId="278"/>
            <ac:spMk id="13" creationId="{2D1FA5F7-6613-2566-8734-DE61F9AB34D1}"/>
          </ac:spMkLst>
        </pc:spChg>
        <pc:spChg chg="add del mod">
          <ac:chgData name="GAURAV, M SAI" userId="12da80c5-dbb4-4a9f-933d-7cb543c67091" providerId="ADAL" clId="{90D74687-AA5C-4A28-8EE9-8DC8C00092C4}" dt="2024-08-08T12:05:45" v="438" actId="478"/>
          <ac:spMkLst>
            <pc:docMk/>
            <pc:sldMk cId="1099978046" sldId="278"/>
            <ac:spMk id="17" creationId="{B96DA5DA-9A40-064A-6AFC-694737A72BA5}"/>
          </ac:spMkLst>
        </pc:spChg>
        <pc:spChg chg="mod">
          <ac:chgData name="GAURAV, M SAI" userId="12da80c5-dbb4-4a9f-933d-7cb543c67091" providerId="ADAL" clId="{90D74687-AA5C-4A28-8EE9-8DC8C00092C4}" dt="2024-08-08T12:10:40.477" v="590" actId="1076"/>
          <ac:spMkLst>
            <pc:docMk/>
            <pc:sldMk cId="1099978046" sldId="278"/>
            <ac:spMk id="19" creationId="{8C1F42E4-A1A0-00D3-B23B-3FAABC6F65A0}"/>
          </ac:spMkLst>
        </pc:spChg>
        <pc:spChg chg="add mod">
          <ac:chgData name="GAURAV, M SAI" userId="12da80c5-dbb4-4a9f-933d-7cb543c67091" providerId="ADAL" clId="{90D74687-AA5C-4A28-8EE9-8DC8C00092C4}" dt="2024-08-08T12:09:08.991" v="522" actId="1076"/>
          <ac:spMkLst>
            <pc:docMk/>
            <pc:sldMk cId="1099978046" sldId="278"/>
            <ac:spMk id="23" creationId="{E37B424B-BD55-1E7C-EAA8-F4CA61F59336}"/>
          </ac:spMkLst>
        </pc:spChg>
        <pc:spChg chg="add mod">
          <ac:chgData name="GAURAV, M SAI" userId="12da80c5-dbb4-4a9f-933d-7cb543c67091" providerId="ADAL" clId="{90D74687-AA5C-4A28-8EE9-8DC8C00092C4}" dt="2024-08-08T12:11:44.047" v="620" actId="1076"/>
          <ac:spMkLst>
            <pc:docMk/>
            <pc:sldMk cId="1099978046" sldId="278"/>
            <ac:spMk id="26" creationId="{D9A4A877-50DC-797E-DBEB-7A7A4DB7B540}"/>
          </ac:spMkLst>
        </pc:spChg>
        <pc:spChg chg="add del mod">
          <ac:chgData name="GAURAV, M SAI" userId="12da80c5-dbb4-4a9f-933d-7cb543c67091" providerId="ADAL" clId="{90D74687-AA5C-4A28-8EE9-8DC8C00092C4}" dt="2024-08-08T12:14:40.091" v="778" actId="478"/>
          <ac:spMkLst>
            <pc:docMk/>
            <pc:sldMk cId="1099978046" sldId="278"/>
            <ac:spMk id="29" creationId="{B3C29E2A-53D4-2D5F-C6B3-0D4969C925E3}"/>
          </ac:spMkLst>
        </pc:spChg>
        <pc:graphicFrameChg chg="add del mod modGraphic">
          <ac:chgData name="GAURAV, M SAI" userId="12da80c5-dbb4-4a9f-933d-7cb543c67091" providerId="ADAL" clId="{90D74687-AA5C-4A28-8EE9-8DC8C00092C4}" dt="2024-08-08T12:04:26.755" v="421" actId="478"/>
          <ac:graphicFrameMkLst>
            <pc:docMk/>
            <pc:sldMk cId="1099978046" sldId="278"/>
            <ac:graphicFrameMk id="3" creationId="{C5F2E3F2-250D-23EC-C088-68B6FB72806A}"/>
          </ac:graphicFrameMkLst>
        </pc:graphicFrameChg>
        <pc:graphicFrameChg chg="add del mod modGraphic">
          <ac:chgData name="GAURAV, M SAI" userId="12da80c5-dbb4-4a9f-933d-7cb543c67091" providerId="ADAL" clId="{90D74687-AA5C-4A28-8EE9-8DC8C00092C4}" dt="2024-08-08T12:14:23.213" v="772" actId="478"/>
          <ac:graphicFrameMkLst>
            <pc:docMk/>
            <pc:sldMk cId="1099978046" sldId="278"/>
            <ac:graphicFrameMk id="5" creationId="{EA8CB2EC-0E85-14D5-9F62-56E81A90661A}"/>
          </ac:graphicFrameMkLst>
        </pc:graphicFrameChg>
        <pc:graphicFrameChg chg="del">
          <ac:chgData name="GAURAV, M SAI" userId="12da80c5-dbb4-4a9f-933d-7cb543c67091" providerId="ADAL" clId="{90D74687-AA5C-4A28-8EE9-8DC8C00092C4}" dt="2024-08-08T12:06:46.135" v="483" actId="478"/>
          <ac:graphicFrameMkLst>
            <pc:docMk/>
            <pc:sldMk cId="1099978046" sldId="278"/>
            <ac:graphicFrameMk id="10" creationId="{D96356B0-C171-1275-04D3-54A86FA63899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08:37.118" v="513" actId="1076"/>
          <ac:graphicFrameMkLst>
            <pc:docMk/>
            <pc:sldMk cId="1099978046" sldId="278"/>
            <ac:graphicFrameMk id="11" creationId="{E803782C-8A13-E7E9-ECC8-3186B107BE72}"/>
          </ac:graphicFrameMkLst>
        </pc:graphicFrameChg>
        <pc:graphicFrameChg chg="del">
          <ac:chgData name="GAURAV, M SAI" userId="12da80c5-dbb4-4a9f-933d-7cb543c67091" providerId="ADAL" clId="{90D74687-AA5C-4A28-8EE9-8DC8C00092C4}" dt="2024-08-08T12:07:49.222" v="499" actId="478"/>
          <ac:graphicFrameMkLst>
            <pc:docMk/>
            <pc:sldMk cId="1099978046" sldId="278"/>
            <ac:graphicFrameMk id="15" creationId="{4DE562C2-254A-65FB-BC0B-4829EB54895F}"/>
          </ac:graphicFrameMkLst>
        </pc:graphicFrameChg>
        <pc:graphicFrameChg chg="del mod">
          <ac:chgData name="GAURAV, M SAI" userId="12da80c5-dbb4-4a9f-933d-7cb543c67091" providerId="ADAL" clId="{90D74687-AA5C-4A28-8EE9-8DC8C00092C4}" dt="2024-08-08T12:10:01.242" v="581" actId="478"/>
          <ac:graphicFrameMkLst>
            <pc:docMk/>
            <pc:sldMk cId="1099978046" sldId="278"/>
            <ac:graphicFrameMk id="16" creationId="{FD6B7AB8-0B7A-9DA8-58F4-8A101C713ECE}"/>
          </ac:graphicFrameMkLst>
        </pc:graphicFrameChg>
        <pc:graphicFrameChg chg="del">
          <ac:chgData name="GAURAV, M SAI" userId="12da80c5-dbb4-4a9f-933d-7cb543c67091" providerId="ADAL" clId="{90D74687-AA5C-4A28-8EE9-8DC8C00092C4}" dt="2024-08-08T12:10:43.568" v="591" actId="478"/>
          <ac:graphicFrameMkLst>
            <pc:docMk/>
            <pc:sldMk cId="1099978046" sldId="278"/>
            <ac:graphicFrameMk id="18" creationId="{110F52D2-7325-7C6E-0582-CF9C98437586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08:44.590" v="515" actId="1076"/>
          <ac:graphicFrameMkLst>
            <pc:docMk/>
            <pc:sldMk cId="1099978046" sldId="278"/>
            <ac:graphicFrameMk id="20" creationId="{3F17956B-0E4F-EB63-6FD5-7EA6FA963B82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08:54.266" v="518" actId="1076"/>
          <ac:graphicFrameMkLst>
            <pc:docMk/>
            <pc:sldMk cId="1099978046" sldId="278"/>
            <ac:graphicFrameMk id="21" creationId="{8F2F7DD8-EE3D-28A1-FF48-E3229F4F7D9C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09:54.180" v="578" actId="20577"/>
          <ac:graphicFrameMkLst>
            <pc:docMk/>
            <pc:sldMk cId="1099978046" sldId="278"/>
            <ac:graphicFrameMk id="22" creationId="{AFD8178F-D1E1-DC00-3CCF-4AB91735DD37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10:27.362" v="588" actId="20577"/>
          <ac:graphicFrameMkLst>
            <pc:docMk/>
            <pc:sldMk cId="1099978046" sldId="278"/>
            <ac:graphicFrameMk id="24" creationId="{A70FE60C-6BC8-FC62-6093-646819712723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11:36.056" v="618" actId="1076"/>
          <ac:graphicFrameMkLst>
            <pc:docMk/>
            <pc:sldMk cId="1099978046" sldId="278"/>
            <ac:graphicFrameMk id="25" creationId="{953750EF-06D2-6A8E-9B86-AD3551FF42A0}"/>
          </ac:graphicFrameMkLst>
        </pc:graphicFrameChg>
        <pc:graphicFrameChg chg="add mod modGraphic">
          <ac:chgData name="GAURAV, M SAI" userId="12da80c5-dbb4-4a9f-933d-7cb543c67091" providerId="ADAL" clId="{90D74687-AA5C-4A28-8EE9-8DC8C00092C4}" dt="2024-08-08T12:14:09.508" v="771" actId="20577"/>
          <ac:graphicFrameMkLst>
            <pc:docMk/>
            <pc:sldMk cId="1099978046" sldId="278"/>
            <ac:graphicFrameMk id="27" creationId="{B7B9520E-684C-A016-2CD5-C3AF521D46B0}"/>
          </ac:graphicFrameMkLst>
        </pc:graphicFrameChg>
      </pc:sldChg>
      <pc:sldChg chg="delSp modSp add del mod">
        <pc:chgData name="GAURAV, M SAI" userId="12da80c5-dbb4-4a9f-933d-7cb543c67091" providerId="ADAL" clId="{90D74687-AA5C-4A28-8EE9-8DC8C00092C4}" dt="2024-08-08T12:17:03.228" v="792" actId="47"/>
        <pc:sldMkLst>
          <pc:docMk/>
          <pc:sldMk cId="4151326952" sldId="279"/>
        </pc:sldMkLst>
        <pc:spChg chg="del mod">
          <ac:chgData name="GAURAV, M SAI" userId="12da80c5-dbb4-4a9f-933d-7cb543c67091" providerId="ADAL" clId="{90D74687-AA5C-4A28-8EE9-8DC8C00092C4}" dt="2024-08-08T12:17:01.256" v="791"/>
          <ac:spMkLst>
            <pc:docMk/>
            <pc:sldMk cId="4151326952" sldId="279"/>
            <ac:spMk id="3" creationId="{21CA44C9-1D3B-B64C-30CC-AF24C4EBCCCA}"/>
          </ac:spMkLst>
        </pc:spChg>
      </pc:sldChg>
      <pc:sldChg chg="add">
        <pc:chgData name="GAURAV, M SAI" userId="12da80c5-dbb4-4a9f-933d-7cb543c67091" providerId="ADAL" clId="{90D74687-AA5C-4A28-8EE9-8DC8C00092C4}" dt="2024-08-08T12:16:34.619" v="780"/>
        <pc:sldMkLst>
          <pc:docMk/>
          <pc:sldMk cId="185915276" sldId="280"/>
        </pc:sldMkLst>
      </pc:sldChg>
      <pc:sldChg chg="add del">
        <pc:chgData name="GAURAV, M SAI" userId="12da80c5-dbb4-4a9f-933d-7cb543c67091" providerId="ADAL" clId="{90D74687-AA5C-4A28-8EE9-8DC8C00092C4}" dt="2024-08-08T12:17:03.228" v="792" actId="47"/>
        <pc:sldMkLst>
          <pc:docMk/>
          <pc:sldMk cId="2088241050" sldId="281"/>
        </pc:sldMkLst>
      </pc:sldChg>
      <pc:sldChg chg="add del">
        <pc:chgData name="GAURAV, M SAI" userId="12da80c5-dbb4-4a9f-933d-7cb543c67091" providerId="ADAL" clId="{90D74687-AA5C-4A28-8EE9-8DC8C00092C4}" dt="2024-08-08T12:17:03.228" v="792" actId="47"/>
        <pc:sldMkLst>
          <pc:docMk/>
          <pc:sldMk cId="2414987940" sldId="282"/>
        </pc:sldMkLst>
      </pc:sldChg>
    </pc:docChg>
  </pc:docChgLst>
  <pc:docChgLst>
    <pc:chgData name="GAURAV, M SAI" userId="12da80c5-dbb4-4a9f-933d-7cb543c67091" providerId="ADAL" clId="{55066026-A155-40D4-8F6A-60E4EEB736F2}"/>
    <pc:docChg chg="custSel modSld">
      <pc:chgData name="GAURAV, M SAI" userId="12da80c5-dbb4-4a9f-933d-7cb543c67091" providerId="ADAL" clId="{55066026-A155-40D4-8F6A-60E4EEB736F2}" dt="2024-09-19T06:22:28.965" v="235" actId="20577"/>
      <pc:docMkLst>
        <pc:docMk/>
      </pc:docMkLst>
      <pc:sldChg chg="addSp delSp modSp mod">
        <pc:chgData name="GAURAV, M SAI" userId="12da80c5-dbb4-4a9f-933d-7cb543c67091" providerId="ADAL" clId="{55066026-A155-40D4-8F6A-60E4EEB736F2}" dt="2024-09-19T06:22:28.965" v="235" actId="20577"/>
        <pc:sldMkLst>
          <pc:docMk/>
          <pc:sldMk cId="476849391" sldId="276"/>
        </pc:sldMkLst>
        <pc:spChg chg="mod">
          <ac:chgData name="GAURAV, M SAI" userId="12da80c5-dbb4-4a9f-933d-7cb543c67091" providerId="ADAL" clId="{55066026-A155-40D4-8F6A-60E4EEB736F2}" dt="2024-09-19T06:22:28.965" v="235" actId="20577"/>
          <ac:spMkLst>
            <pc:docMk/>
            <pc:sldMk cId="476849391" sldId="276"/>
            <ac:spMk id="8" creationId="{84C5FFDD-19D1-27BD-41F1-9EF7380FC960}"/>
          </ac:spMkLst>
        </pc:spChg>
        <pc:graphicFrameChg chg="add mod modGraphic">
          <ac:chgData name="GAURAV, M SAI" userId="12da80c5-dbb4-4a9f-933d-7cb543c67091" providerId="ADAL" clId="{55066026-A155-40D4-8F6A-60E4EEB736F2}" dt="2024-09-19T05:53:16.971" v="222" actId="14100"/>
          <ac:graphicFrameMkLst>
            <pc:docMk/>
            <pc:sldMk cId="476849391" sldId="276"/>
            <ac:graphicFrameMk id="3" creationId="{9AFD2649-495A-55BF-4C96-006C4CBB9539}"/>
          </ac:graphicFrameMkLst>
        </pc:graphicFrameChg>
        <pc:graphicFrameChg chg="del modGraphic">
          <ac:chgData name="GAURAV, M SAI" userId="12da80c5-dbb4-4a9f-933d-7cb543c67091" providerId="ADAL" clId="{55066026-A155-40D4-8F6A-60E4EEB736F2}" dt="2024-09-19T05:49:55.130" v="1" actId="478"/>
          <ac:graphicFrameMkLst>
            <pc:docMk/>
            <pc:sldMk cId="476849391" sldId="276"/>
            <ac:graphicFrameMk id="9" creationId="{9B0D430A-490A-E2B2-99A5-38530BA9763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3D53-1463-37A8-45E6-2EB7ADED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29E4D-559A-3E30-98DE-8C994858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04771-1EA6-9B85-7AEE-75E2295F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CE2C0-FC25-6CD7-0664-E2C526A8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B8A9-F59E-4B75-456F-A780FCF1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5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5C21-924E-142C-C81E-6B3CD93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148E5-9221-DD95-F49C-B42705F24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4188-CE9B-F7F1-A2CE-6001B225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834C-48EA-CB65-503A-584AA104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6C0E-9087-E8D8-ADF2-F0B6979C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6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75A37-2FA8-ACD4-111A-BA0C3ACE7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43906-9ADF-62D3-B15E-A1343058D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C0C4-4D9B-BECD-92A3-81AE9701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F7C01-9481-9C30-65F7-6432F533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A2A9-5464-78C7-D91A-829AD995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6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1BF3-A3C6-B709-D25B-06468B24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9040-F803-A20E-181A-4C2CB59C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FA02F-2F67-0B9C-E7A1-3CE5F3AC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6875-8568-C81B-D37D-4FB13341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86F2-33AA-4D7E-80E1-F76EC3BF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0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92D8-2BF8-B439-901E-DC1DBA20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2A61-24D0-5B11-AB05-B0D5CD9D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8DAF-3F42-25F8-ED88-FB63432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79172-1456-87F7-223E-798C16B5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8630-4B3B-C55D-4D54-5E2A8753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7680-9FF1-C2C6-D24C-CEC6232D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36A2-D397-4B2F-E5A9-C75110884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C7142-4764-BFFF-8F35-BBFF7552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D7CC-AEC1-3818-10B8-2E4EB1D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C5AF0-0F8A-EB9F-E210-7DC10DC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13C71-0F64-CC07-1A8B-DDDC9C62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5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BAB7-22E2-6270-BED3-6E6F103C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02F81-82A6-C631-3D70-68F53A10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78AD6-23C9-9450-1B87-E022F1E7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6DCE7-5429-761F-12DD-4873C114C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1BAFD-68D2-E845-FB73-9A90A313A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0B68F-918F-08AF-51E4-E12B6D6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D1133-40B6-1F70-1624-D6F1F2B9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3284D-2A6B-FADE-8812-D85319CA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DF5-AE86-5917-A3DC-BA670010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FDC11-20AB-3CAB-5AD9-F860A841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79A2E-EBAD-E965-1F0B-2574E2B1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6D8B7-153D-98FC-0BE3-6E86CF5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0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90FB2-4E33-90D3-99AB-43774DE5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33B85-B566-5894-FA72-3F99E3DA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A81F3-0C67-2817-EBBE-14759363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5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F9DC-8005-1293-95BA-9E482BBB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E29D-452A-C184-FA01-D86E5149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E462-5176-43EE-FCE8-21ADBEA1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33576-8F94-BEC4-79F4-959A8917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4DDD1-B137-C145-1BEB-49B29C6E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EC41-EEE6-5034-D894-0E69529A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33DD-EC5A-BBB6-4CF8-AC53CDF2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757C-ED2D-84C6-40A6-3432910DD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F721-B41E-D733-553C-BE06F16D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31BA-C4CC-0D93-0800-394D4E03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E289F-AA00-6BE8-1E99-49956B3E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C140-2CAF-20BF-FC6A-B318C849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4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F06BE-3F46-79B2-330B-48943796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2A9BB-D65D-CD53-371E-7CDD82C32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A56D-77F7-29BC-DBD6-3BB43516C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4CDB-C874-4C51-8F43-78AE4C91962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75984-B48A-A358-DF29-A270AB8B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59D2-B9B7-C112-D3EE-9EFF8D73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AF4B-C95A-49E2-A48F-938ADFAD07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8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B283-E8C1-C59B-DC77-7CD89518E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3898" y="1896970"/>
            <a:ext cx="7848872" cy="165341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Product Review Categorization Using Transformer Embeddings</a:t>
            </a:r>
            <a:endParaRPr lang="en-IN" sz="4400" b="1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BB5A0-EF1F-50CE-43DE-69464AB9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2646" y="3673371"/>
            <a:ext cx="4563492" cy="2671780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solidFill>
                  <a:srgbClr val="00B0F0"/>
                </a:solidFill>
              </a:rPr>
              <a:t>By</a:t>
            </a:r>
          </a:p>
          <a:p>
            <a:pPr algn="l"/>
            <a:r>
              <a:rPr lang="en-IN" b="1" dirty="0">
                <a:solidFill>
                  <a:srgbClr val="00B0F0"/>
                </a:solidFill>
              </a:rPr>
              <a:t>M Sai Gaurav</a:t>
            </a:r>
          </a:p>
          <a:p>
            <a:pPr algn="l"/>
            <a:r>
              <a:rPr lang="en-IN" b="1" dirty="0">
                <a:solidFill>
                  <a:srgbClr val="002060"/>
                </a:solidFill>
              </a:rPr>
              <a:t>Under the Guidance of</a:t>
            </a:r>
          </a:p>
          <a:p>
            <a:pPr algn="l"/>
            <a:r>
              <a:rPr lang="en-IN" b="1" dirty="0">
                <a:solidFill>
                  <a:srgbClr val="002060"/>
                </a:solidFill>
              </a:rPr>
              <a:t>Dr. S. Sujana.</a:t>
            </a:r>
          </a:p>
          <a:p>
            <a:pPr algn="l"/>
            <a:r>
              <a:rPr lang="en-IN" b="1" dirty="0">
                <a:solidFill>
                  <a:srgbClr val="002060"/>
                </a:solidFill>
              </a:rPr>
              <a:t>Assistant Professor</a:t>
            </a:r>
          </a:p>
          <a:p>
            <a:pPr algn="l"/>
            <a:r>
              <a:rPr lang="en-IN" b="1" dirty="0">
                <a:solidFill>
                  <a:srgbClr val="002060"/>
                </a:solidFill>
              </a:rPr>
              <a:t>Vardhaman College of Engineering</a:t>
            </a:r>
          </a:p>
          <a:p>
            <a:pPr algn="l"/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97895-C984-E9C7-1C9B-EC3EFAAFA0C6}"/>
              </a:ext>
            </a:extLst>
          </p:cNvPr>
          <p:cNvSpPr txBox="1"/>
          <p:nvPr/>
        </p:nvSpPr>
        <p:spPr>
          <a:xfrm>
            <a:off x="4583832" y="1405521"/>
            <a:ext cx="39490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Course Code - AIMLCZG628T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Dissertation- Abstract Review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C92965-90D9-84CD-9DB0-E61BD779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43102"/>
            <a:ext cx="1224136" cy="1033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E99944-CC4F-81DB-4FC7-A9E602A755CD}"/>
              </a:ext>
            </a:extLst>
          </p:cNvPr>
          <p:cNvSpPr txBox="1"/>
          <p:nvPr/>
        </p:nvSpPr>
        <p:spPr>
          <a:xfrm>
            <a:off x="3431704" y="107047"/>
            <a:ext cx="5868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Birla Institute of Technology &amp; Science Pilani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86E44-351D-E8BB-A939-CBE46FEF9415}"/>
              </a:ext>
            </a:extLst>
          </p:cNvPr>
          <p:cNvSpPr txBox="1"/>
          <p:nvPr/>
        </p:nvSpPr>
        <p:spPr>
          <a:xfrm>
            <a:off x="2567608" y="568712"/>
            <a:ext cx="8538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                                             MTech</a:t>
            </a:r>
            <a:br>
              <a:rPr lang="en-IN" sz="2400" b="1" dirty="0">
                <a:solidFill>
                  <a:srgbClr val="00B050"/>
                </a:solidFill>
              </a:rPr>
            </a:br>
            <a:r>
              <a:rPr lang="en-IN" sz="2400" b="1" dirty="0">
                <a:solidFill>
                  <a:srgbClr val="00B050"/>
                </a:solidFill>
              </a:rPr>
              <a:t>Department of Artificial Intelligence &amp; Machine Learning </a:t>
            </a:r>
          </a:p>
        </p:txBody>
      </p:sp>
      <p:pic>
        <p:nvPicPr>
          <p:cNvPr id="4" name="Picture 2" descr="12 Product Review Examples to Get Eyes in 2022">
            <a:extLst>
              <a:ext uri="{FF2B5EF4-FFF2-40B4-BE49-F238E27FC236}">
                <a16:creationId xmlns:a16="http://schemas.microsoft.com/office/drawing/2014/main" id="{D6620F61-6DCA-915E-8A0F-9750AE48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733177"/>
            <a:ext cx="5616624" cy="255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2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404664"/>
            <a:ext cx="6192688" cy="1033964"/>
          </a:xfrm>
        </p:spPr>
        <p:txBody>
          <a:bodyPr>
            <a:normAutofit/>
          </a:bodyPr>
          <a:lstStyle/>
          <a:p>
            <a:r>
              <a:rPr lang="en-IN" b="1" dirty="0"/>
              <a:t>Work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B8E1-78DC-B704-AD52-6B2ECAEBEB9A}"/>
              </a:ext>
            </a:extLst>
          </p:cNvPr>
          <p:cNvSpPr txBox="1"/>
          <p:nvPr/>
        </p:nvSpPr>
        <p:spPr>
          <a:xfrm>
            <a:off x="6086173" y="6379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ED1BD9-3CC3-6929-9513-349F6ACC8A08}"/>
              </a:ext>
            </a:extLst>
          </p:cNvPr>
          <p:cNvSpPr/>
          <p:nvPr/>
        </p:nvSpPr>
        <p:spPr>
          <a:xfrm>
            <a:off x="2064341" y="2125901"/>
            <a:ext cx="67338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3E6EFDA-EF51-8F3C-5990-A5D27FB37193}"/>
              </a:ext>
            </a:extLst>
          </p:cNvPr>
          <p:cNvSpPr/>
          <p:nvPr/>
        </p:nvSpPr>
        <p:spPr>
          <a:xfrm>
            <a:off x="10070799" y="3315543"/>
            <a:ext cx="484632" cy="6566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D1FA5F7-6613-2566-8734-DE61F9AB34D1}"/>
              </a:ext>
            </a:extLst>
          </p:cNvPr>
          <p:cNvSpPr/>
          <p:nvPr/>
        </p:nvSpPr>
        <p:spPr>
          <a:xfrm>
            <a:off x="5311323" y="2116047"/>
            <a:ext cx="5984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8C1F42E4-A1A0-00D3-B23B-3FAABC6F65A0}"/>
              </a:ext>
            </a:extLst>
          </p:cNvPr>
          <p:cNvSpPr/>
          <p:nvPr/>
        </p:nvSpPr>
        <p:spPr>
          <a:xfrm>
            <a:off x="8141993" y="4698457"/>
            <a:ext cx="813240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03782C-8A13-E7E9-ECC8-3186B107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12471"/>
              </p:ext>
            </p:extLst>
          </p:nvPr>
        </p:nvGraphicFramePr>
        <p:xfrm>
          <a:off x="267990" y="1782289"/>
          <a:ext cx="165154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546">
                  <a:extLst>
                    <a:ext uri="{9D8B030D-6E8A-4147-A177-3AD203B41FA5}">
                      <a16:colId xmlns:a16="http://schemas.microsoft.com/office/drawing/2014/main" val="2338358206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r>
                        <a:rPr lang="en-IN" sz="2400" dirty="0"/>
                        <a:t>    </a:t>
                      </a:r>
                    </a:p>
                    <a:p>
                      <a:r>
                        <a:rPr lang="en-IN" sz="2400" dirty="0"/>
                        <a:t>     Input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1713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17956B-0E4F-EB63-6FD5-7EA6FA96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36885"/>
              </p:ext>
            </p:extLst>
          </p:nvPr>
        </p:nvGraphicFramePr>
        <p:xfrm>
          <a:off x="2811160" y="1714107"/>
          <a:ext cx="2377902" cy="129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902">
                  <a:extLst>
                    <a:ext uri="{9D8B030D-6E8A-4147-A177-3AD203B41FA5}">
                      <a16:colId xmlns:a16="http://schemas.microsoft.com/office/drawing/2014/main" val="2338358206"/>
                    </a:ext>
                  </a:extLst>
                </a:gridCol>
              </a:tblGrid>
              <a:tr h="1292391">
                <a:tc>
                  <a:txBody>
                    <a:bodyPr/>
                    <a:lstStyle/>
                    <a:p>
                      <a:r>
                        <a:rPr lang="en-IN" sz="2400" dirty="0"/>
                        <a:t>    </a:t>
                      </a:r>
                    </a:p>
                    <a:p>
                      <a:r>
                        <a:rPr lang="en-IN" sz="2400" dirty="0"/>
                        <a:t>   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1713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F2F7DD8-EE3D-28A1-FF48-E3229F4F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95887"/>
              </p:ext>
            </p:extLst>
          </p:nvPr>
        </p:nvGraphicFramePr>
        <p:xfrm>
          <a:off x="6026552" y="1543668"/>
          <a:ext cx="225084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40">
                  <a:extLst>
                    <a:ext uri="{9D8B030D-6E8A-4147-A177-3AD203B41FA5}">
                      <a16:colId xmlns:a16="http://schemas.microsoft.com/office/drawing/2014/main" val="2338358206"/>
                    </a:ext>
                  </a:extLst>
                </a:gridCol>
              </a:tblGrid>
              <a:tr h="1292391">
                <a:tc>
                  <a:txBody>
                    <a:bodyPr/>
                    <a:lstStyle/>
                    <a:p>
                      <a:r>
                        <a:rPr lang="en-IN" sz="2400" dirty="0"/>
                        <a:t>    </a:t>
                      </a:r>
                    </a:p>
                    <a:p>
                      <a:r>
                        <a:rPr lang="en-IN" sz="2400" dirty="0"/>
                        <a:t>   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Input 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Preparation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1713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FD8178F-D1E1-DC00-3CCF-4AB91735D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4158"/>
              </p:ext>
            </p:extLst>
          </p:nvPr>
        </p:nvGraphicFramePr>
        <p:xfrm>
          <a:off x="9089666" y="1514957"/>
          <a:ext cx="225084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40">
                  <a:extLst>
                    <a:ext uri="{9D8B030D-6E8A-4147-A177-3AD203B41FA5}">
                      <a16:colId xmlns:a16="http://schemas.microsoft.com/office/drawing/2014/main" val="2338358206"/>
                    </a:ext>
                  </a:extLst>
                </a:gridCol>
              </a:tblGrid>
              <a:tr h="1292391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Model   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Inference</a:t>
                      </a:r>
                    </a:p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17135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E37B424B-BD55-1E7C-EAA8-F4CA61F59336}"/>
              </a:ext>
            </a:extLst>
          </p:cNvPr>
          <p:cNvSpPr/>
          <p:nvPr/>
        </p:nvSpPr>
        <p:spPr>
          <a:xfrm>
            <a:off x="8384315" y="2049881"/>
            <a:ext cx="5984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70FE60C-6BC8-FC62-6093-646819712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0907"/>
              </p:ext>
            </p:extLst>
          </p:nvPr>
        </p:nvGraphicFramePr>
        <p:xfrm>
          <a:off x="9187695" y="4294578"/>
          <a:ext cx="2250840" cy="129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840">
                  <a:extLst>
                    <a:ext uri="{9D8B030D-6E8A-4147-A177-3AD203B41FA5}">
                      <a16:colId xmlns:a16="http://schemas.microsoft.com/office/drawing/2014/main" val="2338358206"/>
                    </a:ext>
                  </a:extLst>
                </a:gridCol>
              </a:tblGrid>
              <a:tr h="1292391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Prediction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1713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53750EF-06D2-6A8E-9B86-AD3551FF4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39187"/>
              </p:ext>
            </p:extLst>
          </p:nvPr>
        </p:nvGraphicFramePr>
        <p:xfrm>
          <a:off x="6026552" y="3942539"/>
          <a:ext cx="1905254" cy="2014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254">
                  <a:extLst>
                    <a:ext uri="{9D8B030D-6E8A-4147-A177-3AD203B41FA5}">
                      <a16:colId xmlns:a16="http://schemas.microsoft.com/office/drawing/2014/main" val="2338358206"/>
                    </a:ext>
                  </a:extLst>
                </a:gridCol>
              </a:tblGrid>
              <a:tr h="2014742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Aspect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Based 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Analysis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17135"/>
                  </a:ext>
                </a:extLst>
              </a:tr>
            </a:tbl>
          </a:graphicData>
        </a:graphic>
      </p:graphicFrame>
      <p:sp>
        <p:nvSpPr>
          <p:cNvPr id="26" name="Arrow: Left 25">
            <a:extLst>
              <a:ext uri="{FF2B5EF4-FFF2-40B4-BE49-F238E27FC236}">
                <a16:creationId xmlns:a16="http://schemas.microsoft.com/office/drawing/2014/main" id="{D9A4A877-50DC-797E-DBEB-7A7A4DB7B540}"/>
              </a:ext>
            </a:extLst>
          </p:cNvPr>
          <p:cNvSpPr/>
          <p:nvPr/>
        </p:nvSpPr>
        <p:spPr>
          <a:xfrm>
            <a:off x="4980850" y="4698457"/>
            <a:ext cx="813240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7B9520E-684C-A016-2CD5-C3AF521D4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40234"/>
              </p:ext>
            </p:extLst>
          </p:nvPr>
        </p:nvGraphicFramePr>
        <p:xfrm>
          <a:off x="2567608" y="4213386"/>
          <a:ext cx="2088232" cy="147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338358206"/>
                    </a:ext>
                  </a:extLst>
                </a:gridCol>
              </a:tblGrid>
              <a:tr h="1473048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Interpretation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17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97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404664"/>
            <a:ext cx="5688632" cy="1033964"/>
          </a:xfrm>
        </p:spPr>
        <p:txBody>
          <a:bodyPr>
            <a:normAutofit/>
          </a:bodyPr>
          <a:lstStyle/>
          <a:p>
            <a:r>
              <a:rPr lang="en-IN" b="1" dirty="0"/>
              <a:t>Sample Input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Review 1: "The product quality is exceptional with clear sound and deep bass. The battery life is impressive, lasting over 20 hours on a single charge. However, the customer service was unhelpful when I needed assistance. The design is sleek and stylish, but the controls are a bit confusing. Overall, it's a good value for money."</a:t>
            </a:r>
          </a:p>
          <a:p>
            <a:pPr marL="0" indent="0">
              <a:buNone/>
            </a:pPr>
            <a:r>
              <a:rPr lang="en-US" dirty="0"/>
              <a:t>Review 2: ﻿ "The sound performance is fantastic, but the build quality feels a bit cheap. I've had issues with the Bluetooth connectivity, which affects the user experience. Despite these issues, the headphones are quite functional and feature-rich. They are also very comfortable to wear for long periods."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B8E1-78DC-B704-AD52-6B2ECAEBEB9A}"/>
              </a:ext>
            </a:extLst>
          </p:cNvPr>
          <p:cNvSpPr txBox="1"/>
          <p:nvPr/>
        </p:nvSpPr>
        <p:spPr>
          <a:xfrm>
            <a:off x="6086173" y="6379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414810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404664"/>
            <a:ext cx="5688632" cy="1033964"/>
          </a:xfrm>
        </p:spPr>
        <p:txBody>
          <a:bodyPr>
            <a:normAutofit/>
          </a:bodyPr>
          <a:lstStyle/>
          <a:p>
            <a:r>
              <a:rPr lang="en-IN" b="1" dirty="0"/>
              <a:t>Output</a:t>
            </a:r>
          </a:p>
        </p:txBody>
      </p:sp>
      <p:pic>
        <p:nvPicPr>
          <p:cNvPr id="4" name="Picture 3" descr="A logo with text and symbols&#10;&#10;Description automatically generated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B8E1-78DC-B704-AD52-6B2ECAEBEB9A}"/>
              </a:ext>
            </a:extLst>
          </p:cNvPr>
          <p:cNvSpPr txBox="1"/>
          <p:nvPr/>
        </p:nvSpPr>
        <p:spPr>
          <a:xfrm>
            <a:off x="6086173" y="6379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Product Review Categorization Using Transformer Embeddings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C5FFDD-19D1-27BD-41F1-9EF7380F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73" y="1556792"/>
            <a:ext cx="10515600" cy="47525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Sample Output will be as following -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FD2649-495A-55BF-4C96-006C4CBB9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12591"/>
              </p:ext>
            </p:extLst>
          </p:nvPr>
        </p:nvGraphicFramePr>
        <p:xfrm>
          <a:off x="1131132" y="2420888"/>
          <a:ext cx="1022266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188">
                  <a:extLst>
                    <a:ext uri="{9D8B030D-6E8A-4147-A177-3AD203B41FA5}">
                      <a16:colId xmlns:a16="http://schemas.microsoft.com/office/drawing/2014/main" val="4223861142"/>
                    </a:ext>
                  </a:extLst>
                </a:gridCol>
                <a:gridCol w="7901480">
                  <a:extLst>
                    <a:ext uri="{9D8B030D-6E8A-4147-A177-3AD203B41FA5}">
                      <a16:colId xmlns:a16="http://schemas.microsoft.com/office/drawing/2014/main" val="3195353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8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7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3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8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 display and camera is praised but battery life and occasional stutters lower the overall product quality rating.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9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5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48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7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Justification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86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49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658" y="147011"/>
            <a:ext cx="10515600" cy="1270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BERT: Pre-training of Deep Bidirectional Transformers for Language Understanding - </a:t>
            </a:r>
            <a:r>
              <a:rPr lang="en-IN" sz="2800" b="1" dirty="0"/>
              <a:t>Jacob Devlin Ming-Wei Chang Kenton Lee Kristina Toutanova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5567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They have introduced a new model called BERT (</a:t>
            </a:r>
            <a:r>
              <a:rPr lang="en-IN" dirty="0"/>
              <a:t>Bidirectional Encoder Representations from Transformers).</a:t>
            </a:r>
          </a:p>
          <a:p>
            <a:r>
              <a:rPr lang="en-US" dirty="0"/>
              <a:t>BERT is designed to pretrain deep bidirectional representations from unlabeled text by jointly conditioning on both left and right context in all layers.</a:t>
            </a:r>
          </a:p>
          <a:p>
            <a:r>
              <a:rPr lang="en-US" dirty="0"/>
              <a:t>As a result, the pre-trained BERT model can be finetuned with just one additional output layer to create state-of-the-art models for a wide range of tasks, such as question answering and language inference, without substantial task specific architecture modifications.</a:t>
            </a:r>
          </a:p>
          <a:p>
            <a:r>
              <a:rPr lang="en-US" dirty="0"/>
              <a:t>It obtains new state-of-the-art results on eleven natural language processing tasks, including pushing the GLUE score to 80.5% (7.7% point absolute improvement), Multi NLI accuracy to 86.7%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0C37-3A98-9AE5-9FDF-5E3E5623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24729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CFFF47-924B-69FC-A120-F429DC2433B9}"/>
              </a:ext>
            </a:extLst>
          </p:cNvPr>
          <p:cNvSpPr txBox="1"/>
          <p:nvPr/>
        </p:nvSpPr>
        <p:spPr>
          <a:xfrm>
            <a:off x="6096000" y="6295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1584772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97605"/>
            <a:ext cx="9937104" cy="1191667"/>
          </a:xfrm>
        </p:spPr>
        <p:txBody>
          <a:bodyPr>
            <a:normAutofit/>
          </a:bodyPr>
          <a:lstStyle/>
          <a:p>
            <a:r>
              <a:rPr lang="en-US" sz="2800" b="1" dirty="0"/>
              <a:t>Utilizing BERT for Aspect-Based Sentiment Analysis via Constructing Auxiliary Sentence - Chi Sun, </a:t>
            </a:r>
            <a:r>
              <a:rPr lang="en-US" sz="2800" b="1" dirty="0" err="1"/>
              <a:t>Luyao</a:t>
            </a:r>
            <a:r>
              <a:rPr lang="en-US" sz="2800" b="1" dirty="0"/>
              <a:t> Huang, </a:t>
            </a:r>
            <a:r>
              <a:rPr lang="en-US" sz="2800" b="1" dirty="0" err="1"/>
              <a:t>Xipeng</a:t>
            </a:r>
            <a:r>
              <a:rPr lang="en-US" sz="2800" b="1" dirty="0"/>
              <a:t> Qiu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1607"/>
          </a:xfrm>
        </p:spPr>
        <p:txBody>
          <a:bodyPr>
            <a:normAutofit/>
          </a:bodyPr>
          <a:lstStyle/>
          <a:p>
            <a:r>
              <a:rPr lang="en-US" dirty="0"/>
              <a:t>Aspect-based sentiment analysis (ABSA), which aims to identify fine-grained opinion polarity towards a specific aspect, is a challenging subtask of sentiment analysis (SA). </a:t>
            </a:r>
          </a:p>
          <a:p>
            <a:r>
              <a:rPr lang="en-US" dirty="0"/>
              <a:t>In this paper, we construct an auxiliary sentence from the aspect and convert ABSA to a sentence-pair classification task, such as question answering (QA) and natural language inference (NLI). </a:t>
            </a:r>
          </a:p>
          <a:p>
            <a:r>
              <a:rPr lang="en-US" dirty="0"/>
              <a:t>We fine-tune the pre-trained model from BERT and achieve new state of the results.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0C37-3A98-9AE5-9FDF-5E3E5623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5940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1A199-0D63-7780-D061-24F6B9BD3055}"/>
              </a:ext>
            </a:extLst>
          </p:cNvPr>
          <p:cNvSpPr txBox="1"/>
          <p:nvPr/>
        </p:nvSpPr>
        <p:spPr>
          <a:xfrm>
            <a:off x="6096000" y="63813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204083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377429"/>
            <a:ext cx="9865096" cy="1191667"/>
          </a:xfrm>
        </p:spPr>
        <p:txBody>
          <a:bodyPr>
            <a:noAutofit/>
          </a:bodyPr>
          <a:lstStyle/>
          <a:p>
            <a:r>
              <a:rPr lang="en-US" sz="2800" b="1" dirty="0"/>
              <a:t>Distil BERT, a distilled version of BERT: smaller, faster, cheaper and lighter - Victor SANH, Lysandre DEBUT, Julien CHAUMOND, Thomas WOLF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08" y="1844824"/>
            <a:ext cx="11370383" cy="4536504"/>
          </a:xfrm>
        </p:spPr>
        <p:txBody>
          <a:bodyPr>
            <a:normAutofit/>
          </a:bodyPr>
          <a:lstStyle/>
          <a:p>
            <a:r>
              <a:rPr lang="en-US" dirty="0"/>
              <a:t>In this work, we propose a method to pre-train a smaller general purpose language representation model, called </a:t>
            </a:r>
            <a:r>
              <a:rPr lang="en-US" dirty="0" err="1"/>
              <a:t>DistilBERT</a:t>
            </a:r>
            <a:r>
              <a:rPr lang="en-US" dirty="0"/>
              <a:t>, which can then be finetuned with good performances on a wide range of tasks like its larger counterparts.</a:t>
            </a:r>
          </a:p>
          <a:p>
            <a:r>
              <a:rPr lang="en-US" dirty="0"/>
              <a:t>To leverage the inductive biases learned by larger models during pre-training, we introduce a triple loss combining language modeling, distillation and cosine-distance losses. Our smaller, faster and lighter model is cheaper to pre-train and demonstrate its capabilities for on-device computations in a proof-of-concept experiment and a comparative on-device study.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0C37-3A98-9AE5-9FDF-5E3E5623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5940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E94CF-0A0C-6779-8764-879F6A31C77F}"/>
              </a:ext>
            </a:extLst>
          </p:cNvPr>
          <p:cNvSpPr txBox="1"/>
          <p:nvPr/>
        </p:nvSpPr>
        <p:spPr>
          <a:xfrm>
            <a:off x="6066275" y="6287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87938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281688"/>
            <a:ext cx="9721080" cy="1191667"/>
          </a:xfrm>
        </p:spPr>
        <p:txBody>
          <a:bodyPr>
            <a:normAutofit/>
          </a:bodyPr>
          <a:lstStyle/>
          <a:p>
            <a:r>
              <a:rPr lang="en-US" sz="2800" b="1" dirty="0"/>
              <a:t>Efficient Estimation of Word Representations in Vector Space - </a:t>
            </a:r>
            <a:r>
              <a:rPr lang="es-ES" sz="2800" b="1" dirty="0"/>
              <a:t>Tomas </a:t>
            </a:r>
            <a:r>
              <a:rPr lang="es-ES" sz="2800" b="1" dirty="0" err="1"/>
              <a:t>Mikolov</a:t>
            </a:r>
            <a:r>
              <a:rPr lang="es-ES" sz="2800" b="1" dirty="0"/>
              <a:t>, Kai Chen, Greg Corrado, Jeffrey Dean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They proposed two novel model architectures for computing continuous vector representations of words from very large data sets. </a:t>
            </a:r>
          </a:p>
          <a:p>
            <a:r>
              <a:rPr lang="en-US" sz="2600" dirty="0"/>
              <a:t>The quality of these representations is measured in a word similarity task, and the results are compared to the previously best performing techniques based on different types of neural networks. </a:t>
            </a:r>
          </a:p>
          <a:p>
            <a:r>
              <a:rPr lang="en-US" sz="2600" dirty="0"/>
              <a:t>We observe large improvements in accuracy at much lower computational cost, i.e. it takes less than a day to learn high quality word vectors from a 1.6 billion words data set. Furthermore, we show that these vectors provide state-of-the-art performance on our test set for measuring syntactic and semantic word similarities.</a:t>
            </a:r>
            <a:br>
              <a:rPr lang="en-IN" sz="2600" b="1" dirty="0"/>
            </a:br>
            <a:endParaRPr lang="en-IN" sz="2600" b="1" dirty="0"/>
          </a:p>
          <a:p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C0C37-3A98-9AE5-9FDF-5E3E5623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5940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83C9F1-4929-13C5-DA9C-3471B87D271E}"/>
              </a:ext>
            </a:extLst>
          </p:cNvPr>
          <p:cNvSpPr txBox="1"/>
          <p:nvPr/>
        </p:nvSpPr>
        <p:spPr>
          <a:xfrm>
            <a:off x="6096000" y="6339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75894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404664"/>
            <a:ext cx="5688632" cy="1033964"/>
          </a:xfrm>
        </p:spPr>
        <p:txBody>
          <a:bodyPr>
            <a:normAutofit/>
          </a:bodyPr>
          <a:lstStyle/>
          <a:p>
            <a:r>
              <a:rPr lang="en-IN" b="1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Transformer-based models Distil BERT (Bidirectional Encoder Representations from Transformers) is used. </a:t>
            </a:r>
          </a:p>
          <a:p>
            <a:r>
              <a:rPr lang="en-IN" dirty="0"/>
              <a:t>Data Preprocessing</a:t>
            </a:r>
            <a:r>
              <a:rPr lang="en-US" dirty="0"/>
              <a:t>, </a:t>
            </a:r>
            <a:r>
              <a:rPr lang="en-IN" dirty="0"/>
              <a:t>Exploratory Data Analysis</a:t>
            </a:r>
            <a:r>
              <a:rPr lang="en-US" dirty="0"/>
              <a:t>, Two models will be developed and trained - </a:t>
            </a:r>
            <a:r>
              <a:rPr lang="en-IN" dirty="0"/>
              <a:t>Baseline Model, Advanced Model, Aspect-Based Sentiment Analysis, Model Evaluation and Validation.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B8E1-78DC-B704-AD52-6B2ECAEBEB9A}"/>
              </a:ext>
            </a:extLst>
          </p:cNvPr>
          <p:cNvSpPr txBox="1"/>
          <p:nvPr/>
        </p:nvSpPr>
        <p:spPr>
          <a:xfrm>
            <a:off x="6086173" y="6379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243931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328540"/>
            <a:ext cx="2952328" cy="864096"/>
          </a:xfrm>
        </p:spPr>
        <p:txBody>
          <a:bodyPr>
            <a:noAutofit/>
          </a:bodyPr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03947"/>
            <a:ext cx="11377264" cy="5095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Devlin, J., Chang, M. W., Lee, K., &amp; Toutanova, K. (2019). BERT: Pre-training of Deep Bidirectional Transformers for Language Understanding. This paper introduces BERT, a transformer-based model that has set new benchmarks for various NLP tasks, including sentiment analysis. 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Mikolov</a:t>
            </a:r>
            <a:r>
              <a:rPr lang="en-US" sz="2400" dirty="0"/>
              <a:t>, T., Chen, K., Corrado, G., &amp; Dean, J. (2013). Efficient Estimation of Word Representations in Vector Space. This seminal paper on Word2Vec highlights the importance of word embeddings in capturing semantic relationships between words. </a:t>
            </a:r>
          </a:p>
          <a:p>
            <a:pPr marL="0" indent="0">
              <a:buNone/>
            </a:pPr>
            <a:r>
              <a:rPr lang="en-US" sz="2400" dirty="0"/>
              <a:t>3. Sanh, V., Debut, L., </a:t>
            </a:r>
            <a:r>
              <a:rPr lang="en-US" sz="2400" dirty="0" err="1"/>
              <a:t>Chaumond</a:t>
            </a:r>
            <a:r>
              <a:rPr lang="en-US" sz="2400" dirty="0"/>
              <a:t>, J., &amp; Wolf, T. (2019). </a:t>
            </a:r>
            <a:r>
              <a:rPr lang="en-US" sz="2400" dirty="0" err="1"/>
              <a:t>DistilBERT</a:t>
            </a:r>
            <a:r>
              <a:rPr lang="en-US" sz="2400" dirty="0"/>
              <a:t>, a distilled version of BERT: smaller, faster, cheaper and lighter. This paper presents </a:t>
            </a:r>
            <a:r>
              <a:rPr lang="en-US" sz="2400" dirty="0" err="1"/>
              <a:t>DistilBERT</a:t>
            </a:r>
            <a:r>
              <a:rPr lang="en-US" sz="2400" dirty="0"/>
              <a:t>, which retains much of BERT's performance while being more computationally efficient, making it ideal for real-time applications. </a:t>
            </a:r>
          </a:p>
          <a:p>
            <a:pPr marL="0" indent="0">
              <a:buNone/>
            </a:pPr>
            <a:r>
              <a:rPr lang="en-US" sz="2400" dirty="0"/>
              <a:t>4. Sun, C., Huang, L., &amp; Qiu, X. (2019). Utilizing BERT for Aspect-Based Sentiment Analysis via Constructing Auxiliary Sentence. This paper explores the application of BERT to ABSA, demonstrating its effectiveness in extracting aspects and determining sentiment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70575-1744-AF3D-2222-8707A108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58673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AEC86-000A-CDE0-49A7-08425F71FFF0}"/>
              </a:ext>
            </a:extLst>
          </p:cNvPr>
          <p:cNvSpPr txBox="1"/>
          <p:nvPr/>
        </p:nvSpPr>
        <p:spPr>
          <a:xfrm>
            <a:off x="6168008" y="64776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109160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CA44C9-1D3B-B64C-30CC-AF24C4EBCCCA}"/>
              </a:ext>
            </a:extLst>
          </p:cNvPr>
          <p:cNvSpPr txBox="1"/>
          <p:nvPr/>
        </p:nvSpPr>
        <p:spPr>
          <a:xfrm>
            <a:off x="2855640" y="2105561"/>
            <a:ext cx="59519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dirty="0">
                <a:solidFill>
                  <a:schemeClr val="accent1">
                    <a:lumMod val="75000"/>
                  </a:schemeClr>
                </a:solidFill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8591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F4E5-486C-4E98-4C44-65E5B10E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0"/>
            <a:ext cx="3528392" cy="1325563"/>
          </a:xfrm>
        </p:spPr>
        <p:txBody>
          <a:bodyPr>
            <a:normAutofit/>
          </a:bodyPr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273B-4EA4-01E3-786B-EBD891B1A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628800"/>
            <a:ext cx="4032448" cy="3116799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Goal</a:t>
            </a:r>
          </a:p>
          <a:p>
            <a:r>
              <a:rPr lang="en-IN" dirty="0"/>
              <a:t>Measurement Criteria</a:t>
            </a:r>
          </a:p>
          <a:p>
            <a:r>
              <a:rPr lang="en-IN" dirty="0"/>
              <a:t>Success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45B18-E216-BCEB-CF7C-0CA23A52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79972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37B66-5E23-89E7-C7EF-DD17D59E5C26}"/>
              </a:ext>
            </a:extLst>
          </p:cNvPr>
          <p:cNvSpPr txBox="1"/>
          <p:nvPr/>
        </p:nvSpPr>
        <p:spPr>
          <a:xfrm>
            <a:off x="6096000" y="63093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92C30-D178-1BCA-AAF7-C9F562C0574F}"/>
              </a:ext>
            </a:extLst>
          </p:cNvPr>
          <p:cNvSpPr txBox="1"/>
          <p:nvPr/>
        </p:nvSpPr>
        <p:spPr>
          <a:xfrm>
            <a:off x="5447928" y="1627858"/>
            <a:ext cx="51845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Different Sections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Work-Flow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Sample Input &amp; Output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Literature Survey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Proposed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99884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4F18-B23F-F32A-BF39-912DDCF9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20772"/>
            <a:ext cx="3096344" cy="1033962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04E1-05B0-1DE3-180A-B12A2AD5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72" y="1340768"/>
            <a:ext cx="11305256" cy="4968552"/>
          </a:xfrm>
        </p:spPr>
        <p:txBody>
          <a:bodyPr>
            <a:normAutofit/>
          </a:bodyPr>
          <a:lstStyle/>
          <a:p>
            <a:r>
              <a:rPr lang="en-US" dirty="0"/>
              <a:t>The e-Commerce industry thrives on customer feedback, which significantly influences purchasing decisions.</a:t>
            </a:r>
          </a:p>
          <a:p>
            <a:r>
              <a:rPr lang="en-US" dirty="0"/>
              <a:t>Customers often rely on product reviews to gauge the quality, usability, and suitability of products before making purchasing decisions.</a:t>
            </a:r>
          </a:p>
          <a:p>
            <a:r>
              <a:rPr lang="en-US" dirty="0"/>
              <a:t>There are many various aspects such as product quality, performance, user experience, and more. </a:t>
            </a:r>
          </a:p>
          <a:p>
            <a:r>
              <a:rPr lang="en-US" dirty="0"/>
              <a:t>By categorizing reviews across different products or brands, businesses can perform comparative analysis to benchmark performance, identify competitive advantages, and uncover areas for improvement.</a:t>
            </a:r>
          </a:p>
          <a:p>
            <a:r>
              <a:rPr lang="en-US" dirty="0"/>
              <a:t>They are many methods like </a:t>
            </a:r>
            <a:r>
              <a:rPr lang="en-IN" dirty="0"/>
              <a:t>Keyword-Based Approaches, Machine Learning, Natural Language Processing.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A546-260E-B567-EDC2-D42646ED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891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92B20-7A7A-8248-F02A-5958725C5212}"/>
              </a:ext>
            </a:extLst>
          </p:cNvPr>
          <p:cNvSpPr txBox="1"/>
          <p:nvPr/>
        </p:nvSpPr>
        <p:spPr>
          <a:xfrm>
            <a:off x="6116140" y="63958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322901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270559"/>
            <a:ext cx="3025552" cy="1325563"/>
          </a:xfrm>
        </p:spPr>
        <p:txBody>
          <a:bodyPr/>
          <a:lstStyle/>
          <a:p>
            <a:r>
              <a:rPr lang="en-IN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automated system to categorize eCommerce product reviews into predefined aspects. </a:t>
            </a:r>
          </a:p>
          <a:p>
            <a:r>
              <a:rPr lang="en-US" dirty="0"/>
              <a:t>Perform sentiment analysis on each categorized aspect to determine customer satisfaction levels. </a:t>
            </a:r>
          </a:p>
          <a:p>
            <a:r>
              <a:rPr lang="en-US" dirty="0"/>
              <a:t>Compare different machine learning models, including Logistic Regression and Distil Bert, for accurate sentiment classification.</a:t>
            </a:r>
          </a:p>
          <a:p>
            <a:r>
              <a:rPr lang="en-US" dirty="0"/>
              <a:t>Provide detailed sentiment scores for each product aspect, offering granular insights into customer feedback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66ED8-2A3F-2B5F-6FC8-758477462248}"/>
              </a:ext>
            </a:extLst>
          </p:cNvPr>
          <p:cNvSpPr txBox="1"/>
          <p:nvPr/>
        </p:nvSpPr>
        <p:spPr>
          <a:xfrm>
            <a:off x="6111006" y="6395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7623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60" y="87213"/>
            <a:ext cx="2665512" cy="1325563"/>
          </a:xfrm>
        </p:spPr>
        <p:txBody>
          <a:bodyPr/>
          <a:lstStyle/>
          <a:p>
            <a:r>
              <a:rPr lang="en-IN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412776"/>
            <a:ext cx="11521280" cy="5155157"/>
          </a:xfrm>
        </p:spPr>
        <p:txBody>
          <a:bodyPr>
            <a:noAutofit/>
          </a:bodyPr>
          <a:lstStyle/>
          <a:p>
            <a:r>
              <a:rPr lang="en-US" sz="2600" dirty="0"/>
              <a:t>The motivation for using transformer embeddings like BERT has several key advantages and capabilities that these models offer in natural language processing (NLP) tasks.</a:t>
            </a:r>
          </a:p>
          <a:p>
            <a:r>
              <a:rPr lang="en-US" sz="2600" dirty="0"/>
              <a:t>Transformer embeddings lies in their ability to provide advanced contextual understanding of text, their effectiveness in leveraging pre-trained knowledge through transfer learning.</a:t>
            </a:r>
          </a:p>
          <a:p>
            <a:r>
              <a:rPr lang="en-US" sz="2600" dirty="0"/>
              <a:t>Their adaptability to various NLP tasks, and their superior performance compared to traditional models in capturing intricate linguistic patterns and semantics. These factors collectively make transformer embeddings a preferred choice for many state of the art NLP applications today.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37FBD9-996B-6E98-5C6C-E7B4EF68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88640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7D06B-FE94-5174-61A0-4136B7C1A3FF}"/>
              </a:ext>
            </a:extLst>
          </p:cNvPr>
          <p:cNvSpPr txBox="1"/>
          <p:nvPr/>
        </p:nvSpPr>
        <p:spPr>
          <a:xfrm>
            <a:off x="6023992" y="6383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211578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404664"/>
            <a:ext cx="5688632" cy="1033964"/>
          </a:xfrm>
        </p:spPr>
        <p:txBody>
          <a:bodyPr>
            <a:normAutofit/>
          </a:bodyPr>
          <a:lstStyle/>
          <a:p>
            <a:r>
              <a:rPr lang="en-IN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208"/>
            <a:ext cx="10515600" cy="53477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primary goal of the "</a:t>
            </a:r>
            <a:r>
              <a:rPr lang="en-US" dirty="0" err="1"/>
              <a:t>ReviewSense</a:t>
            </a:r>
            <a:r>
              <a:rPr lang="en-US" dirty="0"/>
              <a:t>" project is to enhance the understanding and analysis of e-commerce product reviews through advanced NLP techniques, specifically focusing on sentiment analysis and aspect-based categorization using transformer models like BERT and </a:t>
            </a:r>
            <a:r>
              <a:rPr lang="en-US" dirty="0" err="1"/>
              <a:t>DistilBERT</a:t>
            </a:r>
            <a:r>
              <a:rPr lang="en-US" dirty="0"/>
              <a:t>. </a:t>
            </a:r>
          </a:p>
          <a:p>
            <a:r>
              <a:rPr lang="en-US" dirty="0"/>
              <a:t>The project's impact includes improved customer understanding through deeper insights into customer sentiments and preferences, enhanced competitive advantage by proactively responding to market trends and customer feedback, and a scalable and efficient solution capable of handling large volumes of data and providing real-time insights. Benchmarking involves comparing the performance of the BERT and </a:t>
            </a:r>
            <a:r>
              <a:rPr lang="en-US" dirty="0" err="1"/>
              <a:t>DistilBERT</a:t>
            </a:r>
            <a:r>
              <a:rPr lang="en-US" dirty="0"/>
              <a:t> models against a baseline logistic regression model, demonstrating superior performance of transformer models, and achieving or exceeding industry standards for sentiment analysis accuracy and processing efficiency.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B8E1-78DC-B704-AD52-6B2ECAEBEB9A}"/>
              </a:ext>
            </a:extLst>
          </p:cNvPr>
          <p:cNvSpPr txBox="1"/>
          <p:nvPr/>
        </p:nvSpPr>
        <p:spPr>
          <a:xfrm>
            <a:off x="6086173" y="6379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383184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404664"/>
            <a:ext cx="5688632" cy="1033964"/>
          </a:xfrm>
        </p:spPr>
        <p:txBody>
          <a:bodyPr>
            <a:normAutofit/>
          </a:bodyPr>
          <a:lstStyle/>
          <a:p>
            <a:r>
              <a:rPr lang="en-IN" b="1" dirty="0"/>
              <a:t>Measurement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Measurement criteria for the project include model performance metrics such as accuracy, precision, recall, and F1-score for sentiment classification, aspect identification accuracy, data processing efficiency, processing time, scalability, and user engagement metrics like dashboard usability and stakeholder feedback.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B8E1-78DC-B704-AD52-6B2ECAEBEB9A}"/>
              </a:ext>
            </a:extLst>
          </p:cNvPr>
          <p:cNvSpPr txBox="1"/>
          <p:nvPr/>
        </p:nvSpPr>
        <p:spPr>
          <a:xfrm>
            <a:off x="6086173" y="6379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184677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404664"/>
            <a:ext cx="5688632" cy="1033964"/>
          </a:xfrm>
        </p:spPr>
        <p:txBody>
          <a:bodyPr>
            <a:normAutofit/>
          </a:bodyPr>
          <a:lstStyle/>
          <a:p>
            <a:r>
              <a:rPr lang="en-IN" b="1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6AA9-EEEA-4CE5-2363-91A6BCDE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criteria encompass achieving a sentiment classification accuracy of at least 85%, precision, recall, and F1-scores for both positive and negative sentiments above 80%, accurate identification and categorization of at least 90% of the aspects mentioned in the reviews, efficient processing of large datasets within acceptable time limits, and high satisfaction rates from stakeholders using the dashboard and insights for decision-making.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B8E1-78DC-B704-AD52-6B2ECAEBEB9A}"/>
              </a:ext>
            </a:extLst>
          </p:cNvPr>
          <p:cNvSpPr txBox="1"/>
          <p:nvPr/>
        </p:nvSpPr>
        <p:spPr>
          <a:xfrm>
            <a:off x="6086173" y="6379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</p:spTree>
    <p:extLst>
      <p:ext uri="{BB962C8B-B14F-4D97-AF65-F5344CB8AC3E}">
        <p14:creationId xmlns:p14="http://schemas.microsoft.com/office/powerpoint/2010/main" val="403103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C0DE-5F57-FFFE-8A4D-33CCFE8E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404664"/>
            <a:ext cx="6192688" cy="1033964"/>
          </a:xfrm>
        </p:spPr>
        <p:txBody>
          <a:bodyPr>
            <a:normAutofit/>
          </a:bodyPr>
          <a:lstStyle/>
          <a:p>
            <a:r>
              <a:rPr lang="en-IN" b="1" dirty="0"/>
              <a:t>Different Sections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8CB2EC-0E85-14D5-9F62-56E81A906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461451"/>
              </p:ext>
            </p:extLst>
          </p:nvPr>
        </p:nvGraphicFramePr>
        <p:xfrm>
          <a:off x="269876" y="1672136"/>
          <a:ext cx="3168352" cy="174111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3101965969"/>
                    </a:ext>
                  </a:extLst>
                </a:gridCol>
              </a:tblGrid>
              <a:tr h="1741118">
                <a:tc>
                  <a:txBody>
                    <a:bodyPr/>
                    <a:lstStyle/>
                    <a:p>
                      <a:r>
                        <a:rPr lang="en-IN" sz="2400" b="1" dirty="0"/>
                        <a:t>Data Preparation </a:t>
                      </a:r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(Download and Extract Data, Process Reviews, Data Cleaning)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3027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172627E-CD17-96A3-DFD9-0B1A7CAA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32656"/>
            <a:ext cx="1224136" cy="103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B8E1-78DC-B704-AD52-6B2ECAEBEB9A}"/>
              </a:ext>
            </a:extLst>
          </p:cNvPr>
          <p:cNvSpPr txBox="1"/>
          <p:nvPr/>
        </p:nvSpPr>
        <p:spPr>
          <a:xfrm>
            <a:off x="6086173" y="6379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Product Review Categorization Using Transformer Embeddings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ED1BD9-3CC3-6929-9513-349F6ACC8A08}"/>
              </a:ext>
            </a:extLst>
          </p:cNvPr>
          <p:cNvSpPr/>
          <p:nvPr/>
        </p:nvSpPr>
        <p:spPr>
          <a:xfrm>
            <a:off x="3592796" y="2241659"/>
            <a:ext cx="67338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D96356B0-C171-1275-04D3-54A86FA638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546125"/>
              </p:ext>
            </p:extLst>
          </p:nvPr>
        </p:nvGraphicFramePr>
        <p:xfrm>
          <a:off x="4340984" y="1577299"/>
          <a:ext cx="3318892" cy="1920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18892">
                  <a:extLst>
                    <a:ext uri="{9D8B030D-6E8A-4147-A177-3AD203B41FA5}">
                      <a16:colId xmlns:a16="http://schemas.microsoft.com/office/drawing/2014/main" val="3101965969"/>
                    </a:ext>
                  </a:extLst>
                </a:gridCol>
              </a:tblGrid>
              <a:tr h="1175184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Exploratory Data Analysis (EDA)</a:t>
                      </a:r>
                      <a:endParaRPr lang="en-IN" sz="2400" b="1" dirty="0"/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(Data Overview, Word Count Analysis, Visualization)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30276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93E6EFDA-EF51-8F3C-5990-A5D27FB37193}"/>
              </a:ext>
            </a:extLst>
          </p:cNvPr>
          <p:cNvSpPr/>
          <p:nvPr/>
        </p:nvSpPr>
        <p:spPr>
          <a:xfrm>
            <a:off x="10215086" y="3512593"/>
            <a:ext cx="484632" cy="6566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D1FA5F7-6613-2566-8734-DE61F9AB34D1}"/>
              </a:ext>
            </a:extLst>
          </p:cNvPr>
          <p:cNvSpPr/>
          <p:nvPr/>
        </p:nvSpPr>
        <p:spPr>
          <a:xfrm>
            <a:off x="7765092" y="2192209"/>
            <a:ext cx="76480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4DE562C2-254A-65FB-BC0B-4829EB548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173255"/>
              </p:ext>
            </p:extLst>
          </p:nvPr>
        </p:nvGraphicFramePr>
        <p:xfrm>
          <a:off x="8663844" y="1463306"/>
          <a:ext cx="3270642" cy="1920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270642">
                  <a:extLst>
                    <a:ext uri="{9D8B030D-6E8A-4147-A177-3AD203B41FA5}">
                      <a16:colId xmlns:a16="http://schemas.microsoft.com/office/drawing/2014/main" val="3101965969"/>
                    </a:ext>
                  </a:extLst>
                </a:gridCol>
              </a:tblGrid>
              <a:tr h="1741118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Model - Logistic Regression 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(Feature Extraction, Model Training, Evaluation)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30276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D6B7AB8-0B7A-9DA8-58F4-8A101C713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686770"/>
              </p:ext>
            </p:extLst>
          </p:nvPr>
        </p:nvGraphicFramePr>
        <p:xfrm>
          <a:off x="8436723" y="4298273"/>
          <a:ext cx="3556727" cy="1920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556727">
                  <a:extLst>
                    <a:ext uri="{9D8B030D-6E8A-4147-A177-3AD203B41FA5}">
                      <a16:colId xmlns:a16="http://schemas.microsoft.com/office/drawing/2014/main" val="3101965969"/>
                    </a:ext>
                  </a:extLst>
                </a:gridCol>
              </a:tblGrid>
              <a:tr h="1175184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Model – </a:t>
                      </a:r>
                      <a:r>
                        <a:rPr lang="en-US" sz="2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DistilBert</a:t>
                      </a:r>
                      <a:endParaRPr lang="en-US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 Selection, Dataset Preparation, Training Setup, Model Training)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30276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110F52D2-7325-7C6E-0582-CF9C98437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051350"/>
              </p:ext>
            </p:extLst>
          </p:nvPr>
        </p:nvGraphicFramePr>
        <p:xfrm>
          <a:off x="4000111" y="4354014"/>
          <a:ext cx="3384376" cy="1920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101965969"/>
                    </a:ext>
                  </a:extLst>
                </a:gridCol>
              </a:tblGrid>
              <a:tr h="1741118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Evaluation and Interpretation –</a:t>
                      </a:r>
                    </a:p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(Model Performance, Confusion Matrix, Feature Importance)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30276"/>
                  </a:ext>
                </a:extLst>
              </a:tr>
            </a:tbl>
          </a:graphicData>
        </a:graphic>
      </p:graphicFrame>
      <p:sp>
        <p:nvSpPr>
          <p:cNvPr id="19" name="Arrow: Left 18">
            <a:extLst>
              <a:ext uri="{FF2B5EF4-FFF2-40B4-BE49-F238E27FC236}">
                <a16:creationId xmlns:a16="http://schemas.microsoft.com/office/drawing/2014/main" id="{8C1F42E4-A1A0-00D3-B23B-3FAABC6F65A0}"/>
              </a:ext>
            </a:extLst>
          </p:cNvPr>
          <p:cNvSpPr/>
          <p:nvPr/>
        </p:nvSpPr>
        <p:spPr>
          <a:xfrm>
            <a:off x="7464152" y="5071818"/>
            <a:ext cx="813240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2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1698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Product Review Categorization Using Transformer Embeddings</vt:lpstr>
      <vt:lpstr>Outline</vt:lpstr>
      <vt:lpstr>Introduction</vt:lpstr>
      <vt:lpstr>Objectives</vt:lpstr>
      <vt:lpstr>Motivation</vt:lpstr>
      <vt:lpstr>Goal</vt:lpstr>
      <vt:lpstr>Measurement Criteria</vt:lpstr>
      <vt:lpstr>Success Criteria</vt:lpstr>
      <vt:lpstr>Different Sections</vt:lpstr>
      <vt:lpstr>Work Flow</vt:lpstr>
      <vt:lpstr>Sample Input &amp; Output</vt:lpstr>
      <vt:lpstr>Output</vt:lpstr>
      <vt:lpstr>BERT: Pre-training of Deep Bidirectional Transformers for Language Understanding - Jacob Devlin Ming-Wei Chang Kenton Lee Kristina Toutanova</vt:lpstr>
      <vt:lpstr>Utilizing BERT for Aspect-Based Sentiment Analysis via Constructing Auxiliary Sentence - Chi Sun, Luyao Huang, Xipeng Qiu</vt:lpstr>
      <vt:lpstr>Distil BERT, a distilled version of BERT: smaller, faster, cheaper and lighter - Victor SANH, Lysandre DEBUT, Julien CHAUMOND, Thomas WOLF</vt:lpstr>
      <vt:lpstr>Efficient Estimation of Word Representations in Vector Space - Tomas Mikolov, Kai Chen, Greg Corrado, Jeffrey Dean</vt:lpstr>
      <vt:lpstr>Proposed Method</vt:lpstr>
      <vt:lpstr>References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GAURAV, M SAI</dc:creator>
  <cp:lastModifiedBy>GAURAV, M SAI</cp:lastModifiedBy>
  <cp:revision>7</cp:revision>
  <dcterms:created xsi:type="dcterms:W3CDTF">2024-06-21T01:04:43Z</dcterms:created>
  <dcterms:modified xsi:type="dcterms:W3CDTF">2024-09-19T06:22:58Z</dcterms:modified>
</cp:coreProperties>
</file>