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722"/>
  </p:normalViewPr>
  <p:slideViewPr>
    <p:cSldViewPr snapToGrid="0">
      <p:cViewPr varScale="1">
        <p:scale>
          <a:sx n="95" d="100"/>
          <a:sy n="95" d="100"/>
        </p:scale>
        <p:origin x="20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8AD02-4D33-65E6-10C4-1BB2AF0CA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0643B-C78F-C886-D7A8-45E10DB48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16F1B-BED0-3AC2-73B6-B41374098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78EB-31F3-CB4B-9590-ACFE3B46C5CD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0CB94-AB1D-4126-D068-9855DE897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2B28E-07AD-BAD2-7D9B-2499C9CF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2374-2B35-1C4E-84AD-038C6206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25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1C5E1-1A75-9D89-5593-BAA8DF8C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BBF88-CD52-A69C-615B-42DCEE3B8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82645-8D45-A33F-ABDA-F03940552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78EB-31F3-CB4B-9590-ACFE3B46C5CD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B19FE-CE1F-CED7-23E5-B3261CDF6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24D03-149D-87BA-6188-9B42B5785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2374-2B35-1C4E-84AD-038C6206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03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6FE127-3EA8-4129-4EC5-F1F58D14A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15E5B-9560-F927-58FD-2D2A79AE9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95C86-BBED-9B3D-5684-0C725247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78EB-31F3-CB4B-9590-ACFE3B46C5CD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EAB78-5994-3EFC-1ACF-C6B3FAF9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143C4-2EC5-452D-ACF9-1EE3E8208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2374-2B35-1C4E-84AD-038C6206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3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8761-739A-785B-BF93-3552E3807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9DED7-3534-F251-3ADC-3B912B2CB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2C672-4269-56E5-7278-35480DDF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78EB-31F3-CB4B-9590-ACFE3B46C5CD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69A48-330B-1856-A818-957C84ED9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7DD69-A1D3-EAA5-37EA-2AB2477BD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2374-2B35-1C4E-84AD-038C6206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5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5FD5-4543-7128-1F46-FB9CA4846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5958C-5701-C92F-1253-35992C7AB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15BFE-401B-9CF3-5A58-5FDD8F1A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78EB-31F3-CB4B-9590-ACFE3B46C5CD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DCB79-338C-21AE-E79B-7911B0C0B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BB510-3402-DC9B-B199-F996E8AD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2374-2B35-1C4E-84AD-038C6206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81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F2B1-C5FE-7B97-049F-CC11B027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662C3-2AE2-6F30-C12C-72A337EC4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A2F1E-FC0E-6247-94AA-02114BFFB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6499-1005-90CA-1FAB-A6F69450C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78EB-31F3-CB4B-9590-ACFE3B46C5CD}" type="datetimeFigureOut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DB28E-A1C3-57DC-118C-28CD33509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7B69E-E8B8-54DE-E2A5-04AF519E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2374-2B35-1C4E-84AD-038C6206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0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30BD4-1525-504F-31C3-8B1E84B0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A625-6A63-772B-B27F-C54CEAB27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0B36F-62C3-11AB-3F23-D5F757D28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A6DD64-7B5F-040B-7B92-12D268539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7F4CDC-849F-E214-018A-B69B0F476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5729A-879F-01B8-45C1-E10EF6FE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78EB-31F3-CB4B-9590-ACFE3B46C5CD}" type="datetimeFigureOut">
              <a:rPr lang="en-US" smtClean="0"/>
              <a:t>10/2/25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44C89-C92A-25B4-A3DB-600B6C15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68A70A-F1BB-EDA9-5A10-D88BE4732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2374-2B35-1C4E-84AD-038C6206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2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CC568-C530-76DC-B351-FA0F0D338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72479-CE36-5234-AA65-28078345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78EB-31F3-CB4B-9590-ACFE3B46C5CD}" type="datetimeFigureOut">
              <a:rPr lang="en-US" smtClean="0"/>
              <a:t>10/2/25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B4763-E7A2-17A4-E740-88A77DAB1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0F123-CFA1-3B64-A0EC-34D8DF40A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2374-2B35-1C4E-84AD-038C6206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ED3535-2C0C-2A65-5CA0-95E472169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78EB-31F3-CB4B-9590-ACFE3B46C5CD}" type="datetimeFigureOut">
              <a:rPr lang="en-US" smtClean="0"/>
              <a:t>10/2/25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02BE4C-7FDF-E4FF-C8A6-757DD9AB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E7AF5-E6E9-9DDB-6FAE-FF488A58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2374-2B35-1C4E-84AD-038C6206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2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CE8C-E1E7-3D04-687D-3DEA178CA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FAABB-CA09-C508-3BE1-17F40C2EA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82079-A4BC-5FDA-7F48-4838B54F8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EAEA3-A138-455A-C97F-8A841738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78EB-31F3-CB4B-9590-ACFE3B46C5CD}" type="datetimeFigureOut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4E867-C730-A913-4B67-E4E22BED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28502-650D-0053-96AA-17D2D701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2374-2B35-1C4E-84AD-038C6206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F61E-C450-7CEC-340A-7A55395F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3F90D7-D263-4F1D-3F1E-956331FE92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1CF13-DFA8-FF41-2702-BF03768E9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09A48-B120-2E82-3662-56634B7A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78EB-31F3-CB4B-9590-ACFE3B46C5CD}" type="datetimeFigureOut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23D6D-F018-6837-9DC6-473F5EF11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78A8C-7AE9-EEBE-201D-81E12CF3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82374-2B35-1C4E-84AD-038C6206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8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1ED4EE-AF33-C860-6546-D8AFCE19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25907-E9DA-F679-FB1B-454A20B00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C93E7-E8B4-8EE7-22F4-D535467F4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6E78EB-31F3-CB4B-9590-ACFE3B46C5CD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48676-8FD7-318A-E682-A96FD9425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AB05-E968-6597-A135-101021CD6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982374-2B35-1C4E-84AD-038C62061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3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656F-3D3B-F5D5-13D6-C02FE5F8A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 Session: Interactive Brain Plots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F836F-E4E1-13C1-DC17-4B414EDEDF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ESMRMB </a:t>
            </a:r>
          </a:p>
          <a:p>
            <a:r>
              <a:rPr lang="en-US" dirty="0"/>
              <a:t>October 11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  <a:p>
            <a:r>
              <a:rPr lang="en-US" dirty="0"/>
              <a:t>Saige Rutherford Wolfers, PhD</a:t>
            </a:r>
          </a:p>
          <a:p>
            <a:r>
              <a:rPr lang="en-US" dirty="0"/>
              <a:t>Department of Statistics, Indiana University </a:t>
            </a:r>
          </a:p>
        </p:txBody>
      </p:sp>
    </p:spTree>
    <p:extLst>
      <p:ext uri="{BB962C8B-B14F-4D97-AF65-F5344CB8AC3E}">
        <p14:creationId xmlns:p14="http://schemas.microsoft.com/office/powerpoint/2010/main" val="1896925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23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Data Visualization Session: Interactive Brain Plots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Rutherford, Saige</dc:creator>
  <cp:lastModifiedBy>Rutherford, Saige</cp:lastModifiedBy>
  <cp:revision>2</cp:revision>
  <dcterms:created xsi:type="dcterms:W3CDTF">2025-10-02T16:53:27Z</dcterms:created>
  <dcterms:modified xsi:type="dcterms:W3CDTF">2025-10-02T17:03:33Z</dcterms:modified>
</cp:coreProperties>
</file>