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66" r:id="rId5"/>
    <p:sldId id="260" r:id="rId6"/>
    <p:sldId id="263" r:id="rId7"/>
    <p:sldId id="264" r:id="rId8"/>
    <p:sldId id="265" r:id="rId9"/>
    <p:sldId id="267" r:id="rId10"/>
    <p:sldId id="259"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6" d="100"/>
          <a:sy n="86" d="100"/>
        </p:scale>
        <p:origin x="42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FD7E98-14AD-4825-B94B-3B6616C9105D}"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0D5F2EC5-E3D2-4896-97A9-DD72CC5B0786}">
      <dgm:prSet/>
      <dgm:spPr/>
      <dgm:t>
        <a:bodyPr/>
        <a:lstStyle/>
        <a:p>
          <a:pPr>
            <a:lnSpc>
              <a:spcPct val="100000"/>
            </a:lnSpc>
          </a:pPr>
          <a:r>
            <a:rPr lang="en-IN"/>
            <a:t>Introduction</a:t>
          </a:r>
          <a:endParaRPr lang="en-US"/>
        </a:p>
      </dgm:t>
    </dgm:pt>
    <dgm:pt modelId="{377B5AA4-3F10-441C-8027-4C6702F38685}" type="parTrans" cxnId="{B18D63A1-0C7B-4D70-8EB1-8EB8F4276C0C}">
      <dgm:prSet/>
      <dgm:spPr/>
      <dgm:t>
        <a:bodyPr/>
        <a:lstStyle/>
        <a:p>
          <a:endParaRPr lang="en-US"/>
        </a:p>
      </dgm:t>
    </dgm:pt>
    <dgm:pt modelId="{F9C4C724-F84A-4A92-B917-9232921B4860}" type="sibTrans" cxnId="{B18D63A1-0C7B-4D70-8EB1-8EB8F4276C0C}">
      <dgm:prSet/>
      <dgm:spPr/>
      <dgm:t>
        <a:bodyPr/>
        <a:lstStyle/>
        <a:p>
          <a:endParaRPr lang="en-US"/>
        </a:p>
      </dgm:t>
    </dgm:pt>
    <dgm:pt modelId="{3973B107-036F-4A59-9C00-5EC2C9AD659C}">
      <dgm:prSet/>
      <dgm:spPr/>
      <dgm:t>
        <a:bodyPr/>
        <a:lstStyle/>
        <a:p>
          <a:pPr>
            <a:lnSpc>
              <a:spcPct val="100000"/>
            </a:lnSpc>
          </a:pPr>
          <a:r>
            <a:rPr lang="en-IN"/>
            <a:t>Who are using this?</a:t>
          </a:r>
          <a:endParaRPr lang="en-US" dirty="0"/>
        </a:p>
      </dgm:t>
    </dgm:pt>
    <dgm:pt modelId="{36A45877-7D5B-4ADB-951D-DE9F172248D8}" type="parTrans" cxnId="{68C236F7-2D1E-4849-8C59-EC900A356D38}">
      <dgm:prSet/>
      <dgm:spPr/>
      <dgm:t>
        <a:bodyPr/>
        <a:lstStyle/>
        <a:p>
          <a:endParaRPr lang="en-US"/>
        </a:p>
      </dgm:t>
    </dgm:pt>
    <dgm:pt modelId="{9AA194E8-E18B-4191-9024-0172477EF612}" type="sibTrans" cxnId="{68C236F7-2D1E-4849-8C59-EC900A356D38}">
      <dgm:prSet/>
      <dgm:spPr/>
      <dgm:t>
        <a:bodyPr/>
        <a:lstStyle/>
        <a:p>
          <a:endParaRPr lang="en-US"/>
        </a:p>
      </dgm:t>
    </dgm:pt>
    <dgm:pt modelId="{B5F0D9F4-2231-47B6-BEEB-E04D0555E890}">
      <dgm:prSet/>
      <dgm:spPr/>
      <dgm:t>
        <a:bodyPr/>
        <a:lstStyle/>
        <a:p>
          <a:pPr>
            <a:lnSpc>
              <a:spcPct val="100000"/>
            </a:lnSpc>
          </a:pPr>
          <a:r>
            <a:rPr lang="en-US"/>
            <a:t>NLP on the Data</a:t>
          </a:r>
          <a:r>
            <a:rPr lang="en-US" baseline="0"/>
            <a:t> </a:t>
          </a:r>
          <a:endParaRPr lang="en-US" dirty="0"/>
        </a:p>
      </dgm:t>
    </dgm:pt>
    <dgm:pt modelId="{52F00747-000B-4A93-B3A4-D8704BEF4BDD}" type="parTrans" cxnId="{25D2929C-C4FF-485F-B87D-1051358C9246}">
      <dgm:prSet/>
      <dgm:spPr/>
      <dgm:t>
        <a:bodyPr/>
        <a:lstStyle/>
        <a:p>
          <a:endParaRPr lang="en-US"/>
        </a:p>
      </dgm:t>
    </dgm:pt>
    <dgm:pt modelId="{849C8CC8-ABE5-4143-9A79-7FF795B201E0}" type="sibTrans" cxnId="{25D2929C-C4FF-485F-B87D-1051358C9246}">
      <dgm:prSet/>
      <dgm:spPr/>
      <dgm:t>
        <a:bodyPr/>
        <a:lstStyle/>
        <a:p>
          <a:endParaRPr lang="en-US"/>
        </a:p>
      </dgm:t>
    </dgm:pt>
    <dgm:pt modelId="{3587FA15-A087-4CA3-B42E-FFC43B8DC9F4}">
      <dgm:prSet/>
      <dgm:spPr/>
      <dgm:t>
        <a:bodyPr/>
        <a:lstStyle/>
        <a:p>
          <a:pPr>
            <a:lnSpc>
              <a:spcPct val="100000"/>
            </a:lnSpc>
          </a:pPr>
          <a:r>
            <a:rPr lang="en-US" dirty="0"/>
            <a:t>Outcomes</a:t>
          </a:r>
        </a:p>
      </dgm:t>
    </dgm:pt>
    <dgm:pt modelId="{67B1B0BD-43BA-4111-A129-ADDEC6A6F424}" type="parTrans" cxnId="{9892894B-2AE8-41FA-AE10-9FEF443447DF}">
      <dgm:prSet/>
      <dgm:spPr/>
      <dgm:t>
        <a:bodyPr/>
        <a:lstStyle/>
        <a:p>
          <a:endParaRPr lang="en-US"/>
        </a:p>
      </dgm:t>
    </dgm:pt>
    <dgm:pt modelId="{22C799EC-7D2A-4BA8-9140-25E878A9633D}" type="sibTrans" cxnId="{9892894B-2AE8-41FA-AE10-9FEF443447DF}">
      <dgm:prSet/>
      <dgm:spPr/>
      <dgm:t>
        <a:bodyPr/>
        <a:lstStyle/>
        <a:p>
          <a:endParaRPr lang="en-US"/>
        </a:p>
      </dgm:t>
    </dgm:pt>
    <dgm:pt modelId="{F42B6AB0-0579-4DF8-A028-068AEC012A9F}">
      <dgm:prSet/>
      <dgm:spPr/>
      <dgm:t>
        <a:bodyPr/>
        <a:lstStyle/>
        <a:p>
          <a:pPr>
            <a:lnSpc>
              <a:spcPct val="100000"/>
            </a:lnSpc>
          </a:pPr>
          <a:r>
            <a:rPr lang="en-IN"/>
            <a:t>References</a:t>
          </a:r>
          <a:endParaRPr lang="en-US"/>
        </a:p>
      </dgm:t>
    </dgm:pt>
    <dgm:pt modelId="{E0590F77-2187-4E96-AFDD-82B155D27A62}" type="parTrans" cxnId="{30FEF946-7822-450E-AACC-1462E3C79F95}">
      <dgm:prSet/>
      <dgm:spPr/>
      <dgm:t>
        <a:bodyPr/>
        <a:lstStyle/>
        <a:p>
          <a:endParaRPr lang="en-US"/>
        </a:p>
      </dgm:t>
    </dgm:pt>
    <dgm:pt modelId="{660167F9-990D-46FC-BD19-B01622F52E35}" type="sibTrans" cxnId="{30FEF946-7822-450E-AACC-1462E3C79F95}">
      <dgm:prSet/>
      <dgm:spPr/>
      <dgm:t>
        <a:bodyPr/>
        <a:lstStyle/>
        <a:p>
          <a:endParaRPr lang="en-US"/>
        </a:p>
      </dgm:t>
    </dgm:pt>
    <dgm:pt modelId="{722FFD47-0AAE-4AEF-8374-03DD7C2083B1}" type="pres">
      <dgm:prSet presAssocID="{36FD7E98-14AD-4825-B94B-3B6616C9105D}" presName="root" presStyleCnt="0">
        <dgm:presLayoutVars>
          <dgm:dir/>
          <dgm:resizeHandles val="exact"/>
        </dgm:presLayoutVars>
      </dgm:prSet>
      <dgm:spPr/>
    </dgm:pt>
    <dgm:pt modelId="{797F024D-59DC-4B46-8413-54B9E9DAC601}" type="pres">
      <dgm:prSet presAssocID="{0D5F2EC5-E3D2-4896-97A9-DD72CC5B0786}" presName="compNode" presStyleCnt="0"/>
      <dgm:spPr/>
    </dgm:pt>
    <dgm:pt modelId="{6A9E20CE-1CA3-48ED-AB99-B738595DD7AA}" type="pres">
      <dgm:prSet presAssocID="{0D5F2EC5-E3D2-4896-97A9-DD72CC5B0786}" presName="bgRect" presStyleLbl="bgShp" presStyleIdx="0" presStyleCnt="5"/>
      <dgm:spPr/>
    </dgm:pt>
    <dgm:pt modelId="{9E51BDC6-0137-458F-B2A2-5897406E8FA0}" type="pres">
      <dgm:prSet presAssocID="{0D5F2EC5-E3D2-4896-97A9-DD72CC5B078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ke"/>
        </a:ext>
      </dgm:extLst>
    </dgm:pt>
    <dgm:pt modelId="{F2532161-1F52-4507-8DC7-F5C613BF8B99}" type="pres">
      <dgm:prSet presAssocID="{0D5F2EC5-E3D2-4896-97A9-DD72CC5B0786}" presName="spaceRect" presStyleCnt="0"/>
      <dgm:spPr/>
    </dgm:pt>
    <dgm:pt modelId="{9D753A7A-AF22-4E8A-90D6-C933916EA4B6}" type="pres">
      <dgm:prSet presAssocID="{0D5F2EC5-E3D2-4896-97A9-DD72CC5B0786}" presName="parTx" presStyleLbl="revTx" presStyleIdx="0" presStyleCnt="5">
        <dgm:presLayoutVars>
          <dgm:chMax val="0"/>
          <dgm:chPref val="0"/>
        </dgm:presLayoutVars>
      </dgm:prSet>
      <dgm:spPr/>
    </dgm:pt>
    <dgm:pt modelId="{C8CD1001-1D89-4E55-8F31-1198EC567625}" type="pres">
      <dgm:prSet presAssocID="{F9C4C724-F84A-4A92-B917-9232921B4860}" presName="sibTrans" presStyleCnt="0"/>
      <dgm:spPr/>
    </dgm:pt>
    <dgm:pt modelId="{0C52E311-2A35-4A7D-B916-56D988CBD743}" type="pres">
      <dgm:prSet presAssocID="{3973B107-036F-4A59-9C00-5EC2C9AD659C}" presName="compNode" presStyleCnt="0"/>
      <dgm:spPr/>
    </dgm:pt>
    <dgm:pt modelId="{D0794D60-909E-4A35-9518-5028D01D1C65}" type="pres">
      <dgm:prSet presAssocID="{3973B107-036F-4A59-9C00-5EC2C9AD659C}" presName="bgRect" presStyleLbl="bgShp" presStyleIdx="1" presStyleCnt="5"/>
      <dgm:spPr/>
    </dgm:pt>
    <dgm:pt modelId="{EAAD0A08-B8B1-4709-A1AD-3DC3C9243E8E}" type="pres">
      <dgm:prSet presAssocID="{3973B107-036F-4A59-9C00-5EC2C9AD659C}" presName="iconRect" presStyleLbl="node1" presStyleIdx="1" presStyleCnt="5" custLinFactNeighborX="203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obot"/>
        </a:ext>
      </dgm:extLst>
    </dgm:pt>
    <dgm:pt modelId="{7BF8BC57-4DEA-42F2-B5DC-B991B7D888B7}" type="pres">
      <dgm:prSet presAssocID="{3973B107-036F-4A59-9C00-5EC2C9AD659C}" presName="spaceRect" presStyleCnt="0"/>
      <dgm:spPr/>
    </dgm:pt>
    <dgm:pt modelId="{54FD6330-3ABD-4123-B629-BBD0F4ABCCBF}" type="pres">
      <dgm:prSet presAssocID="{3973B107-036F-4A59-9C00-5EC2C9AD659C}" presName="parTx" presStyleLbl="revTx" presStyleIdx="1" presStyleCnt="5">
        <dgm:presLayoutVars>
          <dgm:chMax val="0"/>
          <dgm:chPref val="0"/>
        </dgm:presLayoutVars>
      </dgm:prSet>
      <dgm:spPr/>
    </dgm:pt>
    <dgm:pt modelId="{EF3C5510-CC9D-4D58-AF30-8C13FF758494}" type="pres">
      <dgm:prSet presAssocID="{9AA194E8-E18B-4191-9024-0172477EF612}" presName="sibTrans" presStyleCnt="0"/>
      <dgm:spPr/>
    </dgm:pt>
    <dgm:pt modelId="{94E57296-78E7-48BE-9F88-D75A5262BDFC}" type="pres">
      <dgm:prSet presAssocID="{B5F0D9F4-2231-47B6-BEEB-E04D0555E890}" presName="compNode" presStyleCnt="0"/>
      <dgm:spPr/>
    </dgm:pt>
    <dgm:pt modelId="{B18FC3AD-CC65-4D64-9162-DD42E487536C}" type="pres">
      <dgm:prSet presAssocID="{B5F0D9F4-2231-47B6-BEEB-E04D0555E890}" presName="bgRect" presStyleLbl="bgShp" presStyleIdx="2" presStyleCnt="5" custLinFactNeighborX="27" custLinFactNeighborY="0"/>
      <dgm:spPr/>
    </dgm:pt>
    <dgm:pt modelId="{7842CBB6-DA54-42B1-8C9F-88B252F9214F}" type="pres">
      <dgm:prSet presAssocID="{B5F0D9F4-2231-47B6-BEEB-E04D0555E89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ingerprint"/>
        </a:ext>
      </dgm:extLst>
    </dgm:pt>
    <dgm:pt modelId="{26A46EE7-A429-4CD2-BAB8-CF5CB2CC79DC}" type="pres">
      <dgm:prSet presAssocID="{B5F0D9F4-2231-47B6-BEEB-E04D0555E890}" presName="spaceRect" presStyleCnt="0"/>
      <dgm:spPr/>
    </dgm:pt>
    <dgm:pt modelId="{F09B5957-9B20-4434-B55B-C04F0BF2CAF1}" type="pres">
      <dgm:prSet presAssocID="{B5F0D9F4-2231-47B6-BEEB-E04D0555E890}" presName="parTx" presStyleLbl="revTx" presStyleIdx="2" presStyleCnt="5">
        <dgm:presLayoutVars>
          <dgm:chMax val="0"/>
          <dgm:chPref val="0"/>
        </dgm:presLayoutVars>
      </dgm:prSet>
      <dgm:spPr/>
    </dgm:pt>
    <dgm:pt modelId="{CACE3192-4BBE-4D6A-B39B-DC026ACCBBC2}" type="pres">
      <dgm:prSet presAssocID="{849C8CC8-ABE5-4143-9A79-7FF795B201E0}" presName="sibTrans" presStyleCnt="0"/>
      <dgm:spPr/>
    </dgm:pt>
    <dgm:pt modelId="{1484F3D0-16EE-43C1-932B-C8FC291515C7}" type="pres">
      <dgm:prSet presAssocID="{3587FA15-A087-4CA3-B42E-FFC43B8DC9F4}" presName="compNode" presStyleCnt="0"/>
      <dgm:spPr/>
    </dgm:pt>
    <dgm:pt modelId="{965260DD-3176-4389-8BA8-AF942BDD98B5}" type="pres">
      <dgm:prSet presAssocID="{3587FA15-A087-4CA3-B42E-FFC43B8DC9F4}" presName="bgRect" presStyleLbl="bgShp" presStyleIdx="3" presStyleCnt="5"/>
      <dgm:spPr/>
    </dgm:pt>
    <dgm:pt modelId="{B862F21F-4D8B-43D5-AFF6-F0EE26787AB9}" type="pres">
      <dgm:prSet presAssocID="{3587FA15-A087-4CA3-B42E-FFC43B8DC9F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lp"/>
        </a:ext>
      </dgm:extLst>
    </dgm:pt>
    <dgm:pt modelId="{DCE10DBB-E25C-4442-8DD7-05E829A9D020}" type="pres">
      <dgm:prSet presAssocID="{3587FA15-A087-4CA3-B42E-FFC43B8DC9F4}" presName="spaceRect" presStyleCnt="0"/>
      <dgm:spPr/>
    </dgm:pt>
    <dgm:pt modelId="{9F3C9E7E-8927-4A9A-AE04-6F6EA2B6449E}" type="pres">
      <dgm:prSet presAssocID="{3587FA15-A087-4CA3-B42E-FFC43B8DC9F4}" presName="parTx" presStyleLbl="revTx" presStyleIdx="3" presStyleCnt="5">
        <dgm:presLayoutVars>
          <dgm:chMax val="0"/>
          <dgm:chPref val="0"/>
        </dgm:presLayoutVars>
      </dgm:prSet>
      <dgm:spPr/>
    </dgm:pt>
    <dgm:pt modelId="{4D017424-2E7D-475C-A3F9-F1613FFBE42B}" type="pres">
      <dgm:prSet presAssocID="{22C799EC-7D2A-4BA8-9140-25E878A9633D}" presName="sibTrans" presStyleCnt="0"/>
      <dgm:spPr/>
    </dgm:pt>
    <dgm:pt modelId="{937AEDB1-BDD7-4764-BB31-8A49B7607AEC}" type="pres">
      <dgm:prSet presAssocID="{F42B6AB0-0579-4DF8-A028-068AEC012A9F}" presName="compNode" presStyleCnt="0"/>
      <dgm:spPr/>
    </dgm:pt>
    <dgm:pt modelId="{56D83E7C-957C-4C59-B581-17534BA13079}" type="pres">
      <dgm:prSet presAssocID="{F42B6AB0-0579-4DF8-A028-068AEC012A9F}" presName="bgRect" presStyleLbl="bgShp" presStyleIdx="4" presStyleCnt="5" custLinFactNeighborX="27" custLinFactNeighborY="-4342"/>
      <dgm:spPr/>
    </dgm:pt>
    <dgm:pt modelId="{76E55FEC-0685-4CC7-8E61-F80E3DDF49D0}" type="pres">
      <dgm:prSet presAssocID="{F42B6AB0-0579-4DF8-A028-068AEC012A9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ooter"/>
        </a:ext>
      </dgm:extLst>
    </dgm:pt>
    <dgm:pt modelId="{B34ADF7D-2142-4B83-BB19-CCCF4F6A5BA6}" type="pres">
      <dgm:prSet presAssocID="{F42B6AB0-0579-4DF8-A028-068AEC012A9F}" presName="spaceRect" presStyleCnt="0"/>
      <dgm:spPr/>
    </dgm:pt>
    <dgm:pt modelId="{BF7F805B-7537-46D0-8832-2D19BCBE24D1}" type="pres">
      <dgm:prSet presAssocID="{F42B6AB0-0579-4DF8-A028-068AEC012A9F}" presName="parTx" presStyleLbl="revTx" presStyleIdx="4" presStyleCnt="5">
        <dgm:presLayoutVars>
          <dgm:chMax val="0"/>
          <dgm:chPref val="0"/>
        </dgm:presLayoutVars>
      </dgm:prSet>
      <dgm:spPr/>
    </dgm:pt>
  </dgm:ptLst>
  <dgm:cxnLst>
    <dgm:cxn modelId="{0EAE710F-E2CA-4B4D-9C76-6E227BCE166B}" type="presOf" srcId="{3587FA15-A087-4CA3-B42E-FFC43B8DC9F4}" destId="{9F3C9E7E-8927-4A9A-AE04-6F6EA2B6449E}" srcOrd="0" destOrd="0" presId="urn:microsoft.com/office/officeart/2018/2/layout/IconVerticalSolidList"/>
    <dgm:cxn modelId="{44E3BE0F-ED7D-4B0F-BC5D-24E4BBB48415}" type="presOf" srcId="{36FD7E98-14AD-4825-B94B-3B6616C9105D}" destId="{722FFD47-0AAE-4AEF-8374-03DD7C2083B1}" srcOrd="0" destOrd="0" presId="urn:microsoft.com/office/officeart/2018/2/layout/IconVerticalSolidList"/>
    <dgm:cxn modelId="{E2A67D5F-48C1-407B-9F34-A7C9FB10717E}" type="presOf" srcId="{0D5F2EC5-E3D2-4896-97A9-DD72CC5B0786}" destId="{9D753A7A-AF22-4E8A-90D6-C933916EA4B6}" srcOrd="0" destOrd="0" presId="urn:microsoft.com/office/officeart/2018/2/layout/IconVerticalSolidList"/>
    <dgm:cxn modelId="{30FEF946-7822-450E-AACC-1462E3C79F95}" srcId="{36FD7E98-14AD-4825-B94B-3B6616C9105D}" destId="{F42B6AB0-0579-4DF8-A028-068AEC012A9F}" srcOrd="4" destOrd="0" parTransId="{E0590F77-2187-4E96-AFDD-82B155D27A62}" sibTransId="{660167F9-990D-46FC-BD19-B01622F52E35}"/>
    <dgm:cxn modelId="{45447B4B-4445-4E9B-B55A-7BF2E10B01A5}" type="presOf" srcId="{B5F0D9F4-2231-47B6-BEEB-E04D0555E890}" destId="{F09B5957-9B20-4434-B55B-C04F0BF2CAF1}" srcOrd="0" destOrd="0" presId="urn:microsoft.com/office/officeart/2018/2/layout/IconVerticalSolidList"/>
    <dgm:cxn modelId="{9892894B-2AE8-41FA-AE10-9FEF443447DF}" srcId="{36FD7E98-14AD-4825-B94B-3B6616C9105D}" destId="{3587FA15-A087-4CA3-B42E-FFC43B8DC9F4}" srcOrd="3" destOrd="0" parTransId="{67B1B0BD-43BA-4111-A129-ADDEC6A6F424}" sibTransId="{22C799EC-7D2A-4BA8-9140-25E878A9633D}"/>
    <dgm:cxn modelId="{8253988A-B458-4872-9615-83E4BD389051}" type="presOf" srcId="{F42B6AB0-0579-4DF8-A028-068AEC012A9F}" destId="{BF7F805B-7537-46D0-8832-2D19BCBE24D1}" srcOrd="0" destOrd="0" presId="urn:microsoft.com/office/officeart/2018/2/layout/IconVerticalSolidList"/>
    <dgm:cxn modelId="{25D2929C-C4FF-485F-B87D-1051358C9246}" srcId="{36FD7E98-14AD-4825-B94B-3B6616C9105D}" destId="{B5F0D9F4-2231-47B6-BEEB-E04D0555E890}" srcOrd="2" destOrd="0" parTransId="{52F00747-000B-4A93-B3A4-D8704BEF4BDD}" sibTransId="{849C8CC8-ABE5-4143-9A79-7FF795B201E0}"/>
    <dgm:cxn modelId="{B18D63A1-0C7B-4D70-8EB1-8EB8F4276C0C}" srcId="{36FD7E98-14AD-4825-B94B-3B6616C9105D}" destId="{0D5F2EC5-E3D2-4896-97A9-DD72CC5B0786}" srcOrd="0" destOrd="0" parTransId="{377B5AA4-3F10-441C-8027-4C6702F38685}" sibTransId="{F9C4C724-F84A-4A92-B917-9232921B4860}"/>
    <dgm:cxn modelId="{EAAC07CF-EC9C-4589-9B02-1DD5CB187BB0}" type="presOf" srcId="{3973B107-036F-4A59-9C00-5EC2C9AD659C}" destId="{54FD6330-3ABD-4123-B629-BBD0F4ABCCBF}" srcOrd="0" destOrd="0" presId="urn:microsoft.com/office/officeart/2018/2/layout/IconVerticalSolidList"/>
    <dgm:cxn modelId="{68C236F7-2D1E-4849-8C59-EC900A356D38}" srcId="{36FD7E98-14AD-4825-B94B-3B6616C9105D}" destId="{3973B107-036F-4A59-9C00-5EC2C9AD659C}" srcOrd="1" destOrd="0" parTransId="{36A45877-7D5B-4ADB-951D-DE9F172248D8}" sibTransId="{9AA194E8-E18B-4191-9024-0172477EF612}"/>
    <dgm:cxn modelId="{8C8BFBFE-82CA-4E05-86FF-5EE82165A880}" type="presParOf" srcId="{722FFD47-0AAE-4AEF-8374-03DD7C2083B1}" destId="{797F024D-59DC-4B46-8413-54B9E9DAC601}" srcOrd="0" destOrd="0" presId="urn:microsoft.com/office/officeart/2018/2/layout/IconVerticalSolidList"/>
    <dgm:cxn modelId="{2A06303D-96A8-41A0-BC81-CDDAECC30A8D}" type="presParOf" srcId="{797F024D-59DC-4B46-8413-54B9E9DAC601}" destId="{6A9E20CE-1CA3-48ED-AB99-B738595DD7AA}" srcOrd="0" destOrd="0" presId="urn:microsoft.com/office/officeart/2018/2/layout/IconVerticalSolidList"/>
    <dgm:cxn modelId="{AB6306E6-F4F4-4E2E-83FC-61F232F8FF88}" type="presParOf" srcId="{797F024D-59DC-4B46-8413-54B9E9DAC601}" destId="{9E51BDC6-0137-458F-B2A2-5897406E8FA0}" srcOrd="1" destOrd="0" presId="urn:microsoft.com/office/officeart/2018/2/layout/IconVerticalSolidList"/>
    <dgm:cxn modelId="{AE810007-6A35-4BDE-BF3B-F193D553FF35}" type="presParOf" srcId="{797F024D-59DC-4B46-8413-54B9E9DAC601}" destId="{F2532161-1F52-4507-8DC7-F5C613BF8B99}" srcOrd="2" destOrd="0" presId="urn:microsoft.com/office/officeart/2018/2/layout/IconVerticalSolidList"/>
    <dgm:cxn modelId="{BBF13217-48DC-45C0-B393-D1E1487C8BB5}" type="presParOf" srcId="{797F024D-59DC-4B46-8413-54B9E9DAC601}" destId="{9D753A7A-AF22-4E8A-90D6-C933916EA4B6}" srcOrd="3" destOrd="0" presId="urn:microsoft.com/office/officeart/2018/2/layout/IconVerticalSolidList"/>
    <dgm:cxn modelId="{D8F98044-3C19-4173-8E31-A5797F3D4B4F}" type="presParOf" srcId="{722FFD47-0AAE-4AEF-8374-03DD7C2083B1}" destId="{C8CD1001-1D89-4E55-8F31-1198EC567625}" srcOrd="1" destOrd="0" presId="urn:microsoft.com/office/officeart/2018/2/layout/IconVerticalSolidList"/>
    <dgm:cxn modelId="{F7944541-0BDC-4F1D-9B99-2C731119D3D0}" type="presParOf" srcId="{722FFD47-0AAE-4AEF-8374-03DD7C2083B1}" destId="{0C52E311-2A35-4A7D-B916-56D988CBD743}" srcOrd="2" destOrd="0" presId="urn:microsoft.com/office/officeart/2018/2/layout/IconVerticalSolidList"/>
    <dgm:cxn modelId="{5917B596-20C2-43AF-A0E5-3AC1DF5737CA}" type="presParOf" srcId="{0C52E311-2A35-4A7D-B916-56D988CBD743}" destId="{D0794D60-909E-4A35-9518-5028D01D1C65}" srcOrd="0" destOrd="0" presId="urn:microsoft.com/office/officeart/2018/2/layout/IconVerticalSolidList"/>
    <dgm:cxn modelId="{8DEA5393-E309-4C07-893A-4E3CAF32A894}" type="presParOf" srcId="{0C52E311-2A35-4A7D-B916-56D988CBD743}" destId="{EAAD0A08-B8B1-4709-A1AD-3DC3C9243E8E}" srcOrd="1" destOrd="0" presId="urn:microsoft.com/office/officeart/2018/2/layout/IconVerticalSolidList"/>
    <dgm:cxn modelId="{C54E7936-BF32-4706-883F-FAF978CB3EDE}" type="presParOf" srcId="{0C52E311-2A35-4A7D-B916-56D988CBD743}" destId="{7BF8BC57-4DEA-42F2-B5DC-B991B7D888B7}" srcOrd="2" destOrd="0" presId="urn:microsoft.com/office/officeart/2018/2/layout/IconVerticalSolidList"/>
    <dgm:cxn modelId="{4B63A625-199B-4C05-95F3-671DBB0BCF22}" type="presParOf" srcId="{0C52E311-2A35-4A7D-B916-56D988CBD743}" destId="{54FD6330-3ABD-4123-B629-BBD0F4ABCCBF}" srcOrd="3" destOrd="0" presId="urn:microsoft.com/office/officeart/2018/2/layout/IconVerticalSolidList"/>
    <dgm:cxn modelId="{3F27328F-0884-475C-9DBE-7626AD153BF5}" type="presParOf" srcId="{722FFD47-0AAE-4AEF-8374-03DD7C2083B1}" destId="{EF3C5510-CC9D-4D58-AF30-8C13FF758494}" srcOrd="3" destOrd="0" presId="urn:microsoft.com/office/officeart/2018/2/layout/IconVerticalSolidList"/>
    <dgm:cxn modelId="{EDA94639-C1A3-4A71-9629-ABEF4E2A63D0}" type="presParOf" srcId="{722FFD47-0AAE-4AEF-8374-03DD7C2083B1}" destId="{94E57296-78E7-48BE-9F88-D75A5262BDFC}" srcOrd="4" destOrd="0" presId="urn:microsoft.com/office/officeart/2018/2/layout/IconVerticalSolidList"/>
    <dgm:cxn modelId="{48C51415-3033-4A9E-97FA-D126A31FDD52}" type="presParOf" srcId="{94E57296-78E7-48BE-9F88-D75A5262BDFC}" destId="{B18FC3AD-CC65-4D64-9162-DD42E487536C}" srcOrd="0" destOrd="0" presId="urn:microsoft.com/office/officeart/2018/2/layout/IconVerticalSolidList"/>
    <dgm:cxn modelId="{E04D92CE-9CF1-42F2-867D-A43B9D25EA0B}" type="presParOf" srcId="{94E57296-78E7-48BE-9F88-D75A5262BDFC}" destId="{7842CBB6-DA54-42B1-8C9F-88B252F9214F}" srcOrd="1" destOrd="0" presId="urn:microsoft.com/office/officeart/2018/2/layout/IconVerticalSolidList"/>
    <dgm:cxn modelId="{D79F34C3-1471-4D73-9D71-1030C135855B}" type="presParOf" srcId="{94E57296-78E7-48BE-9F88-D75A5262BDFC}" destId="{26A46EE7-A429-4CD2-BAB8-CF5CB2CC79DC}" srcOrd="2" destOrd="0" presId="urn:microsoft.com/office/officeart/2018/2/layout/IconVerticalSolidList"/>
    <dgm:cxn modelId="{310CC968-2DCF-4765-BA3D-DACE4378A175}" type="presParOf" srcId="{94E57296-78E7-48BE-9F88-D75A5262BDFC}" destId="{F09B5957-9B20-4434-B55B-C04F0BF2CAF1}" srcOrd="3" destOrd="0" presId="urn:microsoft.com/office/officeart/2018/2/layout/IconVerticalSolidList"/>
    <dgm:cxn modelId="{3720D2AE-EFD5-41E6-AC09-9A2FE24BE9CC}" type="presParOf" srcId="{722FFD47-0AAE-4AEF-8374-03DD7C2083B1}" destId="{CACE3192-4BBE-4D6A-B39B-DC026ACCBBC2}" srcOrd="5" destOrd="0" presId="urn:microsoft.com/office/officeart/2018/2/layout/IconVerticalSolidList"/>
    <dgm:cxn modelId="{BA601CE2-4FE1-4BFF-9B3C-3E80070E5845}" type="presParOf" srcId="{722FFD47-0AAE-4AEF-8374-03DD7C2083B1}" destId="{1484F3D0-16EE-43C1-932B-C8FC291515C7}" srcOrd="6" destOrd="0" presId="urn:microsoft.com/office/officeart/2018/2/layout/IconVerticalSolidList"/>
    <dgm:cxn modelId="{B19C4FA5-24DB-4D1E-AE14-FCDD179F9CFD}" type="presParOf" srcId="{1484F3D0-16EE-43C1-932B-C8FC291515C7}" destId="{965260DD-3176-4389-8BA8-AF942BDD98B5}" srcOrd="0" destOrd="0" presId="urn:microsoft.com/office/officeart/2018/2/layout/IconVerticalSolidList"/>
    <dgm:cxn modelId="{6D708DBF-9F94-465D-9E30-62540114FDB4}" type="presParOf" srcId="{1484F3D0-16EE-43C1-932B-C8FC291515C7}" destId="{B862F21F-4D8B-43D5-AFF6-F0EE26787AB9}" srcOrd="1" destOrd="0" presId="urn:microsoft.com/office/officeart/2018/2/layout/IconVerticalSolidList"/>
    <dgm:cxn modelId="{96DA12E4-9099-4FFC-97CF-C9928FA31505}" type="presParOf" srcId="{1484F3D0-16EE-43C1-932B-C8FC291515C7}" destId="{DCE10DBB-E25C-4442-8DD7-05E829A9D020}" srcOrd="2" destOrd="0" presId="urn:microsoft.com/office/officeart/2018/2/layout/IconVerticalSolidList"/>
    <dgm:cxn modelId="{21B0856E-7ED0-4493-B6FA-E52AC06E541C}" type="presParOf" srcId="{1484F3D0-16EE-43C1-932B-C8FC291515C7}" destId="{9F3C9E7E-8927-4A9A-AE04-6F6EA2B6449E}" srcOrd="3" destOrd="0" presId="urn:microsoft.com/office/officeart/2018/2/layout/IconVerticalSolidList"/>
    <dgm:cxn modelId="{14070237-F22B-4171-B9F6-A78C0B3BAEB1}" type="presParOf" srcId="{722FFD47-0AAE-4AEF-8374-03DD7C2083B1}" destId="{4D017424-2E7D-475C-A3F9-F1613FFBE42B}" srcOrd="7" destOrd="0" presId="urn:microsoft.com/office/officeart/2018/2/layout/IconVerticalSolidList"/>
    <dgm:cxn modelId="{BD95A37E-1CDC-4AE6-ACD1-E9EEA552C16F}" type="presParOf" srcId="{722FFD47-0AAE-4AEF-8374-03DD7C2083B1}" destId="{937AEDB1-BDD7-4764-BB31-8A49B7607AEC}" srcOrd="8" destOrd="0" presId="urn:microsoft.com/office/officeart/2018/2/layout/IconVerticalSolidList"/>
    <dgm:cxn modelId="{6C97AA2F-BE76-4102-A18C-3A61F9653870}" type="presParOf" srcId="{937AEDB1-BDD7-4764-BB31-8A49B7607AEC}" destId="{56D83E7C-957C-4C59-B581-17534BA13079}" srcOrd="0" destOrd="0" presId="urn:microsoft.com/office/officeart/2018/2/layout/IconVerticalSolidList"/>
    <dgm:cxn modelId="{BBB82BB8-A200-4C80-9A76-5368089DDDCD}" type="presParOf" srcId="{937AEDB1-BDD7-4764-BB31-8A49B7607AEC}" destId="{76E55FEC-0685-4CC7-8E61-F80E3DDF49D0}" srcOrd="1" destOrd="0" presId="urn:microsoft.com/office/officeart/2018/2/layout/IconVerticalSolidList"/>
    <dgm:cxn modelId="{6C4EAE8E-83DD-4D6A-841C-278F72AE4859}" type="presParOf" srcId="{937AEDB1-BDD7-4764-BB31-8A49B7607AEC}" destId="{B34ADF7D-2142-4B83-BB19-CCCF4F6A5BA6}" srcOrd="2" destOrd="0" presId="urn:microsoft.com/office/officeart/2018/2/layout/IconVerticalSolidList"/>
    <dgm:cxn modelId="{BF7EC663-B8BB-440C-9A41-483B3E9985D8}" type="presParOf" srcId="{937AEDB1-BDD7-4764-BB31-8A49B7607AEC}" destId="{BF7F805B-7537-46D0-8832-2D19BCBE24D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7D3D47-AA64-4F52-9770-1F68D9D0302D}"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D8263CF8-83B7-43C6-99AE-8C25403D2805}">
      <dgm:prSet/>
      <dgm:spPr/>
      <dgm:t>
        <a:bodyPr/>
        <a:lstStyle/>
        <a:p>
          <a:r>
            <a:rPr lang="en-US" b="0" i="0"/>
            <a:t>“</a:t>
          </a:r>
          <a:r>
            <a:rPr lang="en-US"/>
            <a:t>T</a:t>
          </a:r>
          <a:r>
            <a:rPr lang="en-US" b="0" i="0"/>
            <a:t>his call may be recorded for training purposes”</a:t>
          </a:r>
          <a:endParaRPr lang="en-US"/>
        </a:p>
      </dgm:t>
    </dgm:pt>
    <dgm:pt modelId="{3D462039-B371-4043-872F-91A211AA7BF8}" type="parTrans" cxnId="{C26F123D-0E70-431D-912A-D470855D343C}">
      <dgm:prSet/>
      <dgm:spPr/>
      <dgm:t>
        <a:bodyPr/>
        <a:lstStyle/>
        <a:p>
          <a:endParaRPr lang="en-US"/>
        </a:p>
      </dgm:t>
    </dgm:pt>
    <dgm:pt modelId="{5BBEFEA8-5ACE-453C-A1D7-0E92122F3CDC}" type="sibTrans" cxnId="{C26F123D-0E70-431D-912A-D470855D343C}">
      <dgm:prSet/>
      <dgm:spPr/>
      <dgm:t>
        <a:bodyPr/>
        <a:lstStyle/>
        <a:p>
          <a:endParaRPr lang="en-US"/>
        </a:p>
      </dgm:t>
    </dgm:pt>
    <dgm:pt modelId="{3E624176-71D9-4A84-A5B7-D5C786B3D788}">
      <dgm:prSet/>
      <dgm:spPr/>
      <dgm:t>
        <a:bodyPr/>
        <a:lstStyle/>
        <a:p>
          <a:r>
            <a:rPr lang="en-IN"/>
            <a:t>“Please note- our menu has recently changed”</a:t>
          </a:r>
          <a:endParaRPr lang="en-US"/>
        </a:p>
      </dgm:t>
    </dgm:pt>
    <dgm:pt modelId="{0F10BA38-56BC-4AF1-9F45-9FBB14845EF6}" type="parTrans" cxnId="{8AA8E69B-4C86-4400-85AF-7CA073063EC8}">
      <dgm:prSet/>
      <dgm:spPr/>
      <dgm:t>
        <a:bodyPr/>
        <a:lstStyle/>
        <a:p>
          <a:endParaRPr lang="en-US"/>
        </a:p>
      </dgm:t>
    </dgm:pt>
    <dgm:pt modelId="{F6E834D7-8E5A-4776-B7F7-5C472FC5CF88}" type="sibTrans" cxnId="{8AA8E69B-4C86-4400-85AF-7CA073063EC8}">
      <dgm:prSet/>
      <dgm:spPr/>
      <dgm:t>
        <a:bodyPr/>
        <a:lstStyle/>
        <a:p>
          <a:endParaRPr lang="en-US"/>
        </a:p>
      </dgm:t>
    </dgm:pt>
    <dgm:pt modelId="{5ADE6B75-B511-4B7B-95D1-1B29F90523BA}">
      <dgm:prSet/>
      <dgm:spPr/>
      <dgm:t>
        <a:bodyPr/>
        <a:lstStyle/>
        <a:p>
          <a:r>
            <a:rPr lang="en-IN"/>
            <a:t>“Someone is going to assist you shortly..”</a:t>
          </a:r>
          <a:endParaRPr lang="en-US"/>
        </a:p>
      </dgm:t>
    </dgm:pt>
    <dgm:pt modelId="{9DC4938A-0C3A-445F-AEC9-BFD37742ED98}" type="parTrans" cxnId="{994E6336-F7AE-454F-8A4B-B52639B2D2C4}">
      <dgm:prSet/>
      <dgm:spPr/>
      <dgm:t>
        <a:bodyPr/>
        <a:lstStyle/>
        <a:p>
          <a:endParaRPr lang="en-US"/>
        </a:p>
      </dgm:t>
    </dgm:pt>
    <dgm:pt modelId="{DE4E078B-2E48-41C5-B3CA-4398B63EC38F}" type="sibTrans" cxnId="{994E6336-F7AE-454F-8A4B-B52639B2D2C4}">
      <dgm:prSet/>
      <dgm:spPr/>
      <dgm:t>
        <a:bodyPr/>
        <a:lstStyle/>
        <a:p>
          <a:endParaRPr lang="en-US"/>
        </a:p>
      </dgm:t>
    </dgm:pt>
    <dgm:pt modelId="{1290FA12-2CA3-4DFF-89C8-9B2580257B34}">
      <dgm:prSet/>
      <dgm:spPr/>
      <dgm:t>
        <a:bodyPr/>
        <a:lstStyle/>
        <a:p>
          <a:r>
            <a:rPr lang="en-IN"/>
            <a:t>“Your estimated Wait time is….”</a:t>
          </a:r>
          <a:endParaRPr lang="en-US"/>
        </a:p>
      </dgm:t>
    </dgm:pt>
    <dgm:pt modelId="{4A8A91CF-4E96-4C98-AA67-B951340FE04B}" type="parTrans" cxnId="{93E9799F-282C-4868-801A-5D83AD534DC5}">
      <dgm:prSet/>
      <dgm:spPr/>
      <dgm:t>
        <a:bodyPr/>
        <a:lstStyle/>
        <a:p>
          <a:endParaRPr lang="en-US"/>
        </a:p>
      </dgm:t>
    </dgm:pt>
    <dgm:pt modelId="{A631FBFC-2945-408E-9A85-85FD8D64BC4F}" type="sibTrans" cxnId="{93E9799F-282C-4868-801A-5D83AD534DC5}">
      <dgm:prSet/>
      <dgm:spPr/>
      <dgm:t>
        <a:bodyPr/>
        <a:lstStyle/>
        <a:p>
          <a:endParaRPr lang="en-US"/>
        </a:p>
      </dgm:t>
    </dgm:pt>
    <dgm:pt modelId="{44A72AAB-E9F2-45FB-ACF4-BBED9FD41D6E}" type="pres">
      <dgm:prSet presAssocID="{737D3D47-AA64-4F52-9770-1F68D9D0302D}" presName="vert0" presStyleCnt="0">
        <dgm:presLayoutVars>
          <dgm:dir/>
          <dgm:animOne val="branch"/>
          <dgm:animLvl val="lvl"/>
        </dgm:presLayoutVars>
      </dgm:prSet>
      <dgm:spPr/>
    </dgm:pt>
    <dgm:pt modelId="{12783A51-5C66-4DBA-8374-233D97CE5320}" type="pres">
      <dgm:prSet presAssocID="{D8263CF8-83B7-43C6-99AE-8C25403D2805}" presName="thickLine" presStyleLbl="alignNode1" presStyleIdx="0" presStyleCnt="4"/>
      <dgm:spPr/>
    </dgm:pt>
    <dgm:pt modelId="{8C7E743F-69C6-4AAA-AE3F-7AB632085E1E}" type="pres">
      <dgm:prSet presAssocID="{D8263CF8-83B7-43C6-99AE-8C25403D2805}" presName="horz1" presStyleCnt="0"/>
      <dgm:spPr/>
    </dgm:pt>
    <dgm:pt modelId="{DC052C91-E701-4DE3-93DF-D8B1758DF0E0}" type="pres">
      <dgm:prSet presAssocID="{D8263CF8-83B7-43C6-99AE-8C25403D2805}" presName="tx1" presStyleLbl="revTx" presStyleIdx="0" presStyleCnt="4"/>
      <dgm:spPr/>
    </dgm:pt>
    <dgm:pt modelId="{5576E561-0DBE-4426-9D4D-EAE492BC7B07}" type="pres">
      <dgm:prSet presAssocID="{D8263CF8-83B7-43C6-99AE-8C25403D2805}" presName="vert1" presStyleCnt="0"/>
      <dgm:spPr/>
    </dgm:pt>
    <dgm:pt modelId="{D7982BA4-BAA9-47D0-9E7F-924646F8AF87}" type="pres">
      <dgm:prSet presAssocID="{3E624176-71D9-4A84-A5B7-D5C786B3D788}" presName="thickLine" presStyleLbl="alignNode1" presStyleIdx="1" presStyleCnt="4"/>
      <dgm:spPr/>
    </dgm:pt>
    <dgm:pt modelId="{B28A84F2-58A1-4FED-B145-D7552FBE964E}" type="pres">
      <dgm:prSet presAssocID="{3E624176-71D9-4A84-A5B7-D5C786B3D788}" presName="horz1" presStyleCnt="0"/>
      <dgm:spPr/>
    </dgm:pt>
    <dgm:pt modelId="{4D304B20-1CA8-4007-A7C5-5CC9CF19FAAC}" type="pres">
      <dgm:prSet presAssocID="{3E624176-71D9-4A84-A5B7-D5C786B3D788}" presName="tx1" presStyleLbl="revTx" presStyleIdx="1" presStyleCnt="4"/>
      <dgm:spPr/>
    </dgm:pt>
    <dgm:pt modelId="{0D1DAB38-5F09-4E79-9ADF-CF668A0CE301}" type="pres">
      <dgm:prSet presAssocID="{3E624176-71D9-4A84-A5B7-D5C786B3D788}" presName="vert1" presStyleCnt="0"/>
      <dgm:spPr/>
    </dgm:pt>
    <dgm:pt modelId="{7B6ADBDB-91D9-40C5-962C-5AA319A025DC}" type="pres">
      <dgm:prSet presAssocID="{5ADE6B75-B511-4B7B-95D1-1B29F90523BA}" presName="thickLine" presStyleLbl="alignNode1" presStyleIdx="2" presStyleCnt="4"/>
      <dgm:spPr/>
    </dgm:pt>
    <dgm:pt modelId="{904401C6-B2B1-426D-807F-19A3C157A386}" type="pres">
      <dgm:prSet presAssocID="{5ADE6B75-B511-4B7B-95D1-1B29F90523BA}" presName="horz1" presStyleCnt="0"/>
      <dgm:spPr/>
    </dgm:pt>
    <dgm:pt modelId="{CE7BE68C-2EB0-4CA1-A300-74FC47ED340C}" type="pres">
      <dgm:prSet presAssocID="{5ADE6B75-B511-4B7B-95D1-1B29F90523BA}" presName="tx1" presStyleLbl="revTx" presStyleIdx="2" presStyleCnt="4"/>
      <dgm:spPr/>
    </dgm:pt>
    <dgm:pt modelId="{CFF2D814-9AE4-4AAF-B471-4364EB7B5D82}" type="pres">
      <dgm:prSet presAssocID="{5ADE6B75-B511-4B7B-95D1-1B29F90523BA}" presName="vert1" presStyleCnt="0"/>
      <dgm:spPr/>
    </dgm:pt>
    <dgm:pt modelId="{6C9EA838-E521-4E16-88C1-B348B565B547}" type="pres">
      <dgm:prSet presAssocID="{1290FA12-2CA3-4DFF-89C8-9B2580257B34}" presName="thickLine" presStyleLbl="alignNode1" presStyleIdx="3" presStyleCnt="4"/>
      <dgm:spPr/>
    </dgm:pt>
    <dgm:pt modelId="{AE603E46-01F1-4FE3-9532-B175EF5D7F99}" type="pres">
      <dgm:prSet presAssocID="{1290FA12-2CA3-4DFF-89C8-9B2580257B34}" presName="horz1" presStyleCnt="0"/>
      <dgm:spPr/>
    </dgm:pt>
    <dgm:pt modelId="{87D37186-66A9-4010-B095-DC3FBA095B0E}" type="pres">
      <dgm:prSet presAssocID="{1290FA12-2CA3-4DFF-89C8-9B2580257B34}" presName="tx1" presStyleLbl="revTx" presStyleIdx="3" presStyleCnt="4"/>
      <dgm:spPr/>
    </dgm:pt>
    <dgm:pt modelId="{37F13E22-495A-41DE-9FB1-9DF09EA77FF4}" type="pres">
      <dgm:prSet presAssocID="{1290FA12-2CA3-4DFF-89C8-9B2580257B34}" presName="vert1" presStyleCnt="0"/>
      <dgm:spPr/>
    </dgm:pt>
  </dgm:ptLst>
  <dgm:cxnLst>
    <dgm:cxn modelId="{994E6336-F7AE-454F-8A4B-B52639B2D2C4}" srcId="{737D3D47-AA64-4F52-9770-1F68D9D0302D}" destId="{5ADE6B75-B511-4B7B-95D1-1B29F90523BA}" srcOrd="2" destOrd="0" parTransId="{9DC4938A-0C3A-445F-AEC9-BFD37742ED98}" sibTransId="{DE4E078B-2E48-41C5-B3CA-4398B63EC38F}"/>
    <dgm:cxn modelId="{E6D2113D-1663-43FD-AB15-5E91E30267BE}" type="presOf" srcId="{737D3D47-AA64-4F52-9770-1F68D9D0302D}" destId="{44A72AAB-E9F2-45FB-ACF4-BBED9FD41D6E}" srcOrd="0" destOrd="0" presId="urn:microsoft.com/office/officeart/2008/layout/LinedList"/>
    <dgm:cxn modelId="{C26F123D-0E70-431D-912A-D470855D343C}" srcId="{737D3D47-AA64-4F52-9770-1F68D9D0302D}" destId="{D8263CF8-83B7-43C6-99AE-8C25403D2805}" srcOrd="0" destOrd="0" parTransId="{3D462039-B371-4043-872F-91A211AA7BF8}" sibTransId="{5BBEFEA8-5ACE-453C-A1D7-0E92122F3CDC}"/>
    <dgm:cxn modelId="{20685241-2EB4-4004-884F-9BF37AF03142}" type="presOf" srcId="{1290FA12-2CA3-4DFF-89C8-9B2580257B34}" destId="{87D37186-66A9-4010-B095-DC3FBA095B0E}" srcOrd="0" destOrd="0" presId="urn:microsoft.com/office/officeart/2008/layout/LinedList"/>
    <dgm:cxn modelId="{90CF6F89-3960-488D-8A33-4A4F87406FCD}" type="presOf" srcId="{5ADE6B75-B511-4B7B-95D1-1B29F90523BA}" destId="{CE7BE68C-2EB0-4CA1-A300-74FC47ED340C}" srcOrd="0" destOrd="0" presId="urn:microsoft.com/office/officeart/2008/layout/LinedList"/>
    <dgm:cxn modelId="{8AA8E69B-4C86-4400-85AF-7CA073063EC8}" srcId="{737D3D47-AA64-4F52-9770-1F68D9D0302D}" destId="{3E624176-71D9-4A84-A5B7-D5C786B3D788}" srcOrd="1" destOrd="0" parTransId="{0F10BA38-56BC-4AF1-9F45-9FBB14845EF6}" sibTransId="{F6E834D7-8E5A-4776-B7F7-5C472FC5CF88}"/>
    <dgm:cxn modelId="{93E9799F-282C-4868-801A-5D83AD534DC5}" srcId="{737D3D47-AA64-4F52-9770-1F68D9D0302D}" destId="{1290FA12-2CA3-4DFF-89C8-9B2580257B34}" srcOrd="3" destOrd="0" parTransId="{4A8A91CF-4E96-4C98-AA67-B951340FE04B}" sibTransId="{A631FBFC-2945-408E-9A85-85FD8D64BC4F}"/>
    <dgm:cxn modelId="{1154C5AD-A6BF-4011-A7C8-24437F5F7566}" type="presOf" srcId="{3E624176-71D9-4A84-A5B7-D5C786B3D788}" destId="{4D304B20-1CA8-4007-A7C5-5CC9CF19FAAC}" srcOrd="0" destOrd="0" presId="urn:microsoft.com/office/officeart/2008/layout/LinedList"/>
    <dgm:cxn modelId="{D19D94F4-6E24-4B56-A73C-06FF5D9C8B78}" type="presOf" srcId="{D8263CF8-83B7-43C6-99AE-8C25403D2805}" destId="{DC052C91-E701-4DE3-93DF-D8B1758DF0E0}" srcOrd="0" destOrd="0" presId="urn:microsoft.com/office/officeart/2008/layout/LinedList"/>
    <dgm:cxn modelId="{C5D4FD45-CC3E-4312-B091-5A81F232B4B6}" type="presParOf" srcId="{44A72AAB-E9F2-45FB-ACF4-BBED9FD41D6E}" destId="{12783A51-5C66-4DBA-8374-233D97CE5320}" srcOrd="0" destOrd="0" presId="urn:microsoft.com/office/officeart/2008/layout/LinedList"/>
    <dgm:cxn modelId="{AF592B32-2F4D-42A3-AA39-49892E1FFB5C}" type="presParOf" srcId="{44A72AAB-E9F2-45FB-ACF4-BBED9FD41D6E}" destId="{8C7E743F-69C6-4AAA-AE3F-7AB632085E1E}" srcOrd="1" destOrd="0" presId="urn:microsoft.com/office/officeart/2008/layout/LinedList"/>
    <dgm:cxn modelId="{5A371485-E41F-40EB-8427-44DA954B5E6C}" type="presParOf" srcId="{8C7E743F-69C6-4AAA-AE3F-7AB632085E1E}" destId="{DC052C91-E701-4DE3-93DF-D8B1758DF0E0}" srcOrd="0" destOrd="0" presId="urn:microsoft.com/office/officeart/2008/layout/LinedList"/>
    <dgm:cxn modelId="{06970D3D-2BEB-404A-8C95-030AA526C861}" type="presParOf" srcId="{8C7E743F-69C6-4AAA-AE3F-7AB632085E1E}" destId="{5576E561-0DBE-4426-9D4D-EAE492BC7B07}" srcOrd="1" destOrd="0" presId="urn:microsoft.com/office/officeart/2008/layout/LinedList"/>
    <dgm:cxn modelId="{917FEB59-7BD4-4E6A-A1D2-04C5346367E3}" type="presParOf" srcId="{44A72AAB-E9F2-45FB-ACF4-BBED9FD41D6E}" destId="{D7982BA4-BAA9-47D0-9E7F-924646F8AF87}" srcOrd="2" destOrd="0" presId="urn:microsoft.com/office/officeart/2008/layout/LinedList"/>
    <dgm:cxn modelId="{0D282D02-A830-4003-8EA3-A56AC9D81378}" type="presParOf" srcId="{44A72AAB-E9F2-45FB-ACF4-BBED9FD41D6E}" destId="{B28A84F2-58A1-4FED-B145-D7552FBE964E}" srcOrd="3" destOrd="0" presId="urn:microsoft.com/office/officeart/2008/layout/LinedList"/>
    <dgm:cxn modelId="{64507F46-D866-402D-9957-F0A7A630038E}" type="presParOf" srcId="{B28A84F2-58A1-4FED-B145-D7552FBE964E}" destId="{4D304B20-1CA8-4007-A7C5-5CC9CF19FAAC}" srcOrd="0" destOrd="0" presId="urn:microsoft.com/office/officeart/2008/layout/LinedList"/>
    <dgm:cxn modelId="{0AB066E5-7453-4928-95F8-86060664F118}" type="presParOf" srcId="{B28A84F2-58A1-4FED-B145-D7552FBE964E}" destId="{0D1DAB38-5F09-4E79-9ADF-CF668A0CE301}" srcOrd="1" destOrd="0" presId="urn:microsoft.com/office/officeart/2008/layout/LinedList"/>
    <dgm:cxn modelId="{63AD8989-D5B1-4068-9E8B-068CA0E84A0A}" type="presParOf" srcId="{44A72AAB-E9F2-45FB-ACF4-BBED9FD41D6E}" destId="{7B6ADBDB-91D9-40C5-962C-5AA319A025DC}" srcOrd="4" destOrd="0" presId="urn:microsoft.com/office/officeart/2008/layout/LinedList"/>
    <dgm:cxn modelId="{454B2EF7-AA09-42F7-A966-D2F3494E354C}" type="presParOf" srcId="{44A72AAB-E9F2-45FB-ACF4-BBED9FD41D6E}" destId="{904401C6-B2B1-426D-807F-19A3C157A386}" srcOrd="5" destOrd="0" presId="urn:microsoft.com/office/officeart/2008/layout/LinedList"/>
    <dgm:cxn modelId="{AFB750D5-1E16-42C5-8406-48E94D4BC8FF}" type="presParOf" srcId="{904401C6-B2B1-426D-807F-19A3C157A386}" destId="{CE7BE68C-2EB0-4CA1-A300-74FC47ED340C}" srcOrd="0" destOrd="0" presId="urn:microsoft.com/office/officeart/2008/layout/LinedList"/>
    <dgm:cxn modelId="{BEFCC7F0-64E4-476B-9D91-ECB890005A59}" type="presParOf" srcId="{904401C6-B2B1-426D-807F-19A3C157A386}" destId="{CFF2D814-9AE4-4AAF-B471-4364EB7B5D82}" srcOrd="1" destOrd="0" presId="urn:microsoft.com/office/officeart/2008/layout/LinedList"/>
    <dgm:cxn modelId="{48A40E61-0433-42C7-91C5-EF7E1126CC88}" type="presParOf" srcId="{44A72AAB-E9F2-45FB-ACF4-BBED9FD41D6E}" destId="{6C9EA838-E521-4E16-88C1-B348B565B547}" srcOrd="6" destOrd="0" presId="urn:microsoft.com/office/officeart/2008/layout/LinedList"/>
    <dgm:cxn modelId="{DD34B901-D213-46AE-99B6-271C29A73161}" type="presParOf" srcId="{44A72AAB-E9F2-45FB-ACF4-BBED9FD41D6E}" destId="{AE603E46-01F1-4FE3-9532-B175EF5D7F99}" srcOrd="7" destOrd="0" presId="urn:microsoft.com/office/officeart/2008/layout/LinedList"/>
    <dgm:cxn modelId="{64D7AB76-6A47-4599-8BF7-1F6BB43FE7E6}" type="presParOf" srcId="{AE603E46-01F1-4FE3-9532-B175EF5D7F99}" destId="{87D37186-66A9-4010-B095-DC3FBA095B0E}" srcOrd="0" destOrd="0" presId="urn:microsoft.com/office/officeart/2008/layout/LinedList"/>
    <dgm:cxn modelId="{B83A465E-A8CF-482F-B43D-AF71AF593F2F}" type="presParOf" srcId="{AE603E46-01F1-4FE3-9532-B175EF5D7F99}" destId="{37F13E22-495A-41DE-9FB1-9DF09EA77FF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35CC50-57AB-44D0-9203-2C8B8A2E1E30}"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C650326-C980-4EE5-8265-B89D59FCDF1C}">
      <dgm:prSet/>
      <dgm:spPr/>
      <dgm:t>
        <a:bodyPr/>
        <a:lstStyle/>
        <a:p>
          <a:r>
            <a:rPr lang="en-US" b="0" i="0"/>
            <a:t>Uploading the audio file or the real-time voice from the microphone or a recording (audio data).</a:t>
          </a:r>
          <a:endParaRPr lang="en-US"/>
        </a:p>
      </dgm:t>
    </dgm:pt>
    <dgm:pt modelId="{A1EDAE38-C39F-417B-A2C1-DE73C8B736CB}" type="parTrans" cxnId="{0F9E0F9E-ED1C-4FB8-9291-DFC5182C54BE}">
      <dgm:prSet/>
      <dgm:spPr/>
      <dgm:t>
        <a:bodyPr/>
        <a:lstStyle/>
        <a:p>
          <a:endParaRPr lang="en-US"/>
        </a:p>
      </dgm:t>
    </dgm:pt>
    <dgm:pt modelId="{0734E09F-0C94-46C1-9100-C0AD097AB4CF}" type="sibTrans" cxnId="{0F9E0F9E-ED1C-4FB8-9291-DFC5182C54BE}">
      <dgm:prSet/>
      <dgm:spPr/>
      <dgm:t>
        <a:bodyPr/>
        <a:lstStyle/>
        <a:p>
          <a:endParaRPr lang="en-US"/>
        </a:p>
      </dgm:t>
    </dgm:pt>
    <dgm:pt modelId="{E71A12C2-D9DE-467D-8929-3B96C4E3AC1D}">
      <dgm:prSet/>
      <dgm:spPr/>
      <dgm:t>
        <a:bodyPr/>
        <a:lstStyle/>
        <a:p>
          <a:r>
            <a:rPr lang="en-US" b="0" i="0"/>
            <a:t>Second, comes the process of converting the sound into electrical signals (feature engineering).</a:t>
          </a:r>
          <a:endParaRPr lang="en-US"/>
        </a:p>
      </dgm:t>
    </dgm:pt>
    <dgm:pt modelId="{CB64FE47-B936-47DA-A145-077FE48DFEFF}" type="parTrans" cxnId="{A6AE8097-80C4-43FB-ACBA-FF440B3506F9}">
      <dgm:prSet/>
      <dgm:spPr/>
      <dgm:t>
        <a:bodyPr/>
        <a:lstStyle/>
        <a:p>
          <a:endParaRPr lang="en-US"/>
        </a:p>
      </dgm:t>
    </dgm:pt>
    <dgm:pt modelId="{9ABE66CC-420A-4DA3-AD13-8016CCDFC0D9}" type="sibTrans" cxnId="{A6AE8097-80C4-43FB-ACBA-FF440B3506F9}">
      <dgm:prSet/>
      <dgm:spPr/>
      <dgm:t>
        <a:bodyPr/>
        <a:lstStyle/>
        <a:p>
          <a:endParaRPr lang="en-US"/>
        </a:p>
      </dgm:t>
    </dgm:pt>
    <dgm:pt modelId="{86E5F9D2-BD93-4EA8-8D51-F14682692897}">
      <dgm:prSet/>
      <dgm:spPr/>
      <dgm:t>
        <a:bodyPr/>
        <a:lstStyle/>
        <a:p>
          <a:r>
            <a:rPr lang="en-US" b="0" i="0" dirty="0"/>
            <a:t>Using an analog-to-digital converter for conversion of the signal into digital data (input).</a:t>
          </a:r>
          <a:endParaRPr lang="en-US" dirty="0"/>
        </a:p>
      </dgm:t>
    </dgm:pt>
    <dgm:pt modelId="{53315706-D23A-405E-AD3C-19DC457A42E4}" type="parTrans" cxnId="{76686852-9792-4EF4-B705-84486451F2D4}">
      <dgm:prSet/>
      <dgm:spPr/>
      <dgm:t>
        <a:bodyPr/>
        <a:lstStyle/>
        <a:p>
          <a:endParaRPr lang="en-US"/>
        </a:p>
      </dgm:t>
    </dgm:pt>
    <dgm:pt modelId="{181DACA2-7104-4C3C-BEA8-4B0E624765C1}" type="sibTrans" cxnId="{76686852-9792-4EF4-B705-84486451F2D4}">
      <dgm:prSet/>
      <dgm:spPr/>
      <dgm:t>
        <a:bodyPr/>
        <a:lstStyle/>
        <a:p>
          <a:endParaRPr lang="en-US"/>
        </a:p>
      </dgm:t>
    </dgm:pt>
    <dgm:pt modelId="{E00817E6-36AB-4E3A-BEFD-6BB6EA36F143}">
      <dgm:prSet/>
      <dgm:spPr/>
      <dgm:t>
        <a:bodyPr/>
        <a:lstStyle/>
        <a:p>
          <a:r>
            <a:rPr lang="en-US" b="0" i="0"/>
            <a:t>Using the specific model to transcribe the audio(data) into text (output).</a:t>
          </a:r>
          <a:endParaRPr lang="en-US"/>
        </a:p>
      </dgm:t>
    </dgm:pt>
    <dgm:pt modelId="{7F3049B9-9140-47B7-B589-7214437E2F1A}" type="parTrans" cxnId="{B144D00D-2F04-4423-A829-C9AEFAAE0E74}">
      <dgm:prSet/>
      <dgm:spPr/>
      <dgm:t>
        <a:bodyPr/>
        <a:lstStyle/>
        <a:p>
          <a:endParaRPr lang="en-US"/>
        </a:p>
      </dgm:t>
    </dgm:pt>
    <dgm:pt modelId="{1FC22ED9-018F-4A7F-8EF6-7FEA3F22B267}" type="sibTrans" cxnId="{B144D00D-2F04-4423-A829-C9AEFAAE0E74}">
      <dgm:prSet/>
      <dgm:spPr/>
      <dgm:t>
        <a:bodyPr/>
        <a:lstStyle/>
        <a:p>
          <a:endParaRPr lang="en-US"/>
        </a:p>
      </dgm:t>
    </dgm:pt>
    <dgm:pt modelId="{38802CF7-4F02-4C81-9958-DD102BE9B16D}" type="pres">
      <dgm:prSet presAssocID="{A435CC50-57AB-44D0-9203-2C8B8A2E1E30}" presName="root" presStyleCnt="0">
        <dgm:presLayoutVars>
          <dgm:dir/>
          <dgm:resizeHandles val="exact"/>
        </dgm:presLayoutVars>
      </dgm:prSet>
      <dgm:spPr/>
    </dgm:pt>
    <dgm:pt modelId="{39ECEF96-6DAF-4700-A005-DC1598F94D6E}" type="pres">
      <dgm:prSet presAssocID="{A435CC50-57AB-44D0-9203-2C8B8A2E1E30}" presName="container" presStyleCnt="0">
        <dgm:presLayoutVars>
          <dgm:dir/>
          <dgm:resizeHandles val="exact"/>
        </dgm:presLayoutVars>
      </dgm:prSet>
      <dgm:spPr/>
    </dgm:pt>
    <dgm:pt modelId="{A35876B9-66A1-44E6-AC4B-D1C4F8109938}" type="pres">
      <dgm:prSet presAssocID="{4C650326-C980-4EE5-8265-B89D59FCDF1C}" presName="compNode" presStyleCnt="0"/>
      <dgm:spPr/>
    </dgm:pt>
    <dgm:pt modelId="{90F2DD71-7100-4FE1-882E-5FE2A68FE6ED}" type="pres">
      <dgm:prSet presAssocID="{4C650326-C980-4EE5-8265-B89D59FCDF1C}" presName="iconBgRect" presStyleLbl="bgShp" presStyleIdx="0" presStyleCnt="4"/>
      <dgm:spPr/>
    </dgm:pt>
    <dgm:pt modelId="{0E2AC3BB-936D-4697-A1A6-50AF33A4B51B}" type="pres">
      <dgm:prSet presAssocID="{4C650326-C980-4EE5-8265-B89D59FCDF1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odcast"/>
        </a:ext>
      </dgm:extLst>
    </dgm:pt>
    <dgm:pt modelId="{7A9233E2-63C4-4BDA-B2FB-3DDE7DCF3BB9}" type="pres">
      <dgm:prSet presAssocID="{4C650326-C980-4EE5-8265-B89D59FCDF1C}" presName="spaceRect" presStyleCnt="0"/>
      <dgm:spPr/>
    </dgm:pt>
    <dgm:pt modelId="{1E7C1A78-0F82-4770-98AD-1E093725E1A6}" type="pres">
      <dgm:prSet presAssocID="{4C650326-C980-4EE5-8265-B89D59FCDF1C}" presName="textRect" presStyleLbl="revTx" presStyleIdx="0" presStyleCnt="4">
        <dgm:presLayoutVars>
          <dgm:chMax val="1"/>
          <dgm:chPref val="1"/>
        </dgm:presLayoutVars>
      </dgm:prSet>
      <dgm:spPr/>
    </dgm:pt>
    <dgm:pt modelId="{60D11D2F-52CD-4674-8C10-287616178A80}" type="pres">
      <dgm:prSet presAssocID="{0734E09F-0C94-46C1-9100-C0AD097AB4CF}" presName="sibTrans" presStyleLbl="sibTrans2D1" presStyleIdx="0" presStyleCnt="0"/>
      <dgm:spPr/>
    </dgm:pt>
    <dgm:pt modelId="{4B2D043A-610F-4709-BCC3-22BA59F6E4C5}" type="pres">
      <dgm:prSet presAssocID="{E71A12C2-D9DE-467D-8929-3B96C4E3AC1D}" presName="compNode" presStyleCnt="0"/>
      <dgm:spPr/>
    </dgm:pt>
    <dgm:pt modelId="{1A00E277-BF38-4846-BDE4-1118F7756B45}" type="pres">
      <dgm:prSet presAssocID="{E71A12C2-D9DE-467D-8929-3B96C4E3AC1D}" presName="iconBgRect" presStyleLbl="bgShp" presStyleIdx="1" presStyleCnt="4"/>
      <dgm:spPr/>
    </dgm:pt>
    <dgm:pt modelId="{7BEE27B0-F220-45EB-9C2C-84EA2F300235}" type="pres">
      <dgm:prSet presAssocID="{E71A12C2-D9DE-467D-8929-3B96C4E3AC1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idge scene"/>
        </a:ext>
      </dgm:extLst>
    </dgm:pt>
    <dgm:pt modelId="{277AC839-2DB5-4370-A6F8-B769E13A4808}" type="pres">
      <dgm:prSet presAssocID="{E71A12C2-D9DE-467D-8929-3B96C4E3AC1D}" presName="spaceRect" presStyleCnt="0"/>
      <dgm:spPr/>
    </dgm:pt>
    <dgm:pt modelId="{D4DDE5E3-DD74-428F-AC9F-499EDCFF19CF}" type="pres">
      <dgm:prSet presAssocID="{E71A12C2-D9DE-467D-8929-3B96C4E3AC1D}" presName="textRect" presStyleLbl="revTx" presStyleIdx="1" presStyleCnt="4">
        <dgm:presLayoutVars>
          <dgm:chMax val="1"/>
          <dgm:chPref val="1"/>
        </dgm:presLayoutVars>
      </dgm:prSet>
      <dgm:spPr/>
    </dgm:pt>
    <dgm:pt modelId="{36F4E85E-25A8-45A2-A49F-7FAB65E706BA}" type="pres">
      <dgm:prSet presAssocID="{9ABE66CC-420A-4DA3-AD13-8016CCDFC0D9}" presName="sibTrans" presStyleLbl="sibTrans2D1" presStyleIdx="0" presStyleCnt="0"/>
      <dgm:spPr/>
    </dgm:pt>
    <dgm:pt modelId="{F5206976-479B-4725-A2C7-FD783BECE4CF}" type="pres">
      <dgm:prSet presAssocID="{86E5F9D2-BD93-4EA8-8D51-F14682692897}" presName="compNode" presStyleCnt="0"/>
      <dgm:spPr/>
    </dgm:pt>
    <dgm:pt modelId="{042E998F-0AA5-4728-B56E-7150CEF4F2EA}" type="pres">
      <dgm:prSet presAssocID="{86E5F9D2-BD93-4EA8-8D51-F14682692897}" presName="iconBgRect" presStyleLbl="bgShp" presStyleIdx="2" presStyleCnt="4"/>
      <dgm:spPr/>
    </dgm:pt>
    <dgm:pt modelId="{1C985B54-761A-497D-9552-B91685264670}" type="pres">
      <dgm:prSet presAssocID="{86E5F9D2-BD93-4EA8-8D51-F1468269289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6A74F900-F0BF-40E0-871D-54104316C861}" type="pres">
      <dgm:prSet presAssocID="{86E5F9D2-BD93-4EA8-8D51-F14682692897}" presName="spaceRect" presStyleCnt="0"/>
      <dgm:spPr/>
    </dgm:pt>
    <dgm:pt modelId="{8E9AA53E-B609-45A3-838E-D7DAAAAA2383}" type="pres">
      <dgm:prSet presAssocID="{86E5F9D2-BD93-4EA8-8D51-F14682692897}" presName="textRect" presStyleLbl="revTx" presStyleIdx="2" presStyleCnt="4">
        <dgm:presLayoutVars>
          <dgm:chMax val="1"/>
          <dgm:chPref val="1"/>
        </dgm:presLayoutVars>
      </dgm:prSet>
      <dgm:spPr/>
    </dgm:pt>
    <dgm:pt modelId="{756FC9C5-F6CA-4EA4-8F72-FF3BF8B9A05D}" type="pres">
      <dgm:prSet presAssocID="{181DACA2-7104-4C3C-BEA8-4B0E624765C1}" presName="sibTrans" presStyleLbl="sibTrans2D1" presStyleIdx="0" presStyleCnt="0"/>
      <dgm:spPr/>
    </dgm:pt>
    <dgm:pt modelId="{F55D8593-B65F-4CA8-BE50-8C9D631C1D9D}" type="pres">
      <dgm:prSet presAssocID="{E00817E6-36AB-4E3A-BEFD-6BB6EA36F143}" presName="compNode" presStyleCnt="0"/>
      <dgm:spPr/>
    </dgm:pt>
    <dgm:pt modelId="{DCA7BD7B-69E1-4E4F-BE8D-BF4A985C88DE}" type="pres">
      <dgm:prSet presAssocID="{E00817E6-36AB-4E3A-BEFD-6BB6EA36F143}" presName="iconBgRect" presStyleLbl="bgShp" presStyleIdx="3" presStyleCnt="4"/>
      <dgm:spPr/>
    </dgm:pt>
    <dgm:pt modelId="{B886EF60-202F-475C-9A37-6975083AEAD8}" type="pres">
      <dgm:prSet presAssocID="{E00817E6-36AB-4E3A-BEFD-6BB6EA36F14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ument"/>
        </a:ext>
      </dgm:extLst>
    </dgm:pt>
    <dgm:pt modelId="{9387CC99-494D-495C-9454-4062D73DDB28}" type="pres">
      <dgm:prSet presAssocID="{E00817E6-36AB-4E3A-BEFD-6BB6EA36F143}" presName="spaceRect" presStyleCnt="0"/>
      <dgm:spPr/>
    </dgm:pt>
    <dgm:pt modelId="{96A1D707-3596-4697-8022-7BD2E6B407FB}" type="pres">
      <dgm:prSet presAssocID="{E00817E6-36AB-4E3A-BEFD-6BB6EA36F143}" presName="textRect" presStyleLbl="revTx" presStyleIdx="3" presStyleCnt="4">
        <dgm:presLayoutVars>
          <dgm:chMax val="1"/>
          <dgm:chPref val="1"/>
        </dgm:presLayoutVars>
      </dgm:prSet>
      <dgm:spPr/>
    </dgm:pt>
  </dgm:ptLst>
  <dgm:cxnLst>
    <dgm:cxn modelId="{B144D00D-2F04-4423-A829-C9AEFAAE0E74}" srcId="{A435CC50-57AB-44D0-9203-2C8B8A2E1E30}" destId="{E00817E6-36AB-4E3A-BEFD-6BB6EA36F143}" srcOrd="3" destOrd="0" parTransId="{7F3049B9-9140-47B7-B589-7214437E2F1A}" sibTransId="{1FC22ED9-018F-4A7F-8EF6-7FEA3F22B267}"/>
    <dgm:cxn modelId="{E5CE571A-6CE0-48E9-94BE-89632355946B}" type="presOf" srcId="{9ABE66CC-420A-4DA3-AD13-8016CCDFC0D9}" destId="{36F4E85E-25A8-45A2-A49F-7FAB65E706BA}" srcOrd="0" destOrd="0" presId="urn:microsoft.com/office/officeart/2018/2/layout/IconCircleList"/>
    <dgm:cxn modelId="{A5DCA463-E838-45E6-A516-1D87AC9F7887}" type="presOf" srcId="{4C650326-C980-4EE5-8265-B89D59FCDF1C}" destId="{1E7C1A78-0F82-4770-98AD-1E093725E1A6}" srcOrd="0" destOrd="0" presId="urn:microsoft.com/office/officeart/2018/2/layout/IconCircleList"/>
    <dgm:cxn modelId="{76686852-9792-4EF4-B705-84486451F2D4}" srcId="{A435CC50-57AB-44D0-9203-2C8B8A2E1E30}" destId="{86E5F9D2-BD93-4EA8-8D51-F14682692897}" srcOrd="2" destOrd="0" parTransId="{53315706-D23A-405E-AD3C-19DC457A42E4}" sibTransId="{181DACA2-7104-4C3C-BEA8-4B0E624765C1}"/>
    <dgm:cxn modelId="{9EC9997B-FE3C-4B58-80E8-555C3FB9649B}" type="presOf" srcId="{A435CC50-57AB-44D0-9203-2C8B8A2E1E30}" destId="{38802CF7-4F02-4C81-9958-DD102BE9B16D}" srcOrd="0" destOrd="0" presId="urn:microsoft.com/office/officeart/2018/2/layout/IconCircleList"/>
    <dgm:cxn modelId="{FC36E98A-BF94-4F5D-BE44-2D50AAC0679B}" type="presOf" srcId="{E00817E6-36AB-4E3A-BEFD-6BB6EA36F143}" destId="{96A1D707-3596-4697-8022-7BD2E6B407FB}" srcOrd="0" destOrd="0" presId="urn:microsoft.com/office/officeart/2018/2/layout/IconCircleList"/>
    <dgm:cxn modelId="{A6AE8097-80C4-43FB-ACBA-FF440B3506F9}" srcId="{A435CC50-57AB-44D0-9203-2C8B8A2E1E30}" destId="{E71A12C2-D9DE-467D-8929-3B96C4E3AC1D}" srcOrd="1" destOrd="0" parTransId="{CB64FE47-B936-47DA-A145-077FE48DFEFF}" sibTransId="{9ABE66CC-420A-4DA3-AD13-8016CCDFC0D9}"/>
    <dgm:cxn modelId="{0F9E0F9E-ED1C-4FB8-9291-DFC5182C54BE}" srcId="{A435CC50-57AB-44D0-9203-2C8B8A2E1E30}" destId="{4C650326-C980-4EE5-8265-B89D59FCDF1C}" srcOrd="0" destOrd="0" parTransId="{A1EDAE38-C39F-417B-A2C1-DE73C8B736CB}" sibTransId="{0734E09F-0C94-46C1-9100-C0AD097AB4CF}"/>
    <dgm:cxn modelId="{87DE339F-C8E2-46DA-871D-DF10D9CE41EB}" type="presOf" srcId="{181DACA2-7104-4C3C-BEA8-4B0E624765C1}" destId="{756FC9C5-F6CA-4EA4-8F72-FF3BF8B9A05D}" srcOrd="0" destOrd="0" presId="urn:microsoft.com/office/officeart/2018/2/layout/IconCircleList"/>
    <dgm:cxn modelId="{C5E59EA6-382C-43C6-96EF-0E01C1903381}" type="presOf" srcId="{E71A12C2-D9DE-467D-8929-3B96C4E3AC1D}" destId="{D4DDE5E3-DD74-428F-AC9F-499EDCFF19CF}" srcOrd="0" destOrd="0" presId="urn:microsoft.com/office/officeart/2018/2/layout/IconCircleList"/>
    <dgm:cxn modelId="{A4914ECF-2963-4AC1-8D70-1A4407BF6107}" type="presOf" srcId="{0734E09F-0C94-46C1-9100-C0AD097AB4CF}" destId="{60D11D2F-52CD-4674-8C10-287616178A80}" srcOrd="0" destOrd="0" presId="urn:microsoft.com/office/officeart/2018/2/layout/IconCircleList"/>
    <dgm:cxn modelId="{C3F7C8EC-EF6B-4483-B8C7-52F7B86753A5}" type="presOf" srcId="{86E5F9D2-BD93-4EA8-8D51-F14682692897}" destId="{8E9AA53E-B609-45A3-838E-D7DAAAAA2383}" srcOrd="0" destOrd="0" presId="urn:microsoft.com/office/officeart/2018/2/layout/IconCircleList"/>
    <dgm:cxn modelId="{4FC53658-8BF4-4075-B819-DECBB560F1FB}" type="presParOf" srcId="{38802CF7-4F02-4C81-9958-DD102BE9B16D}" destId="{39ECEF96-6DAF-4700-A005-DC1598F94D6E}" srcOrd="0" destOrd="0" presId="urn:microsoft.com/office/officeart/2018/2/layout/IconCircleList"/>
    <dgm:cxn modelId="{96F0B6ED-20B3-4A7E-B995-BA4DCB970A34}" type="presParOf" srcId="{39ECEF96-6DAF-4700-A005-DC1598F94D6E}" destId="{A35876B9-66A1-44E6-AC4B-D1C4F8109938}" srcOrd="0" destOrd="0" presId="urn:microsoft.com/office/officeart/2018/2/layout/IconCircleList"/>
    <dgm:cxn modelId="{3A68906B-0C36-4E4A-82A1-532B2162D719}" type="presParOf" srcId="{A35876B9-66A1-44E6-AC4B-D1C4F8109938}" destId="{90F2DD71-7100-4FE1-882E-5FE2A68FE6ED}" srcOrd="0" destOrd="0" presId="urn:microsoft.com/office/officeart/2018/2/layout/IconCircleList"/>
    <dgm:cxn modelId="{7C2F2ABA-5911-4702-8C0B-0E80E73E5179}" type="presParOf" srcId="{A35876B9-66A1-44E6-AC4B-D1C4F8109938}" destId="{0E2AC3BB-936D-4697-A1A6-50AF33A4B51B}" srcOrd="1" destOrd="0" presId="urn:microsoft.com/office/officeart/2018/2/layout/IconCircleList"/>
    <dgm:cxn modelId="{B65D8C90-2729-466B-BF01-4A96E704BDAE}" type="presParOf" srcId="{A35876B9-66A1-44E6-AC4B-D1C4F8109938}" destId="{7A9233E2-63C4-4BDA-B2FB-3DDE7DCF3BB9}" srcOrd="2" destOrd="0" presId="urn:microsoft.com/office/officeart/2018/2/layout/IconCircleList"/>
    <dgm:cxn modelId="{2D763480-8099-454C-BE24-98EB655BCD97}" type="presParOf" srcId="{A35876B9-66A1-44E6-AC4B-D1C4F8109938}" destId="{1E7C1A78-0F82-4770-98AD-1E093725E1A6}" srcOrd="3" destOrd="0" presId="urn:microsoft.com/office/officeart/2018/2/layout/IconCircleList"/>
    <dgm:cxn modelId="{5E14B488-3331-4277-990E-A4084508D0B2}" type="presParOf" srcId="{39ECEF96-6DAF-4700-A005-DC1598F94D6E}" destId="{60D11D2F-52CD-4674-8C10-287616178A80}" srcOrd="1" destOrd="0" presId="urn:microsoft.com/office/officeart/2018/2/layout/IconCircleList"/>
    <dgm:cxn modelId="{0806A1CC-DD3E-48A1-BD43-C2D3514557A9}" type="presParOf" srcId="{39ECEF96-6DAF-4700-A005-DC1598F94D6E}" destId="{4B2D043A-610F-4709-BCC3-22BA59F6E4C5}" srcOrd="2" destOrd="0" presId="urn:microsoft.com/office/officeart/2018/2/layout/IconCircleList"/>
    <dgm:cxn modelId="{A6489F1A-602A-4BBC-8B30-AD672071DD04}" type="presParOf" srcId="{4B2D043A-610F-4709-BCC3-22BA59F6E4C5}" destId="{1A00E277-BF38-4846-BDE4-1118F7756B45}" srcOrd="0" destOrd="0" presId="urn:microsoft.com/office/officeart/2018/2/layout/IconCircleList"/>
    <dgm:cxn modelId="{52E2E78E-10D5-48AF-9CFB-E9361ED3812A}" type="presParOf" srcId="{4B2D043A-610F-4709-BCC3-22BA59F6E4C5}" destId="{7BEE27B0-F220-45EB-9C2C-84EA2F300235}" srcOrd="1" destOrd="0" presId="urn:microsoft.com/office/officeart/2018/2/layout/IconCircleList"/>
    <dgm:cxn modelId="{9CB1892E-C186-431B-9C87-C41D1A07697F}" type="presParOf" srcId="{4B2D043A-610F-4709-BCC3-22BA59F6E4C5}" destId="{277AC839-2DB5-4370-A6F8-B769E13A4808}" srcOrd="2" destOrd="0" presId="urn:microsoft.com/office/officeart/2018/2/layout/IconCircleList"/>
    <dgm:cxn modelId="{F0DF005E-8190-4DB6-9A76-2A359F14C806}" type="presParOf" srcId="{4B2D043A-610F-4709-BCC3-22BA59F6E4C5}" destId="{D4DDE5E3-DD74-428F-AC9F-499EDCFF19CF}" srcOrd="3" destOrd="0" presId="urn:microsoft.com/office/officeart/2018/2/layout/IconCircleList"/>
    <dgm:cxn modelId="{19AB4A14-D5D0-464D-940A-6972E030401B}" type="presParOf" srcId="{39ECEF96-6DAF-4700-A005-DC1598F94D6E}" destId="{36F4E85E-25A8-45A2-A49F-7FAB65E706BA}" srcOrd="3" destOrd="0" presId="urn:microsoft.com/office/officeart/2018/2/layout/IconCircleList"/>
    <dgm:cxn modelId="{8D6A5185-E922-4C22-9602-2E69662EFCFC}" type="presParOf" srcId="{39ECEF96-6DAF-4700-A005-DC1598F94D6E}" destId="{F5206976-479B-4725-A2C7-FD783BECE4CF}" srcOrd="4" destOrd="0" presId="urn:microsoft.com/office/officeart/2018/2/layout/IconCircleList"/>
    <dgm:cxn modelId="{84F67DAE-1747-4D26-AA18-9C4F80BCC3CE}" type="presParOf" srcId="{F5206976-479B-4725-A2C7-FD783BECE4CF}" destId="{042E998F-0AA5-4728-B56E-7150CEF4F2EA}" srcOrd="0" destOrd="0" presId="urn:microsoft.com/office/officeart/2018/2/layout/IconCircleList"/>
    <dgm:cxn modelId="{AE644585-F6F9-4565-B33E-AFF27FDE8534}" type="presParOf" srcId="{F5206976-479B-4725-A2C7-FD783BECE4CF}" destId="{1C985B54-761A-497D-9552-B91685264670}" srcOrd="1" destOrd="0" presId="urn:microsoft.com/office/officeart/2018/2/layout/IconCircleList"/>
    <dgm:cxn modelId="{CE285CE3-C624-48FA-8FAC-447DDD03D3A3}" type="presParOf" srcId="{F5206976-479B-4725-A2C7-FD783BECE4CF}" destId="{6A74F900-F0BF-40E0-871D-54104316C861}" srcOrd="2" destOrd="0" presId="urn:microsoft.com/office/officeart/2018/2/layout/IconCircleList"/>
    <dgm:cxn modelId="{05C7F973-EF77-451A-82AD-BC1BA08A2756}" type="presParOf" srcId="{F5206976-479B-4725-A2C7-FD783BECE4CF}" destId="{8E9AA53E-B609-45A3-838E-D7DAAAAA2383}" srcOrd="3" destOrd="0" presId="urn:microsoft.com/office/officeart/2018/2/layout/IconCircleList"/>
    <dgm:cxn modelId="{087F9243-C807-4312-B940-F6420B6DD1AE}" type="presParOf" srcId="{39ECEF96-6DAF-4700-A005-DC1598F94D6E}" destId="{756FC9C5-F6CA-4EA4-8F72-FF3BF8B9A05D}" srcOrd="5" destOrd="0" presId="urn:microsoft.com/office/officeart/2018/2/layout/IconCircleList"/>
    <dgm:cxn modelId="{7532B35D-E133-45D6-B998-C2505C6AC04E}" type="presParOf" srcId="{39ECEF96-6DAF-4700-A005-DC1598F94D6E}" destId="{F55D8593-B65F-4CA8-BE50-8C9D631C1D9D}" srcOrd="6" destOrd="0" presId="urn:microsoft.com/office/officeart/2018/2/layout/IconCircleList"/>
    <dgm:cxn modelId="{12EA6089-5E7E-4B10-85AD-673D2C1EA92B}" type="presParOf" srcId="{F55D8593-B65F-4CA8-BE50-8C9D631C1D9D}" destId="{DCA7BD7B-69E1-4E4F-BE8D-BF4A985C88DE}" srcOrd="0" destOrd="0" presId="urn:microsoft.com/office/officeart/2018/2/layout/IconCircleList"/>
    <dgm:cxn modelId="{92519DBB-652C-4398-95F6-4B92B06E61B7}" type="presParOf" srcId="{F55D8593-B65F-4CA8-BE50-8C9D631C1D9D}" destId="{B886EF60-202F-475C-9A37-6975083AEAD8}" srcOrd="1" destOrd="0" presId="urn:microsoft.com/office/officeart/2018/2/layout/IconCircleList"/>
    <dgm:cxn modelId="{390A7182-4E19-4E60-B795-C3D08313B576}" type="presParOf" srcId="{F55D8593-B65F-4CA8-BE50-8C9D631C1D9D}" destId="{9387CC99-494D-495C-9454-4062D73DDB28}" srcOrd="2" destOrd="0" presId="urn:microsoft.com/office/officeart/2018/2/layout/IconCircleList"/>
    <dgm:cxn modelId="{83848215-8BDB-45DE-9B95-F5333F0AE120}" type="presParOf" srcId="{F55D8593-B65F-4CA8-BE50-8C9D631C1D9D}" destId="{96A1D707-3596-4697-8022-7BD2E6B407F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9E20CE-1CA3-48ED-AB99-B738595DD7AA}">
      <dsp:nvSpPr>
        <dsp:cNvPr id="0" name=""/>
        <dsp:cNvSpPr/>
      </dsp:nvSpPr>
      <dsp:spPr>
        <a:xfrm>
          <a:off x="0" y="4307"/>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51BDC6-0137-458F-B2A2-5897406E8FA0}">
      <dsp:nvSpPr>
        <dsp:cNvPr id="0" name=""/>
        <dsp:cNvSpPr/>
      </dsp:nvSpPr>
      <dsp:spPr>
        <a:xfrm>
          <a:off x="277554" y="210753"/>
          <a:ext cx="504644" cy="5046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753A7A-AF22-4E8A-90D6-C933916EA4B6}">
      <dsp:nvSpPr>
        <dsp:cNvPr id="0" name=""/>
        <dsp:cNvSpPr/>
      </dsp:nvSpPr>
      <dsp:spPr>
        <a:xfrm>
          <a:off x="1059754" y="430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100000"/>
            </a:lnSpc>
            <a:spcBef>
              <a:spcPct val="0"/>
            </a:spcBef>
            <a:spcAft>
              <a:spcPct val="35000"/>
            </a:spcAft>
            <a:buNone/>
          </a:pPr>
          <a:r>
            <a:rPr lang="en-IN" sz="1900" kern="1200"/>
            <a:t>Introduction</a:t>
          </a:r>
          <a:endParaRPr lang="en-US" sz="1900" kern="1200"/>
        </a:p>
      </dsp:txBody>
      <dsp:txXfrm>
        <a:off x="1059754" y="4307"/>
        <a:ext cx="5304469" cy="917536"/>
      </dsp:txXfrm>
    </dsp:sp>
    <dsp:sp modelId="{D0794D60-909E-4A35-9518-5028D01D1C65}">
      <dsp:nvSpPr>
        <dsp:cNvPr id="0" name=""/>
        <dsp:cNvSpPr/>
      </dsp:nvSpPr>
      <dsp:spPr>
        <a:xfrm>
          <a:off x="0" y="1151227"/>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AD0A08-B8B1-4709-A1AD-3DC3C9243E8E}">
      <dsp:nvSpPr>
        <dsp:cNvPr id="0" name=""/>
        <dsp:cNvSpPr/>
      </dsp:nvSpPr>
      <dsp:spPr>
        <a:xfrm>
          <a:off x="287834" y="1357673"/>
          <a:ext cx="504644" cy="5046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FD6330-3ABD-4123-B629-BBD0F4ABCCBF}">
      <dsp:nvSpPr>
        <dsp:cNvPr id="0" name=""/>
        <dsp:cNvSpPr/>
      </dsp:nvSpPr>
      <dsp:spPr>
        <a:xfrm>
          <a:off x="1059754" y="115122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100000"/>
            </a:lnSpc>
            <a:spcBef>
              <a:spcPct val="0"/>
            </a:spcBef>
            <a:spcAft>
              <a:spcPct val="35000"/>
            </a:spcAft>
            <a:buNone/>
          </a:pPr>
          <a:r>
            <a:rPr lang="en-IN" sz="1900" kern="1200"/>
            <a:t>Who are using this?</a:t>
          </a:r>
          <a:endParaRPr lang="en-US" sz="1900" kern="1200" dirty="0"/>
        </a:p>
      </dsp:txBody>
      <dsp:txXfrm>
        <a:off x="1059754" y="1151227"/>
        <a:ext cx="5304469" cy="917536"/>
      </dsp:txXfrm>
    </dsp:sp>
    <dsp:sp modelId="{B18FC3AD-CC65-4D64-9162-DD42E487536C}">
      <dsp:nvSpPr>
        <dsp:cNvPr id="0" name=""/>
        <dsp:cNvSpPr/>
      </dsp:nvSpPr>
      <dsp:spPr>
        <a:xfrm>
          <a:off x="0" y="2298147"/>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42CBB6-DA54-42B1-8C9F-88B252F9214F}">
      <dsp:nvSpPr>
        <dsp:cNvPr id="0" name=""/>
        <dsp:cNvSpPr/>
      </dsp:nvSpPr>
      <dsp:spPr>
        <a:xfrm>
          <a:off x="277554" y="2504593"/>
          <a:ext cx="504644" cy="5046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9B5957-9B20-4434-B55B-C04F0BF2CAF1}">
      <dsp:nvSpPr>
        <dsp:cNvPr id="0" name=""/>
        <dsp:cNvSpPr/>
      </dsp:nvSpPr>
      <dsp:spPr>
        <a:xfrm>
          <a:off x="1059754" y="229814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100000"/>
            </a:lnSpc>
            <a:spcBef>
              <a:spcPct val="0"/>
            </a:spcBef>
            <a:spcAft>
              <a:spcPct val="35000"/>
            </a:spcAft>
            <a:buNone/>
          </a:pPr>
          <a:r>
            <a:rPr lang="en-US" sz="1900" kern="1200"/>
            <a:t>NLP on the Data</a:t>
          </a:r>
          <a:r>
            <a:rPr lang="en-US" sz="1900" kern="1200" baseline="0"/>
            <a:t> </a:t>
          </a:r>
          <a:endParaRPr lang="en-US" sz="1900" kern="1200" dirty="0"/>
        </a:p>
      </dsp:txBody>
      <dsp:txXfrm>
        <a:off x="1059754" y="2298147"/>
        <a:ext cx="5304469" cy="917536"/>
      </dsp:txXfrm>
    </dsp:sp>
    <dsp:sp modelId="{965260DD-3176-4389-8BA8-AF942BDD98B5}">
      <dsp:nvSpPr>
        <dsp:cNvPr id="0" name=""/>
        <dsp:cNvSpPr/>
      </dsp:nvSpPr>
      <dsp:spPr>
        <a:xfrm>
          <a:off x="0" y="3445068"/>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62F21F-4D8B-43D5-AFF6-F0EE26787AB9}">
      <dsp:nvSpPr>
        <dsp:cNvPr id="0" name=""/>
        <dsp:cNvSpPr/>
      </dsp:nvSpPr>
      <dsp:spPr>
        <a:xfrm>
          <a:off x="277554" y="3651513"/>
          <a:ext cx="504644" cy="5046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3C9E7E-8927-4A9A-AE04-6F6EA2B6449E}">
      <dsp:nvSpPr>
        <dsp:cNvPr id="0" name=""/>
        <dsp:cNvSpPr/>
      </dsp:nvSpPr>
      <dsp:spPr>
        <a:xfrm>
          <a:off x="1059754" y="3445068"/>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100000"/>
            </a:lnSpc>
            <a:spcBef>
              <a:spcPct val="0"/>
            </a:spcBef>
            <a:spcAft>
              <a:spcPct val="35000"/>
            </a:spcAft>
            <a:buNone/>
          </a:pPr>
          <a:r>
            <a:rPr lang="en-US" sz="1900" kern="1200" dirty="0"/>
            <a:t>Outcomes</a:t>
          </a:r>
        </a:p>
      </dsp:txBody>
      <dsp:txXfrm>
        <a:off x="1059754" y="3445068"/>
        <a:ext cx="5304469" cy="917536"/>
      </dsp:txXfrm>
    </dsp:sp>
    <dsp:sp modelId="{56D83E7C-957C-4C59-B581-17534BA13079}">
      <dsp:nvSpPr>
        <dsp:cNvPr id="0" name=""/>
        <dsp:cNvSpPr/>
      </dsp:nvSpPr>
      <dsp:spPr>
        <a:xfrm>
          <a:off x="0" y="4552148"/>
          <a:ext cx="6364224"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E55FEC-0685-4CC7-8E61-F80E3DDF49D0}">
      <dsp:nvSpPr>
        <dsp:cNvPr id="0" name=""/>
        <dsp:cNvSpPr/>
      </dsp:nvSpPr>
      <dsp:spPr>
        <a:xfrm>
          <a:off x="277554" y="4798433"/>
          <a:ext cx="504644" cy="50464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7F805B-7537-46D0-8832-2D19BCBE24D1}">
      <dsp:nvSpPr>
        <dsp:cNvPr id="0" name=""/>
        <dsp:cNvSpPr/>
      </dsp:nvSpPr>
      <dsp:spPr>
        <a:xfrm>
          <a:off x="1059754" y="4591988"/>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100000"/>
            </a:lnSpc>
            <a:spcBef>
              <a:spcPct val="0"/>
            </a:spcBef>
            <a:spcAft>
              <a:spcPct val="35000"/>
            </a:spcAft>
            <a:buNone/>
          </a:pPr>
          <a:r>
            <a:rPr lang="en-IN" sz="1900" kern="1200"/>
            <a:t>References</a:t>
          </a:r>
          <a:endParaRPr lang="en-US" sz="1900" kern="1200"/>
        </a:p>
      </dsp:txBody>
      <dsp:txXfrm>
        <a:off x="1059754" y="4591988"/>
        <a:ext cx="5304469" cy="9175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783A51-5C66-4DBA-8374-233D97CE5320}">
      <dsp:nvSpPr>
        <dsp:cNvPr id="0" name=""/>
        <dsp:cNvSpPr/>
      </dsp:nvSpPr>
      <dsp:spPr>
        <a:xfrm>
          <a:off x="0" y="0"/>
          <a:ext cx="745236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052C91-E701-4DE3-93DF-D8B1758DF0E0}">
      <dsp:nvSpPr>
        <dsp:cNvPr id="0" name=""/>
        <dsp:cNvSpPr/>
      </dsp:nvSpPr>
      <dsp:spPr>
        <a:xfrm>
          <a:off x="0" y="0"/>
          <a:ext cx="7452360" cy="1364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b="0" i="0" kern="1200"/>
            <a:t>“</a:t>
          </a:r>
          <a:r>
            <a:rPr lang="en-US" sz="3800" kern="1200"/>
            <a:t>T</a:t>
          </a:r>
          <a:r>
            <a:rPr lang="en-US" sz="3800" b="0" i="0" kern="1200"/>
            <a:t>his call may be recorded for training purposes”</a:t>
          </a:r>
          <a:endParaRPr lang="en-US" sz="3800" kern="1200"/>
        </a:p>
      </dsp:txBody>
      <dsp:txXfrm>
        <a:off x="0" y="0"/>
        <a:ext cx="7452360" cy="1364926"/>
      </dsp:txXfrm>
    </dsp:sp>
    <dsp:sp modelId="{D7982BA4-BAA9-47D0-9E7F-924646F8AF87}">
      <dsp:nvSpPr>
        <dsp:cNvPr id="0" name=""/>
        <dsp:cNvSpPr/>
      </dsp:nvSpPr>
      <dsp:spPr>
        <a:xfrm>
          <a:off x="0" y="1364926"/>
          <a:ext cx="745236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304B20-1CA8-4007-A7C5-5CC9CF19FAAC}">
      <dsp:nvSpPr>
        <dsp:cNvPr id="0" name=""/>
        <dsp:cNvSpPr/>
      </dsp:nvSpPr>
      <dsp:spPr>
        <a:xfrm>
          <a:off x="0" y="1364926"/>
          <a:ext cx="7452360" cy="1364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IN" sz="3800" kern="1200"/>
            <a:t>“Please note- our menu has recently changed”</a:t>
          </a:r>
          <a:endParaRPr lang="en-US" sz="3800" kern="1200"/>
        </a:p>
      </dsp:txBody>
      <dsp:txXfrm>
        <a:off x="0" y="1364926"/>
        <a:ext cx="7452360" cy="1364926"/>
      </dsp:txXfrm>
    </dsp:sp>
    <dsp:sp modelId="{7B6ADBDB-91D9-40C5-962C-5AA319A025DC}">
      <dsp:nvSpPr>
        <dsp:cNvPr id="0" name=""/>
        <dsp:cNvSpPr/>
      </dsp:nvSpPr>
      <dsp:spPr>
        <a:xfrm>
          <a:off x="0" y="2729853"/>
          <a:ext cx="745236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7BE68C-2EB0-4CA1-A300-74FC47ED340C}">
      <dsp:nvSpPr>
        <dsp:cNvPr id="0" name=""/>
        <dsp:cNvSpPr/>
      </dsp:nvSpPr>
      <dsp:spPr>
        <a:xfrm>
          <a:off x="0" y="2729853"/>
          <a:ext cx="7452360" cy="1364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IN" sz="3800" kern="1200"/>
            <a:t>“Someone is going to assist you shortly..”</a:t>
          </a:r>
          <a:endParaRPr lang="en-US" sz="3800" kern="1200"/>
        </a:p>
      </dsp:txBody>
      <dsp:txXfrm>
        <a:off x="0" y="2729853"/>
        <a:ext cx="7452360" cy="1364926"/>
      </dsp:txXfrm>
    </dsp:sp>
    <dsp:sp modelId="{6C9EA838-E521-4E16-88C1-B348B565B547}">
      <dsp:nvSpPr>
        <dsp:cNvPr id="0" name=""/>
        <dsp:cNvSpPr/>
      </dsp:nvSpPr>
      <dsp:spPr>
        <a:xfrm>
          <a:off x="0" y="4094779"/>
          <a:ext cx="7452360"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D37186-66A9-4010-B095-DC3FBA095B0E}">
      <dsp:nvSpPr>
        <dsp:cNvPr id="0" name=""/>
        <dsp:cNvSpPr/>
      </dsp:nvSpPr>
      <dsp:spPr>
        <a:xfrm>
          <a:off x="0" y="4094779"/>
          <a:ext cx="7452360" cy="1364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IN" sz="3800" kern="1200"/>
            <a:t>“Your estimated Wait time is….”</a:t>
          </a:r>
          <a:endParaRPr lang="en-US" sz="3800" kern="1200"/>
        </a:p>
      </dsp:txBody>
      <dsp:txXfrm>
        <a:off x="0" y="4094779"/>
        <a:ext cx="7452360" cy="13649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F2DD71-7100-4FE1-882E-5FE2A68FE6ED}">
      <dsp:nvSpPr>
        <dsp:cNvPr id="0" name=""/>
        <dsp:cNvSpPr/>
      </dsp:nvSpPr>
      <dsp:spPr>
        <a:xfrm>
          <a:off x="210785" y="547086"/>
          <a:ext cx="1335114" cy="133511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2AC3BB-936D-4697-A1A6-50AF33A4B51B}">
      <dsp:nvSpPr>
        <dsp:cNvPr id="0" name=""/>
        <dsp:cNvSpPr/>
      </dsp:nvSpPr>
      <dsp:spPr>
        <a:xfrm>
          <a:off x="491159" y="827460"/>
          <a:ext cx="774366" cy="7743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7C1A78-0F82-4770-98AD-1E093725E1A6}">
      <dsp:nvSpPr>
        <dsp:cNvPr id="0" name=""/>
        <dsp:cNvSpPr/>
      </dsp:nvSpPr>
      <dsp:spPr>
        <a:xfrm>
          <a:off x="1831996" y="547086"/>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b="0" i="0" kern="1200"/>
            <a:t>Uploading the audio file or the real-time voice from the microphone or a recording (audio data).</a:t>
          </a:r>
          <a:endParaRPr lang="en-US" sz="1900" kern="1200"/>
        </a:p>
      </dsp:txBody>
      <dsp:txXfrm>
        <a:off x="1831996" y="547086"/>
        <a:ext cx="3147056" cy="1335114"/>
      </dsp:txXfrm>
    </dsp:sp>
    <dsp:sp modelId="{1A00E277-BF38-4846-BDE4-1118F7756B45}">
      <dsp:nvSpPr>
        <dsp:cNvPr id="0" name=""/>
        <dsp:cNvSpPr/>
      </dsp:nvSpPr>
      <dsp:spPr>
        <a:xfrm>
          <a:off x="5527403" y="547086"/>
          <a:ext cx="1335114" cy="133511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EE27B0-F220-45EB-9C2C-84EA2F300235}">
      <dsp:nvSpPr>
        <dsp:cNvPr id="0" name=""/>
        <dsp:cNvSpPr/>
      </dsp:nvSpPr>
      <dsp:spPr>
        <a:xfrm>
          <a:off x="5807777" y="827460"/>
          <a:ext cx="774366" cy="7743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DDE5E3-DD74-428F-AC9F-499EDCFF19CF}">
      <dsp:nvSpPr>
        <dsp:cNvPr id="0" name=""/>
        <dsp:cNvSpPr/>
      </dsp:nvSpPr>
      <dsp:spPr>
        <a:xfrm>
          <a:off x="7148614" y="547086"/>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b="0" i="0" kern="1200"/>
            <a:t>Second, comes the process of converting the sound into electrical signals (feature engineering).</a:t>
          </a:r>
          <a:endParaRPr lang="en-US" sz="1900" kern="1200"/>
        </a:p>
      </dsp:txBody>
      <dsp:txXfrm>
        <a:off x="7148614" y="547086"/>
        <a:ext cx="3147056" cy="1335114"/>
      </dsp:txXfrm>
    </dsp:sp>
    <dsp:sp modelId="{042E998F-0AA5-4728-B56E-7150CEF4F2EA}">
      <dsp:nvSpPr>
        <dsp:cNvPr id="0" name=""/>
        <dsp:cNvSpPr/>
      </dsp:nvSpPr>
      <dsp:spPr>
        <a:xfrm>
          <a:off x="210785" y="2653223"/>
          <a:ext cx="1335114" cy="133511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985B54-761A-497D-9552-B91685264670}">
      <dsp:nvSpPr>
        <dsp:cNvPr id="0" name=""/>
        <dsp:cNvSpPr/>
      </dsp:nvSpPr>
      <dsp:spPr>
        <a:xfrm>
          <a:off x="491159" y="2933597"/>
          <a:ext cx="774366" cy="7743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9AA53E-B609-45A3-838E-D7DAAAAA2383}">
      <dsp:nvSpPr>
        <dsp:cNvPr id="0" name=""/>
        <dsp:cNvSpPr/>
      </dsp:nvSpPr>
      <dsp:spPr>
        <a:xfrm>
          <a:off x="1831996" y="2653223"/>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b="0" i="0" kern="1200" dirty="0"/>
            <a:t>Using an analog-to-digital converter for conversion of the signal into digital data (input).</a:t>
          </a:r>
          <a:endParaRPr lang="en-US" sz="1900" kern="1200" dirty="0"/>
        </a:p>
      </dsp:txBody>
      <dsp:txXfrm>
        <a:off x="1831996" y="2653223"/>
        <a:ext cx="3147056" cy="1335114"/>
      </dsp:txXfrm>
    </dsp:sp>
    <dsp:sp modelId="{DCA7BD7B-69E1-4E4F-BE8D-BF4A985C88DE}">
      <dsp:nvSpPr>
        <dsp:cNvPr id="0" name=""/>
        <dsp:cNvSpPr/>
      </dsp:nvSpPr>
      <dsp:spPr>
        <a:xfrm>
          <a:off x="5527403" y="2653223"/>
          <a:ext cx="1335114" cy="133511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86EF60-202F-475C-9A37-6975083AEAD8}">
      <dsp:nvSpPr>
        <dsp:cNvPr id="0" name=""/>
        <dsp:cNvSpPr/>
      </dsp:nvSpPr>
      <dsp:spPr>
        <a:xfrm>
          <a:off x="5807777" y="2933597"/>
          <a:ext cx="774366" cy="7743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A1D707-3596-4697-8022-7BD2E6B407FB}">
      <dsp:nvSpPr>
        <dsp:cNvPr id="0" name=""/>
        <dsp:cNvSpPr/>
      </dsp:nvSpPr>
      <dsp:spPr>
        <a:xfrm>
          <a:off x="7148614" y="2653223"/>
          <a:ext cx="3147056" cy="13351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b="0" i="0" kern="1200"/>
            <a:t>Using the specific model to transcribe the audio(data) into text (output).</a:t>
          </a:r>
          <a:endParaRPr lang="en-US" sz="1900" kern="1200"/>
        </a:p>
      </dsp:txBody>
      <dsp:txXfrm>
        <a:off x="7148614" y="2653223"/>
        <a:ext cx="3147056" cy="133511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3/2/2021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887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3/2/2021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69307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3/2/2021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01926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3/2/2021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15998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3/2/2021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56403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3/2/2021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68052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3/2/2021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85617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3/2/2021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78450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3/2/2021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68947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3/2/2021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32560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3/2/2021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30229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3/2/2021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06579608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2" r:id="rId6"/>
    <p:sldLayoutId id="2147483708" r:id="rId7"/>
    <p:sldLayoutId id="2147483709" r:id="rId8"/>
    <p:sldLayoutId id="2147483710" r:id="rId9"/>
    <p:sldLayoutId id="2147483711" r:id="rId10"/>
    <p:sldLayoutId id="2147483713"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insliqblog.com/ai-and-machine-learning/natural-language-processing-nlp-speech-to-text-technical/" TargetMode="External"/><Relationship Id="rId2" Type="http://schemas.openxmlformats.org/officeDocument/2006/relationships/hyperlink" Target="https://medium.com/syncedreview/natural-language-processing-in-call-centres-b572da4da5dc" TargetMode="External"/><Relationship Id="rId1" Type="http://schemas.openxmlformats.org/officeDocument/2006/relationships/slideLayout" Target="../slideLayouts/slideLayout2.xml"/><Relationship Id="rId6" Type="http://schemas.openxmlformats.org/officeDocument/2006/relationships/hyperlink" Target="https://www.clickz.com/how-natural-language-processing-nlp-is-helping-call-centers-get-smart/261352/" TargetMode="External"/><Relationship Id="rId5" Type="http://schemas.openxmlformats.org/officeDocument/2006/relationships/hyperlink" Target="https://medium.com/@nutanbhogendrasharma/step-by-step-intent-recognition-with-bert-1473202b8597" TargetMode="External"/><Relationship Id="rId4" Type="http://schemas.openxmlformats.org/officeDocument/2006/relationships/hyperlink" Target="https://www.kdnuggets.com/2020/02/intent-recognition-bert-keras-tensorflow.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hyperlink" Target="https://storage.googleapis.com/bert_models/2018_10_18/uncased_L-12_H-768_A-12.zi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a:extLst>
              <a:ext uri="{FF2B5EF4-FFF2-40B4-BE49-F238E27FC236}">
                <a16:creationId xmlns:a16="http://schemas.microsoft.com/office/drawing/2014/main" id="{C1941267-16C7-445A-90B8-424EF674687A}"/>
              </a:ext>
            </a:extLst>
          </p:cNvPr>
          <p:cNvPicPr>
            <a:picLocks noChangeAspect="1"/>
          </p:cNvPicPr>
          <p:nvPr/>
        </p:nvPicPr>
        <p:blipFill rotWithShape="1">
          <a:blip r:embed="rId2"/>
          <a:srcRect t="20886" r="-1" b="-1"/>
          <a:stretch/>
        </p:blipFill>
        <p:spPr>
          <a:xfrm>
            <a:off x="3523488" y="10"/>
            <a:ext cx="8668512" cy="6857990"/>
          </a:xfrm>
          <a:prstGeom prst="rect">
            <a:avLst/>
          </a:prstGeom>
        </p:spPr>
      </p:pic>
      <p:sp>
        <p:nvSpPr>
          <p:cNvPr id="36" name="Rectangle 35">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E38F19E-D2DB-42FE-9197-7687A6EAB0DD}"/>
              </a:ext>
            </a:extLst>
          </p:cNvPr>
          <p:cNvSpPr>
            <a:spLocks noGrp="1"/>
          </p:cNvSpPr>
          <p:nvPr>
            <p:ph type="ctrTitle"/>
          </p:nvPr>
        </p:nvSpPr>
        <p:spPr>
          <a:xfrm>
            <a:off x="477981" y="1122363"/>
            <a:ext cx="4023360" cy="3204134"/>
          </a:xfrm>
        </p:spPr>
        <p:txBody>
          <a:bodyPr anchor="b">
            <a:normAutofit/>
          </a:bodyPr>
          <a:lstStyle/>
          <a:p>
            <a:r>
              <a:rPr lang="en-IN" sz="4800" dirty="0"/>
              <a:t>NLP in Digital Phone calls</a:t>
            </a:r>
          </a:p>
        </p:txBody>
      </p:sp>
      <p:sp>
        <p:nvSpPr>
          <p:cNvPr id="3" name="Subtitle 2">
            <a:extLst>
              <a:ext uri="{FF2B5EF4-FFF2-40B4-BE49-F238E27FC236}">
                <a16:creationId xmlns:a16="http://schemas.microsoft.com/office/drawing/2014/main" id="{7804473D-9F6A-4CA8-812D-8397074F0F61}"/>
              </a:ext>
            </a:extLst>
          </p:cNvPr>
          <p:cNvSpPr>
            <a:spLocks noGrp="1"/>
          </p:cNvSpPr>
          <p:nvPr>
            <p:ph type="subTitle" idx="1"/>
          </p:nvPr>
        </p:nvSpPr>
        <p:spPr>
          <a:xfrm>
            <a:off x="477980" y="4872922"/>
            <a:ext cx="4023359" cy="1208141"/>
          </a:xfrm>
        </p:spPr>
        <p:txBody>
          <a:bodyPr>
            <a:normAutofit fontScale="92500" lnSpcReduction="20000"/>
          </a:bodyPr>
          <a:lstStyle/>
          <a:p>
            <a:r>
              <a:rPr lang="en-IN" sz="2000" dirty="0"/>
              <a:t>Sai Kumar Reddy Gheereddy</a:t>
            </a:r>
          </a:p>
          <a:p>
            <a:r>
              <a:rPr lang="en-IN" sz="2000" dirty="0"/>
              <a:t>EW15777</a:t>
            </a:r>
          </a:p>
          <a:p>
            <a:r>
              <a:rPr lang="en-IN" sz="2000" dirty="0"/>
              <a:t>02/03/21</a:t>
            </a:r>
          </a:p>
          <a:p>
            <a:endParaRPr lang="en-IN" sz="2000" dirty="0"/>
          </a:p>
        </p:txBody>
      </p:sp>
      <p:sp>
        <p:nvSpPr>
          <p:cNvPr id="38" name="Rectangle 3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773537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B6B8-5A86-4D0B-A559-95A0389AA5CD}"/>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C725D444-6B82-4670-8390-57DE6C6E82A7}"/>
              </a:ext>
            </a:extLst>
          </p:cNvPr>
          <p:cNvSpPr>
            <a:spLocks noGrp="1"/>
          </p:cNvSpPr>
          <p:nvPr>
            <p:ph idx="1"/>
          </p:nvPr>
        </p:nvSpPr>
        <p:spPr/>
        <p:txBody>
          <a:bodyPr>
            <a:normAutofit/>
          </a:bodyPr>
          <a:lstStyle/>
          <a:p>
            <a:r>
              <a:rPr lang="en-IN" sz="1800" dirty="0">
                <a:hlinkClick r:id="rId2"/>
              </a:rPr>
              <a:t>https://medium.com/syncedreview/natural-language-processing-in-call-centres-b572da4da5dc</a:t>
            </a:r>
            <a:endParaRPr lang="en-IN" sz="1800" dirty="0"/>
          </a:p>
          <a:p>
            <a:r>
              <a:rPr lang="en-IN" sz="1800" dirty="0">
                <a:hlinkClick r:id="rId3"/>
              </a:rPr>
              <a:t>https://www.finsliqblog.com/ai-and-machine-learning/natural-language-processing-nlp-speech-to-text-technical/</a:t>
            </a:r>
            <a:endParaRPr lang="en-IN" sz="1800" dirty="0"/>
          </a:p>
          <a:p>
            <a:r>
              <a:rPr lang="en-IN" sz="1800" dirty="0">
                <a:hlinkClick r:id="rId4"/>
              </a:rPr>
              <a:t>https://www.kdnuggets.com/2020/02/intent-recognition-bert-keras-tensorflow.html</a:t>
            </a:r>
            <a:endParaRPr lang="en-IN" sz="1800" dirty="0"/>
          </a:p>
          <a:p>
            <a:r>
              <a:rPr lang="en-IN" sz="1800" dirty="0">
                <a:hlinkClick r:id="rId5"/>
              </a:rPr>
              <a:t>https://medium.com/@nutanbhogendrasharma/step-by-step-intent-recognition-with-bert-1473202b8597</a:t>
            </a:r>
            <a:endParaRPr lang="en-IN" sz="1800" dirty="0"/>
          </a:p>
          <a:p>
            <a:r>
              <a:rPr lang="en-IN" sz="1800" dirty="0">
                <a:hlinkClick r:id="rId6"/>
              </a:rPr>
              <a:t>https://www.clickz.com/how-natural-language-processing-nlp-is-helping-call-centers-get-smart/261352/</a:t>
            </a:r>
            <a:endParaRPr lang="en-IN" sz="1800" dirty="0"/>
          </a:p>
        </p:txBody>
      </p:sp>
    </p:spTree>
    <p:extLst>
      <p:ext uri="{BB962C8B-B14F-4D97-AF65-F5344CB8AC3E}">
        <p14:creationId xmlns:p14="http://schemas.microsoft.com/office/powerpoint/2010/main" val="1585469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960132F-4B6F-472D-9E8D-F1CD87076D4C}"/>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7200" dirty="0"/>
              <a:t>Thank you!</a:t>
            </a:r>
          </a:p>
        </p:txBody>
      </p:sp>
      <p:sp>
        <p:nvSpPr>
          <p:cNvPr id="16" name="Rectangle: Rounded Corners 15">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5559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E73679F-C47E-40A8-A0F2-3A412E1AE031}"/>
              </a:ext>
            </a:extLst>
          </p:cNvPr>
          <p:cNvSpPr>
            <a:spLocks noGrp="1"/>
          </p:cNvSpPr>
          <p:nvPr>
            <p:ph type="title"/>
          </p:nvPr>
        </p:nvSpPr>
        <p:spPr>
          <a:xfrm>
            <a:off x="621792" y="1161288"/>
            <a:ext cx="3602736" cy="4526280"/>
          </a:xfrm>
        </p:spPr>
        <p:txBody>
          <a:bodyPr>
            <a:normAutofit/>
          </a:bodyPr>
          <a:lstStyle/>
          <a:p>
            <a:r>
              <a:rPr lang="en-IN"/>
              <a:t>Agenda</a:t>
            </a:r>
            <a:endParaRPr lang="en-IN" dirty="0"/>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Content Placeholder 2">
            <a:extLst>
              <a:ext uri="{FF2B5EF4-FFF2-40B4-BE49-F238E27FC236}">
                <a16:creationId xmlns:a16="http://schemas.microsoft.com/office/drawing/2014/main" id="{1717CEA2-3840-4CB7-87BE-D86DDF7D9A2A}"/>
              </a:ext>
            </a:extLst>
          </p:cNvPr>
          <p:cNvGraphicFramePr>
            <a:graphicFrameLocks noGrp="1"/>
          </p:cNvGraphicFramePr>
          <p:nvPr>
            <p:ph idx="1"/>
            <p:extLst>
              <p:ext uri="{D42A27DB-BD31-4B8C-83A1-F6EECF244321}">
                <p14:modId xmlns:p14="http://schemas.microsoft.com/office/powerpoint/2010/main" val="2631053546"/>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3592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AA31D-18B6-4F48-A37B-DD9D805EB9D4}"/>
              </a:ext>
            </a:extLst>
          </p:cNvPr>
          <p:cNvSpPr>
            <a:spLocks noGrp="1"/>
          </p:cNvSpPr>
          <p:nvPr>
            <p:ph type="title"/>
          </p:nvPr>
        </p:nvSpPr>
        <p:spPr>
          <a:xfrm>
            <a:off x="655320" y="429030"/>
            <a:ext cx="2834640" cy="5457589"/>
          </a:xfrm>
        </p:spPr>
        <p:txBody>
          <a:bodyPr anchor="ctr">
            <a:normAutofit/>
          </a:bodyPr>
          <a:lstStyle/>
          <a:p>
            <a:r>
              <a:rPr lang="en-IN" dirty="0"/>
              <a:t>Did you ever hear these?</a:t>
            </a:r>
          </a:p>
        </p:txBody>
      </p:sp>
      <p:sp>
        <p:nvSpPr>
          <p:cNvPr id="11" name="Rectangle 10">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5320" y="6112341"/>
            <a:ext cx="108356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045208" y="4686084"/>
            <a:ext cx="54864" cy="2834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FA7F7102-F262-486E-AB2A-1967F8DF0CE2}"/>
              </a:ext>
            </a:extLst>
          </p:cNvPr>
          <p:cNvGraphicFramePr>
            <a:graphicFrameLocks noGrp="1"/>
          </p:cNvGraphicFramePr>
          <p:nvPr>
            <p:ph idx="1"/>
            <p:extLst>
              <p:ext uri="{D42A27DB-BD31-4B8C-83A1-F6EECF244321}">
                <p14:modId xmlns:p14="http://schemas.microsoft.com/office/powerpoint/2010/main" val="2626452203"/>
              </p:ext>
            </p:extLst>
          </p:nvPr>
        </p:nvGraphicFramePr>
        <p:xfrm>
          <a:off x="4041648" y="429030"/>
          <a:ext cx="7452360" cy="5459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621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7FBC5C-3C19-4D71-B1F8-B55A9AF78771}"/>
              </a:ext>
            </a:extLst>
          </p:cNvPr>
          <p:cNvSpPr>
            <a:spLocks noGrp="1"/>
          </p:cNvSpPr>
          <p:nvPr>
            <p:ph type="title"/>
          </p:nvPr>
        </p:nvSpPr>
        <p:spPr>
          <a:xfrm>
            <a:off x="621792" y="1161288"/>
            <a:ext cx="3602736" cy="4526280"/>
          </a:xfrm>
        </p:spPr>
        <p:txBody>
          <a:bodyPr>
            <a:normAutofit/>
          </a:bodyPr>
          <a:lstStyle/>
          <a:p>
            <a:r>
              <a:rPr lang="en-IN" dirty="0"/>
              <a:t>Who are using this?</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084D739-490F-4798-91FA-1301D001A513}"/>
              </a:ext>
            </a:extLst>
          </p:cNvPr>
          <p:cNvSpPr>
            <a:spLocks noGrp="1"/>
          </p:cNvSpPr>
          <p:nvPr>
            <p:ph idx="1"/>
          </p:nvPr>
        </p:nvSpPr>
        <p:spPr>
          <a:xfrm>
            <a:off x="5434149" y="932688"/>
            <a:ext cx="5916603" cy="4992624"/>
          </a:xfrm>
        </p:spPr>
        <p:txBody>
          <a:bodyPr anchor="ctr">
            <a:normAutofit/>
          </a:bodyPr>
          <a:lstStyle/>
          <a:p>
            <a:pPr marL="0" indent="0" algn="ctr">
              <a:buNone/>
            </a:pPr>
            <a:r>
              <a:rPr lang="en-IN" sz="2800" dirty="0"/>
              <a:t>“Financial and Banking”</a:t>
            </a:r>
          </a:p>
          <a:p>
            <a:pPr marL="0" indent="0" algn="ctr">
              <a:buNone/>
            </a:pPr>
            <a:r>
              <a:rPr lang="en-IN" sz="2800" dirty="0"/>
              <a:t>“Software and IT”</a:t>
            </a:r>
          </a:p>
          <a:p>
            <a:pPr marL="0" indent="0" algn="ctr">
              <a:buNone/>
            </a:pPr>
            <a:r>
              <a:rPr lang="en-IN" sz="2800" dirty="0"/>
              <a:t>“Government”</a:t>
            </a:r>
          </a:p>
          <a:p>
            <a:pPr marL="0" indent="0" algn="ctr">
              <a:buNone/>
            </a:pPr>
            <a:r>
              <a:rPr lang="en-IN" sz="2800" dirty="0"/>
              <a:t>“Consulting Firms”</a:t>
            </a:r>
          </a:p>
          <a:p>
            <a:pPr marL="0" indent="0" algn="ctr">
              <a:buNone/>
            </a:pPr>
            <a:r>
              <a:rPr lang="en-IN" sz="2800" dirty="0"/>
              <a:t>“On-demand Service Providers” etc.</a:t>
            </a:r>
          </a:p>
        </p:txBody>
      </p:sp>
    </p:spTree>
    <p:extLst>
      <p:ext uri="{BB962C8B-B14F-4D97-AF65-F5344CB8AC3E}">
        <p14:creationId xmlns:p14="http://schemas.microsoft.com/office/powerpoint/2010/main" val="3962220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A8D29-B403-46B6-AAAB-2C890B3FB836}"/>
              </a:ext>
            </a:extLst>
          </p:cNvPr>
          <p:cNvSpPr>
            <a:spLocks noGrp="1"/>
          </p:cNvSpPr>
          <p:nvPr>
            <p:ph type="title"/>
          </p:nvPr>
        </p:nvSpPr>
        <p:spPr/>
        <p:txBody>
          <a:bodyPr/>
          <a:lstStyle/>
          <a:p>
            <a:r>
              <a:rPr lang="en-IN" dirty="0"/>
              <a:t>NLP application</a:t>
            </a:r>
          </a:p>
        </p:txBody>
      </p:sp>
      <p:sp>
        <p:nvSpPr>
          <p:cNvPr id="3" name="Content Placeholder 2">
            <a:extLst>
              <a:ext uri="{FF2B5EF4-FFF2-40B4-BE49-F238E27FC236}">
                <a16:creationId xmlns:a16="http://schemas.microsoft.com/office/drawing/2014/main" id="{94BBC02C-4C47-4676-A083-12226DB0D151}"/>
              </a:ext>
            </a:extLst>
          </p:cNvPr>
          <p:cNvSpPr>
            <a:spLocks noGrp="1"/>
          </p:cNvSpPr>
          <p:nvPr>
            <p:ph idx="1"/>
          </p:nvPr>
        </p:nvSpPr>
        <p:spPr/>
        <p:txBody>
          <a:bodyPr/>
          <a:lstStyle/>
          <a:p>
            <a:pPr marL="0" indent="0">
              <a:lnSpc>
                <a:spcPct val="107000"/>
              </a:lnSpc>
              <a:spcAft>
                <a:spcPts val="800"/>
              </a:spcAft>
              <a:buNone/>
            </a:pPr>
            <a:r>
              <a:rPr lang="en-IN"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The technology used generally falls into four categories: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real-time speech recognition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800" b="1"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intent analysis</a:t>
            </a:r>
            <a:r>
              <a:rPr lang="en-IN"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 which frames conversations based on context to predict customer intent in real time</a:t>
            </a:r>
          </a:p>
          <a:p>
            <a:pPr algn="l">
              <a:lnSpc>
                <a:spcPct val="107000"/>
              </a:lnSpc>
              <a:spcAft>
                <a:spcPts val="800"/>
              </a:spcAft>
            </a:pPr>
            <a:r>
              <a:rPr lang="en-IN" sz="1800" b="1"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conversation management</a:t>
            </a:r>
            <a:r>
              <a:rPr lang="en-IN"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 which ensures simultaneous processing of multi-pass conversations</a:t>
            </a:r>
            <a:endParaRPr lang="en-IN" sz="1800" spc="-5" dirty="0">
              <a:solidFill>
                <a:srgbClr val="292929"/>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b="1"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conversational analysis</a:t>
            </a:r>
            <a:r>
              <a:rPr lang="en-IN"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 which broadly </a:t>
            </a:r>
            <a:r>
              <a:rPr lang="en-IN" sz="1800" spc="-5" dirty="0" err="1">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analyzes</a:t>
            </a:r>
            <a:r>
              <a:rPr lang="en-IN"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 users’ dialogue.</a:t>
            </a:r>
            <a:endParaRPr lang="en-IN" dirty="0"/>
          </a:p>
        </p:txBody>
      </p:sp>
    </p:spTree>
    <p:extLst>
      <p:ext uri="{BB962C8B-B14F-4D97-AF65-F5344CB8AC3E}">
        <p14:creationId xmlns:p14="http://schemas.microsoft.com/office/powerpoint/2010/main" val="340054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2AA74A-2788-44B6-B82E-22F604D433AF}"/>
              </a:ext>
            </a:extLst>
          </p:cNvPr>
          <p:cNvSpPr>
            <a:spLocks noGrp="1"/>
          </p:cNvSpPr>
          <p:nvPr>
            <p:ph type="title"/>
          </p:nvPr>
        </p:nvSpPr>
        <p:spPr>
          <a:xfrm>
            <a:off x="841248" y="334644"/>
            <a:ext cx="10509504" cy="1076914"/>
          </a:xfrm>
        </p:spPr>
        <p:txBody>
          <a:bodyPr anchor="ctr">
            <a:normAutofit/>
          </a:bodyPr>
          <a:lstStyle/>
          <a:p>
            <a:r>
              <a:rPr lang="en-IN" dirty="0"/>
              <a:t>NLP: Speech-to-text (Algorithm)</a:t>
            </a:r>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833A9C7E-CF1D-49F0-BE2C-F3EFF8F9A807}"/>
              </a:ext>
            </a:extLst>
          </p:cNvPr>
          <p:cNvGraphicFramePr>
            <a:graphicFrameLocks noGrp="1"/>
          </p:cNvGraphicFramePr>
          <p:nvPr>
            <p:ph idx="1"/>
            <p:extLst>
              <p:ext uri="{D42A27DB-BD31-4B8C-83A1-F6EECF244321}">
                <p14:modId xmlns:p14="http://schemas.microsoft.com/office/powerpoint/2010/main" val="3325822533"/>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4660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BF2FF-9D07-4E27-A597-8EDFA81C96B3}"/>
              </a:ext>
            </a:extLst>
          </p:cNvPr>
          <p:cNvSpPr>
            <a:spLocks noGrp="1"/>
          </p:cNvSpPr>
          <p:nvPr>
            <p:ph type="title"/>
          </p:nvPr>
        </p:nvSpPr>
        <p:spPr/>
        <p:txBody>
          <a:bodyPr/>
          <a:lstStyle/>
          <a:p>
            <a:r>
              <a:rPr lang="en-IN"/>
              <a:t>NLP: Intent Analysis</a:t>
            </a:r>
            <a:endParaRPr lang="en-IN" dirty="0"/>
          </a:p>
        </p:txBody>
      </p:sp>
      <p:sp>
        <p:nvSpPr>
          <p:cNvPr id="3" name="Content Placeholder 2">
            <a:extLst>
              <a:ext uri="{FF2B5EF4-FFF2-40B4-BE49-F238E27FC236}">
                <a16:creationId xmlns:a16="http://schemas.microsoft.com/office/drawing/2014/main" id="{52139E4E-B6E0-4956-956E-D081A49D074E}"/>
              </a:ext>
            </a:extLst>
          </p:cNvPr>
          <p:cNvSpPr>
            <a:spLocks noGrp="1"/>
          </p:cNvSpPr>
          <p:nvPr>
            <p:ph idx="1"/>
          </p:nvPr>
        </p:nvSpPr>
        <p:spPr>
          <a:xfrm>
            <a:off x="1115568" y="2478023"/>
            <a:ext cx="10168128" cy="4011553"/>
          </a:xfrm>
        </p:spPr>
        <p:txBody>
          <a:bodyPr>
            <a:normAutofit lnSpcReduction="10000"/>
          </a:bodyPr>
          <a:lstStyle/>
          <a:p>
            <a:r>
              <a:rPr lang="en-US" b="0" i="0" dirty="0">
                <a:effectLst/>
                <a:latin typeface="charter"/>
              </a:rPr>
              <a:t>Bidirectional Encoder Representations from Transformers (BERT) is a technique for NLP (Natural Language Processing) pre-training developed by Google. </a:t>
            </a:r>
          </a:p>
          <a:p>
            <a:r>
              <a:rPr lang="en-US" dirty="0">
                <a:latin typeface="charter"/>
              </a:rPr>
              <a:t>D</a:t>
            </a:r>
            <a:r>
              <a:rPr lang="en-US" b="0" i="0" dirty="0">
                <a:effectLst/>
                <a:latin typeface="charter"/>
              </a:rPr>
              <a:t>esigned to pre-train deep bidirectional representations from unlabeled text by jointly conditioning on both left and right context in all layers.</a:t>
            </a:r>
          </a:p>
          <a:p>
            <a:r>
              <a:rPr lang="en-IN" dirty="0">
                <a:latin typeface="charter"/>
              </a:rPr>
              <a:t>Simple pre-trained BERT model:</a:t>
            </a:r>
          </a:p>
          <a:p>
            <a:pPr marL="0" indent="0">
              <a:buNone/>
            </a:pPr>
            <a:r>
              <a:rPr kumimoji="0" lang="en-US" altLang="en-US" sz="2400" b="0" i="0" u="none" strike="noStrike" cap="none" normalizeH="0" baseline="0" dirty="0">
                <a:ln>
                  <a:noFill/>
                </a:ln>
                <a:solidFill>
                  <a:srgbClr val="0000EE"/>
                </a:solidFill>
                <a:effectLst/>
                <a:latin typeface="Arial Unicode MS"/>
                <a:hlinkClick r:id="rId2"/>
              </a:rPr>
              <a:t>https://storage.googleapis.com/bert_models/2018_10_18/uncased_L-12_H-768_A-12.zip</a:t>
            </a:r>
            <a:endParaRPr kumimoji="0" lang="en-US" altLang="en-US" sz="2400" b="0" i="0" u="none" strike="noStrike" cap="none" normalizeH="0" baseline="0" dirty="0">
              <a:ln>
                <a:noFill/>
              </a:ln>
              <a:solidFill>
                <a:srgbClr val="0000EE"/>
              </a:solidFill>
              <a:effectLst/>
              <a:latin typeface="Arial Unicode MS"/>
            </a:endParaRPr>
          </a:p>
          <a:p>
            <a:pPr marL="0" indent="0">
              <a:buNone/>
            </a:pPr>
            <a:r>
              <a:rPr lang="en-US" b="1" dirty="0"/>
              <a:t>Multiple clever ideas by NLP community: </a:t>
            </a:r>
            <a:r>
              <a:rPr lang="en-US" b="1" dirty="0" err="1"/>
              <a:t>ELMo</a:t>
            </a:r>
            <a:r>
              <a:rPr lang="en-US" b="1" dirty="0"/>
              <a:t>, The Transformer, and the </a:t>
            </a:r>
            <a:r>
              <a:rPr lang="en-US" b="1" dirty="0" err="1"/>
              <a:t>OpenAI</a:t>
            </a:r>
            <a:r>
              <a:rPr lang="en-US" b="1" dirty="0"/>
              <a:t> Transformer.</a:t>
            </a:r>
            <a:endParaRPr lang="en-IN" b="1" dirty="0"/>
          </a:p>
          <a:p>
            <a:endParaRPr lang="en-IN" dirty="0"/>
          </a:p>
        </p:txBody>
      </p:sp>
    </p:spTree>
    <p:extLst>
      <p:ext uri="{BB962C8B-B14F-4D97-AF65-F5344CB8AC3E}">
        <p14:creationId xmlns:p14="http://schemas.microsoft.com/office/powerpoint/2010/main" val="891977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A6794-9859-440E-9044-604589BDD624}"/>
              </a:ext>
            </a:extLst>
          </p:cNvPr>
          <p:cNvSpPr>
            <a:spLocks noGrp="1"/>
          </p:cNvSpPr>
          <p:nvPr>
            <p:ph type="title"/>
          </p:nvPr>
        </p:nvSpPr>
        <p:spPr/>
        <p:txBody>
          <a:bodyPr/>
          <a:lstStyle/>
          <a:p>
            <a:r>
              <a:rPr lang="en-IN" dirty="0"/>
              <a:t>Conversational analysis</a:t>
            </a:r>
          </a:p>
        </p:txBody>
      </p:sp>
      <p:sp>
        <p:nvSpPr>
          <p:cNvPr id="3" name="Content Placeholder 2">
            <a:extLst>
              <a:ext uri="{FF2B5EF4-FFF2-40B4-BE49-F238E27FC236}">
                <a16:creationId xmlns:a16="http://schemas.microsoft.com/office/drawing/2014/main" id="{CE962B94-0E5B-4D70-BA77-88157B4B20F5}"/>
              </a:ext>
            </a:extLst>
          </p:cNvPr>
          <p:cNvSpPr>
            <a:spLocks noGrp="1"/>
          </p:cNvSpPr>
          <p:nvPr>
            <p:ph idx="1"/>
          </p:nvPr>
        </p:nvSpPr>
        <p:spPr/>
        <p:txBody>
          <a:bodyPr>
            <a:normAutofit lnSpcReduction="10000"/>
          </a:bodyPr>
          <a:lstStyle/>
          <a:p>
            <a:pPr algn="l"/>
            <a:r>
              <a:rPr lang="en-US" b="0" i="0" dirty="0">
                <a:solidFill>
                  <a:srgbClr val="292929"/>
                </a:solidFill>
                <a:effectLst/>
                <a:latin typeface="charter"/>
              </a:rPr>
              <a:t>Call record data analysis is a relatively new but growing application for NLP technology. In order to provide better and more personalized services, machines can be tasked with assessing users’ emotions, intentions, and potential thoughts by analyzing associated telephone content information data. </a:t>
            </a:r>
          </a:p>
          <a:p>
            <a:pPr algn="l"/>
            <a:r>
              <a:rPr lang="en-US" b="0" i="0" dirty="0">
                <a:solidFill>
                  <a:srgbClr val="292929"/>
                </a:solidFill>
                <a:effectLst/>
                <a:latin typeface="charter"/>
              </a:rPr>
              <a:t>Demand for this type of service is now high in the e-commerce sector</a:t>
            </a:r>
          </a:p>
          <a:p>
            <a:pPr algn="l"/>
            <a:r>
              <a:rPr lang="en-US" dirty="0">
                <a:solidFill>
                  <a:srgbClr val="292929"/>
                </a:solidFill>
                <a:latin typeface="charter"/>
              </a:rPr>
              <a:t>B</a:t>
            </a:r>
            <a:r>
              <a:rPr lang="en-US" b="0" i="0" dirty="0">
                <a:solidFill>
                  <a:srgbClr val="292929"/>
                </a:solidFill>
                <a:effectLst/>
                <a:latin typeface="charter"/>
              </a:rPr>
              <a:t>iggest e-commerce agencies, Amazon, Alibaba, JD.com uses text data analysis technologies to provide users with more personalized product recommendation services and to help reduce user complaint rates.</a:t>
            </a:r>
          </a:p>
          <a:p>
            <a:endParaRPr lang="en-IN" dirty="0"/>
          </a:p>
        </p:txBody>
      </p:sp>
    </p:spTree>
    <p:extLst>
      <p:ext uri="{BB962C8B-B14F-4D97-AF65-F5344CB8AC3E}">
        <p14:creationId xmlns:p14="http://schemas.microsoft.com/office/powerpoint/2010/main" val="3738673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AD9D417-8D44-4628-892A-97184F151A08}"/>
              </a:ext>
            </a:extLst>
          </p:cNvPr>
          <p:cNvSpPr>
            <a:spLocks noGrp="1"/>
          </p:cNvSpPr>
          <p:nvPr>
            <p:ph type="title"/>
          </p:nvPr>
        </p:nvSpPr>
        <p:spPr>
          <a:xfrm>
            <a:off x="621792" y="1161288"/>
            <a:ext cx="3602736" cy="4526280"/>
          </a:xfrm>
        </p:spPr>
        <p:txBody>
          <a:bodyPr>
            <a:normAutofit/>
          </a:bodyPr>
          <a:lstStyle/>
          <a:p>
            <a:r>
              <a:rPr lang="en-IN" dirty="0"/>
              <a:t>Outcomes</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1DF8B3F-399C-40A2-87FC-68C10122E1E6}"/>
              </a:ext>
            </a:extLst>
          </p:cNvPr>
          <p:cNvSpPr>
            <a:spLocks noGrp="1"/>
          </p:cNvSpPr>
          <p:nvPr>
            <p:ph idx="1"/>
          </p:nvPr>
        </p:nvSpPr>
        <p:spPr>
          <a:xfrm>
            <a:off x="5434149" y="932688"/>
            <a:ext cx="5916603" cy="4992624"/>
          </a:xfrm>
        </p:spPr>
        <p:txBody>
          <a:bodyPr anchor="ctr">
            <a:normAutofit/>
          </a:bodyPr>
          <a:lstStyle/>
          <a:p>
            <a:r>
              <a:rPr lang="en-IN" sz="2000" dirty="0">
                <a:latin typeface="+mj-lt"/>
              </a:rPr>
              <a:t>Better customer support</a:t>
            </a:r>
          </a:p>
          <a:p>
            <a:r>
              <a:rPr lang="en-IN" sz="2000" dirty="0">
                <a:latin typeface="+mj-lt"/>
              </a:rPr>
              <a:t>Faster response times.</a:t>
            </a:r>
          </a:p>
          <a:p>
            <a:r>
              <a:rPr lang="en-IN" sz="2000" dirty="0" err="1"/>
              <a:t>Analyzing</a:t>
            </a:r>
            <a:r>
              <a:rPr lang="en-IN" sz="2000" dirty="0"/>
              <a:t> customer feedback through sentiment analysis</a:t>
            </a:r>
          </a:p>
          <a:p>
            <a:r>
              <a:rPr lang="en-IN" sz="2000" dirty="0"/>
              <a:t>Foreseeing trends and </a:t>
            </a:r>
            <a:r>
              <a:rPr lang="en-IN" sz="2000" dirty="0" err="1"/>
              <a:t>analyzing</a:t>
            </a:r>
            <a:r>
              <a:rPr lang="en-IN" sz="2000" dirty="0"/>
              <a:t> customer satisfaction factor</a:t>
            </a:r>
          </a:p>
          <a:p>
            <a:r>
              <a:rPr lang="en-IN" sz="2000" dirty="0"/>
              <a:t>Diverse Language support</a:t>
            </a:r>
          </a:p>
          <a:p>
            <a:r>
              <a:rPr lang="en-IN" sz="2000" dirty="0"/>
              <a:t>Quick data collection and few resource requirement</a:t>
            </a:r>
          </a:p>
        </p:txBody>
      </p:sp>
    </p:spTree>
    <p:extLst>
      <p:ext uri="{BB962C8B-B14F-4D97-AF65-F5344CB8AC3E}">
        <p14:creationId xmlns:p14="http://schemas.microsoft.com/office/powerpoint/2010/main" val="2102344695"/>
      </p:ext>
    </p:extLst>
  </p:cSld>
  <p:clrMapOvr>
    <a:masterClrMapping/>
  </p:clrMapOvr>
</p:sld>
</file>

<file path=ppt/theme/theme1.xml><?xml version="1.0" encoding="utf-8"?>
<a:theme xmlns:a="http://schemas.openxmlformats.org/drawingml/2006/main" name="AccentBoxVTI">
  <a:themeElements>
    <a:clrScheme name="AnalogousFromLightSeedLeftStep">
      <a:dk1>
        <a:srgbClr val="000000"/>
      </a:dk1>
      <a:lt1>
        <a:srgbClr val="FFFFFF"/>
      </a:lt1>
      <a:dk2>
        <a:srgbClr val="412A24"/>
      </a:dk2>
      <a:lt2>
        <a:srgbClr val="E8E2E6"/>
      </a:lt2>
      <a:accent1>
        <a:srgbClr val="37B85A"/>
      </a:accent1>
      <a:accent2>
        <a:srgbClr val="4CB539"/>
      </a:accent2>
      <a:accent3>
        <a:srgbClr val="83AE4D"/>
      </a:accent3>
      <a:accent4>
        <a:srgbClr val="A4A63A"/>
      </a:accent4>
      <a:accent5>
        <a:srgbClr val="D7942F"/>
      </a:accent5>
      <a:accent6>
        <a:srgbClr val="E76D52"/>
      </a:accent6>
      <a:hlink>
        <a:srgbClr val="AE699C"/>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67</TotalTime>
  <Words>495</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Unicode MS</vt:lpstr>
      <vt:lpstr>Calibri</vt:lpstr>
      <vt:lpstr>charter</vt:lpstr>
      <vt:lpstr>Georgia</vt:lpstr>
      <vt:lpstr>Neue Haas Grotesk Text Pro</vt:lpstr>
      <vt:lpstr>AccentBoxVTI</vt:lpstr>
      <vt:lpstr>NLP in Digital Phone calls</vt:lpstr>
      <vt:lpstr>Agenda</vt:lpstr>
      <vt:lpstr>Did you ever hear these?</vt:lpstr>
      <vt:lpstr>Who are using this?</vt:lpstr>
      <vt:lpstr>NLP application</vt:lpstr>
      <vt:lpstr>NLP: Speech-to-text (Algorithm)</vt:lpstr>
      <vt:lpstr>NLP: Intent Analysis</vt:lpstr>
      <vt:lpstr>Conversational analysis</vt:lpstr>
      <vt:lpstr>Outcomes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in Digital Phone calls</dc:title>
  <dc:creator>Gsai reddy</dc:creator>
  <cp:lastModifiedBy>Gsai reddy</cp:lastModifiedBy>
  <cp:revision>8</cp:revision>
  <dcterms:created xsi:type="dcterms:W3CDTF">2021-03-02T23:46:55Z</dcterms:created>
  <dcterms:modified xsi:type="dcterms:W3CDTF">2021-03-03T01:29:39Z</dcterms:modified>
</cp:coreProperties>
</file>