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87" r:id="rId6"/>
    <p:sldId id="261" r:id="rId7"/>
    <p:sldId id="260" r:id="rId8"/>
    <p:sldId id="263" r:id="rId9"/>
    <p:sldId id="288" r:id="rId10"/>
    <p:sldId id="295" r:id="rId11"/>
    <p:sldId id="265" r:id="rId12"/>
    <p:sldId id="289" r:id="rId13"/>
    <p:sldId id="290" r:id="rId14"/>
    <p:sldId id="291" r:id="rId15"/>
    <p:sldId id="270" r:id="rId16"/>
    <p:sldId id="292" r:id="rId17"/>
    <p:sldId id="285" r:id="rId18"/>
    <p:sldId id="298" r:id="rId19"/>
    <p:sldId id="278" r:id="rId20"/>
    <p:sldId id="269" r:id="rId21"/>
    <p:sldId id="280" r:id="rId22"/>
    <p:sldId id="283" r:id="rId23"/>
    <p:sldId id="293" r:id="rId24"/>
    <p:sldId id="294" r:id="rId25"/>
    <p:sldId id="296"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3BA463-E30E-4F36-8819-9BC7DB36E55B}">
          <p14:sldIdLst>
            <p14:sldId id="256"/>
            <p14:sldId id="259"/>
            <p14:sldId id="257"/>
            <p14:sldId id="258"/>
            <p14:sldId id="287"/>
            <p14:sldId id="261"/>
            <p14:sldId id="260"/>
            <p14:sldId id="263"/>
            <p14:sldId id="288"/>
            <p14:sldId id="295"/>
            <p14:sldId id="265"/>
            <p14:sldId id="289"/>
            <p14:sldId id="290"/>
            <p14:sldId id="291"/>
            <p14:sldId id="270"/>
            <p14:sldId id="292"/>
            <p14:sldId id="285"/>
            <p14:sldId id="298"/>
            <p14:sldId id="278"/>
            <p14:sldId id="269"/>
            <p14:sldId id="280"/>
            <p14:sldId id="283"/>
            <p14:sldId id="293"/>
            <p14:sldId id="294"/>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Dave" initials="ND" lastIdx="1" clrIdx="0">
    <p:extLst>
      <p:ext uri="{19B8F6BF-5375-455C-9EA6-DF929625EA0E}">
        <p15:presenceInfo xmlns:p15="http://schemas.microsoft.com/office/powerpoint/2012/main" userId="f93053f1427cf6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8FB48-BDD8-47D5-B62B-242F8B166E9D}" v="1" dt="2020-11-25T21:05:30.468"/>
    <p1510:client id="{D90F4035-2176-483A-AF0E-2FC0CBB2B738}" v="61" dt="2020-11-25T05:34:48.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56.svg"/></Relationships>
</file>

<file path=ppt/diagrams/_rels/data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5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F3830-6E24-4B17-BE6F-17DC10EF9075}"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3690206F-5A14-4DBE-8B0F-8BB8E7C7102D}">
      <dgm:prSet custT="1"/>
      <dgm:spPr/>
      <dgm:t>
        <a:bodyPr/>
        <a:lstStyle/>
        <a:p>
          <a:pPr>
            <a:lnSpc>
              <a:spcPct val="100000"/>
            </a:lnSpc>
          </a:pPr>
          <a:r>
            <a:rPr lang="en-US" sz="1200" dirty="0"/>
            <a:t>The yellow taxi trip records include fields capturing pick-up and drop-off dates/times, pick-up and drop-off locations, trip distances, itemized fares, rate types, payment types, and driver-reported passenger counts. </a:t>
          </a:r>
        </a:p>
      </dgm:t>
    </dgm:pt>
    <dgm:pt modelId="{C477F642-127B-43EB-AA79-484E31F785F5}" type="parTrans" cxnId="{C3F28AB3-8115-4557-93B8-7715635F78AD}">
      <dgm:prSet/>
      <dgm:spPr/>
      <dgm:t>
        <a:bodyPr/>
        <a:lstStyle/>
        <a:p>
          <a:endParaRPr lang="en-US"/>
        </a:p>
      </dgm:t>
    </dgm:pt>
    <dgm:pt modelId="{579293CA-048E-42C5-AAF3-FBC37148CAE6}" type="sibTrans" cxnId="{C3F28AB3-8115-4557-93B8-7715635F78AD}">
      <dgm:prSet/>
      <dgm:spPr/>
      <dgm:t>
        <a:bodyPr/>
        <a:lstStyle/>
        <a:p>
          <a:endParaRPr lang="en-US"/>
        </a:p>
      </dgm:t>
    </dgm:pt>
    <dgm:pt modelId="{D32963E5-E2F6-4E53-A627-3D442D5B3EF7}">
      <dgm:prSet custT="1"/>
      <dgm:spPr/>
      <dgm:t>
        <a:bodyPr/>
        <a:lstStyle/>
        <a:p>
          <a:pPr>
            <a:lnSpc>
              <a:spcPct val="100000"/>
            </a:lnSpc>
          </a:pPr>
          <a:r>
            <a:rPr lang="en-US" sz="1200" dirty="0"/>
            <a:t>The data used in the attached datasets were collected and provided to the NYC Taxi and Limousine Commission (TLC) by technology providers authorized under the Taxicab &amp; Livery Passenger Enhancement Programs (TPEP/LPEP).</a:t>
          </a:r>
        </a:p>
      </dgm:t>
    </dgm:pt>
    <dgm:pt modelId="{D42B4F49-49E7-4DF6-BC4C-CE0007886BA9}" type="parTrans" cxnId="{510D0F0D-7747-41ED-8A3B-B722F55A05F9}">
      <dgm:prSet/>
      <dgm:spPr/>
      <dgm:t>
        <a:bodyPr/>
        <a:lstStyle/>
        <a:p>
          <a:endParaRPr lang="en-US"/>
        </a:p>
      </dgm:t>
    </dgm:pt>
    <dgm:pt modelId="{ED335BC3-BCAD-4230-BB76-AA2AEC240112}" type="sibTrans" cxnId="{510D0F0D-7747-41ED-8A3B-B722F55A05F9}">
      <dgm:prSet/>
      <dgm:spPr/>
      <dgm:t>
        <a:bodyPr/>
        <a:lstStyle/>
        <a:p>
          <a:endParaRPr lang="en-US"/>
        </a:p>
      </dgm:t>
    </dgm:pt>
    <dgm:pt modelId="{25B0DB41-B9FF-4372-B2B8-18EFE26C6A5C}">
      <dgm:prSet custT="1"/>
      <dgm:spPr/>
      <dgm:t>
        <a:bodyPr/>
        <a:lstStyle/>
        <a:p>
          <a:pPr>
            <a:lnSpc>
              <a:spcPct val="100000"/>
            </a:lnSpc>
          </a:pPr>
          <a:r>
            <a:rPr lang="en-US" sz="1200" dirty="0"/>
            <a:t>We used Azure blob storage to store our data files.</a:t>
          </a:r>
        </a:p>
      </dgm:t>
    </dgm:pt>
    <dgm:pt modelId="{BEE2E142-5EE8-4006-8D84-D7E2570FE15A}" type="parTrans" cxnId="{C00CF5DE-E759-477B-8F5A-E688A13247E6}">
      <dgm:prSet/>
      <dgm:spPr/>
      <dgm:t>
        <a:bodyPr/>
        <a:lstStyle/>
        <a:p>
          <a:endParaRPr lang="en-US"/>
        </a:p>
      </dgm:t>
    </dgm:pt>
    <dgm:pt modelId="{81C02CB2-6A72-4598-BA46-A905E9A2A627}" type="sibTrans" cxnId="{C00CF5DE-E759-477B-8F5A-E688A13247E6}">
      <dgm:prSet/>
      <dgm:spPr/>
      <dgm:t>
        <a:bodyPr/>
        <a:lstStyle/>
        <a:p>
          <a:endParaRPr lang="en-US"/>
        </a:p>
      </dgm:t>
    </dgm:pt>
    <dgm:pt modelId="{A747114F-ED91-40B8-8719-452979847315}" type="pres">
      <dgm:prSet presAssocID="{A02F3830-6E24-4B17-BE6F-17DC10EF9075}" presName="root" presStyleCnt="0">
        <dgm:presLayoutVars>
          <dgm:dir/>
          <dgm:resizeHandles val="exact"/>
        </dgm:presLayoutVars>
      </dgm:prSet>
      <dgm:spPr/>
    </dgm:pt>
    <dgm:pt modelId="{C35A1AFA-D5E9-488D-888C-1BD6575D4835}" type="pres">
      <dgm:prSet presAssocID="{3690206F-5A14-4DBE-8B0F-8BB8E7C7102D}" presName="compNode" presStyleCnt="0"/>
      <dgm:spPr/>
    </dgm:pt>
    <dgm:pt modelId="{CC8ACC6F-CF5C-47F4-855D-22D8C9B79CA6}" type="pres">
      <dgm:prSet presAssocID="{3690206F-5A14-4DBE-8B0F-8BB8E7C710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9EF3880D-E748-42D3-88CA-1B356C664FC6}" type="pres">
      <dgm:prSet presAssocID="{3690206F-5A14-4DBE-8B0F-8BB8E7C7102D}" presName="spaceRect" presStyleCnt="0"/>
      <dgm:spPr/>
    </dgm:pt>
    <dgm:pt modelId="{D3924BD0-C94D-46D7-844F-80DB8B04E184}" type="pres">
      <dgm:prSet presAssocID="{3690206F-5A14-4DBE-8B0F-8BB8E7C7102D}" presName="textRect" presStyleLbl="revTx" presStyleIdx="0" presStyleCnt="3">
        <dgm:presLayoutVars>
          <dgm:chMax val="1"/>
          <dgm:chPref val="1"/>
        </dgm:presLayoutVars>
      </dgm:prSet>
      <dgm:spPr/>
    </dgm:pt>
    <dgm:pt modelId="{FC330E7A-7212-40CE-8886-BFBC794F701A}" type="pres">
      <dgm:prSet presAssocID="{579293CA-048E-42C5-AAF3-FBC37148CAE6}" presName="sibTrans" presStyleCnt="0"/>
      <dgm:spPr/>
    </dgm:pt>
    <dgm:pt modelId="{0A870C9F-A293-479D-92B1-52E2897C1F2E}" type="pres">
      <dgm:prSet presAssocID="{D32963E5-E2F6-4E53-A627-3D442D5B3EF7}" presName="compNode" presStyleCnt="0"/>
      <dgm:spPr/>
    </dgm:pt>
    <dgm:pt modelId="{E8CA6022-64AE-45B2-899A-C4914A580476}" type="pres">
      <dgm:prSet presAssocID="{D32963E5-E2F6-4E53-A627-3D442D5B3E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tective"/>
        </a:ext>
      </dgm:extLst>
    </dgm:pt>
    <dgm:pt modelId="{B59364A9-ADF9-4267-ABAC-94ABFE2C670F}" type="pres">
      <dgm:prSet presAssocID="{D32963E5-E2F6-4E53-A627-3D442D5B3EF7}" presName="spaceRect" presStyleCnt="0"/>
      <dgm:spPr/>
    </dgm:pt>
    <dgm:pt modelId="{3EAC4D45-49BE-429C-AC32-1AE2F3A03687}" type="pres">
      <dgm:prSet presAssocID="{D32963E5-E2F6-4E53-A627-3D442D5B3EF7}" presName="textRect" presStyleLbl="revTx" presStyleIdx="1" presStyleCnt="3">
        <dgm:presLayoutVars>
          <dgm:chMax val="1"/>
          <dgm:chPref val="1"/>
        </dgm:presLayoutVars>
      </dgm:prSet>
      <dgm:spPr/>
    </dgm:pt>
    <dgm:pt modelId="{9F83D253-22E1-488E-8803-C7D5ACC8883B}" type="pres">
      <dgm:prSet presAssocID="{ED335BC3-BCAD-4230-BB76-AA2AEC240112}" presName="sibTrans" presStyleCnt="0"/>
      <dgm:spPr/>
    </dgm:pt>
    <dgm:pt modelId="{DC492CE1-853B-46FE-B376-5B93F8479EA6}" type="pres">
      <dgm:prSet presAssocID="{25B0DB41-B9FF-4372-B2B8-18EFE26C6A5C}" presName="compNode" presStyleCnt="0"/>
      <dgm:spPr/>
    </dgm:pt>
    <dgm:pt modelId="{44A7678B-4876-44E2-9B0F-A544C9BC61CB}" type="pres">
      <dgm:prSet presAssocID="{25B0DB41-B9FF-4372-B2B8-18EFE26C6A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803DD4B-9BAD-426C-8A71-86B30CFECA24}" type="pres">
      <dgm:prSet presAssocID="{25B0DB41-B9FF-4372-B2B8-18EFE26C6A5C}" presName="spaceRect" presStyleCnt="0"/>
      <dgm:spPr/>
    </dgm:pt>
    <dgm:pt modelId="{64B58297-5A9D-474C-9A3A-00F196AAB084}" type="pres">
      <dgm:prSet presAssocID="{25B0DB41-B9FF-4372-B2B8-18EFE26C6A5C}" presName="textRect" presStyleLbl="revTx" presStyleIdx="2" presStyleCnt="3">
        <dgm:presLayoutVars>
          <dgm:chMax val="1"/>
          <dgm:chPref val="1"/>
        </dgm:presLayoutVars>
      </dgm:prSet>
      <dgm:spPr/>
    </dgm:pt>
  </dgm:ptLst>
  <dgm:cxnLst>
    <dgm:cxn modelId="{510D0F0D-7747-41ED-8A3B-B722F55A05F9}" srcId="{A02F3830-6E24-4B17-BE6F-17DC10EF9075}" destId="{D32963E5-E2F6-4E53-A627-3D442D5B3EF7}" srcOrd="1" destOrd="0" parTransId="{D42B4F49-49E7-4DF6-BC4C-CE0007886BA9}" sibTransId="{ED335BC3-BCAD-4230-BB76-AA2AEC240112}"/>
    <dgm:cxn modelId="{90D54610-BDBC-4609-ADCC-2976ED04C2C9}" type="presOf" srcId="{D32963E5-E2F6-4E53-A627-3D442D5B3EF7}" destId="{3EAC4D45-49BE-429C-AC32-1AE2F3A03687}" srcOrd="0" destOrd="0" presId="urn:microsoft.com/office/officeart/2018/2/layout/IconLabelList"/>
    <dgm:cxn modelId="{EB3C4B30-0CF8-418D-8C69-9267DB35A72A}" type="presOf" srcId="{3690206F-5A14-4DBE-8B0F-8BB8E7C7102D}" destId="{D3924BD0-C94D-46D7-844F-80DB8B04E184}" srcOrd="0" destOrd="0" presId="urn:microsoft.com/office/officeart/2018/2/layout/IconLabelList"/>
    <dgm:cxn modelId="{EBD9E243-3DC3-4D99-8A45-0CF512F5BCDB}" type="presOf" srcId="{25B0DB41-B9FF-4372-B2B8-18EFE26C6A5C}" destId="{64B58297-5A9D-474C-9A3A-00F196AAB084}" srcOrd="0" destOrd="0" presId="urn:microsoft.com/office/officeart/2018/2/layout/IconLabelList"/>
    <dgm:cxn modelId="{2D94AE85-09CC-4556-96D9-0A005168317D}" type="presOf" srcId="{A02F3830-6E24-4B17-BE6F-17DC10EF9075}" destId="{A747114F-ED91-40B8-8719-452979847315}" srcOrd="0" destOrd="0" presId="urn:microsoft.com/office/officeart/2018/2/layout/IconLabelList"/>
    <dgm:cxn modelId="{C3F28AB3-8115-4557-93B8-7715635F78AD}" srcId="{A02F3830-6E24-4B17-BE6F-17DC10EF9075}" destId="{3690206F-5A14-4DBE-8B0F-8BB8E7C7102D}" srcOrd="0" destOrd="0" parTransId="{C477F642-127B-43EB-AA79-484E31F785F5}" sibTransId="{579293CA-048E-42C5-AAF3-FBC37148CAE6}"/>
    <dgm:cxn modelId="{C00CF5DE-E759-477B-8F5A-E688A13247E6}" srcId="{A02F3830-6E24-4B17-BE6F-17DC10EF9075}" destId="{25B0DB41-B9FF-4372-B2B8-18EFE26C6A5C}" srcOrd="2" destOrd="0" parTransId="{BEE2E142-5EE8-4006-8D84-D7E2570FE15A}" sibTransId="{81C02CB2-6A72-4598-BA46-A905E9A2A627}"/>
    <dgm:cxn modelId="{FF079D17-BE02-4672-A13D-7F788980656A}" type="presParOf" srcId="{A747114F-ED91-40B8-8719-452979847315}" destId="{C35A1AFA-D5E9-488D-888C-1BD6575D4835}" srcOrd="0" destOrd="0" presId="urn:microsoft.com/office/officeart/2018/2/layout/IconLabelList"/>
    <dgm:cxn modelId="{FE192A5A-19C8-4F60-BF31-840006604143}" type="presParOf" srcId="{C35A1AFA-D5E9-488D-888C-1BD6575D4835}" destId="{CC8ACC6F-CF5C-47F4-855D-22D8C9B79CA6}" srcOrd="0" destOrd="0" presId="urn:microsoft.com/office/officeart/2018/2/layout/IconLabelList"/>
    <dgm:cxn modelId="{F59F1C8F-B595-411F-BF1B-9AD8FA1A3E37}" type="presParOf" srcId="{C35A1AFA-D5E9-488D-888C-1BD6575D4835}" destId="{9EF3880D-E748-42D3-88CA-1B356C664FC6}" srcOrd="1" destOrd="0" presId="urn:microsoft.com/office/officeart/2018/2/layout/IconLabelList"/>
    <dgm:cxn modelId="{7D742B4D-1FA0-4C86-AB12-C135CB5E0788}" type="presParOf" srcId="{C35A1AFA-D5E9-488D-888C-1BD6575D4835}" destId="{D3924BD0-C94D-46D7-844F-80DB8B04E184}" srcOrd="2" destOrd="0" presId="urn:microsoft.com/office/officeart/2018/2/layout/IconLabelList"/>
    <dgm:cxn modelId="{957333AE-86BA-4FCD-AA84-2A5F637875EF}" type="presParOf" srcId="{A747114F-ED91-40B8-8719-452979847315}" destId="{FC330E7A-7212-40CE-8886-BFBC794F701A}" srcOrd="1" destOrd="0" presId="urn:microsoft.com/office/officeart/2018/2/layout/IconLabelList"/>
    <dgm:cxn modelId="{29E31F63-3EF7-48CC-9EA7-E1574D798EC8}" type="presParOf" srcId="{A747114F-ED91-40B8-8719-452979847315}" destId="{0A870C9F-A293-479D-92B1-52E2897C1F2E}" srcOrd="2" destOrd="0" presId="urn:microsoft.com/office/officeart/2018/2/layout/IconLabelList"/>
    <dgm:cxn modelId="{DBFDDE09-AE54-4E54-8A5C-A3E4A1EBCD4B}" type="presParOf" srcId="{0A870C9F-A293-479D-92B1-52E2897C1F2E}" destId="{E8CA6022-64AE-45B2-899A-C4914A580476}" srcOrd="0" destOrd="0" presId="urn:microsoft.com/office/officeart/2018/2/layout/IconLabelList"/>
    <dgm:cxn modelId="{A130CAB5-E6BC-40B0-8ACE-93CAC0D8E85E}" type="presParOf" srcId="{0A870C9F-A293-479D-92B1-52E2897C1F2E}" destId="{B59364A9-ADF9-4267-ABAC-94ABFE2C670F}" srcOrd="1" destOrd="0" presId="urn:microsoft.com/office/officeart/2018/2/layout/IconLabelList"/>
    <dgm:cxn modelId="{0B75DE98-50F9-4FB1-BB88-EE3A7EC72A94}" type="presParOf" srcId="{0A870C9F-A293-479D-92B1-52E2897C1F2E}" destId="{3EAC4D45-49BE-429C-AC32-1AE2F3A03687}" srcOrd="2" destOrd="0" presId="urn:microsoft.com/office/officeart/2018/2/layout/IconLabelList"/>
    <dgm:cxn modelId="{FEC710CF-B742-4BA8-8567-53DAEC52C87C}" type="presParOf" srcId="{A747114F-ED91-40B8-8719-452979847315}" destId="{9F83D253-22E1-488E-8803-C7D5ACC8883B}" srcOrd="3" destOrd="0" presId="urn:microsoft.com/office/officeart/2018/2/layout/IconLabelList"/>
    <dgm:cxn modelId="{90BA5DB4-D3E6-46E3-AA1A-8ECD34E15784}" type="presParOf" srcId="{A747114F-ED91-40B8-8719-452979847315}" destId="{DC492CE1-853B-46FE-B376-5B93F8479EA6}" srcOrd="4" destOrd="0" presId="urn:microsoft.com/office/officeart/2018/2/layout/IconLabelList"/>
    <dgm:cxn modelId="{966EDEFB-F647-4C11-97FF-F6368168E845}" type="presParOf" srcId="{DC492CE1-853B-46FE-B376-5B93F8479EA6}" destId="{44A7678B-4876-44E2-9B0F-A544C9BC61CB}" srcOrd="0" destOrd="0" presId="urn:microsoft.com/office/officeart/2018/2/layout/IconLabelList"/>
    <dgm:cxn modelId="{C3EF2000-BBC8-40F4-BAAF-75D3A55B6E4B}" type="presParOf" srcId="{DC492CE1-853B-46FE-B376-5B93F8479EA6}" destId="{3803DD4B-9BAD-426C-8A71-86B30CFECA24}" srcOrd="1" destOrd="0" presId="urn:microsoft.com/office/officeart/2018/2/layout/IconLabelList"/>
    <dgm:cxn modelId="{C2A8102F-8EB7-4DD6-8509-887143626D5A}" type="presParOf" srcId="{DC492CE1-853B-46FE-B376-5B93F8479EA6}" destId="{64B58297-5A9D-474C-9A3A-00F196AAB0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A8085F-11CD-44E4-A458-889D775472F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42A352-293C-4276-A1E9-4998328DB517}">
      <dgm:prSet/>
      <dgm:spPr/>
      <dgm:t>
        <a:bodyPr/>
        <a:lstStyle/>
        <a:p>
          <a:pPr>
            <a:lnSpc>
              <a:spcPct val="100000"/>
            </a:lnSpc>
          </a:pPr>
          <a:r>
            <a:rPr lang="en-US"/>
            <a:t>Data Cleaning</a:t>
          </a:r>
        </a:p>
      </dgm:t>
    </dgm:pt>
    <dgm:pt modelId="{E978C306-C6F0-4531-9E4E-717DDF12DF6F}" type="parTrans" cxnId="{AFA71F90-2462-4D92-8F8B-171667BE383B}">
      <dgm:prSet/>
      <dgm:spPr/>
      <dgm:t>
        <a:bodyPr/>
        <a:lstStyle/>
        <a:p>
          <a:endParaRPr lang="en-US"/>
        </a:p>
      </dgm:t>
    </dgm:pt>
    <dgm:pt modelId="{6057133A-C2FA-4353-86D1-6C68F6F40A2D}" type="sibTrans" cxnId="{AFA71F90-2462-4D92-8F8B-171667BE383B}">
      <dgm:prSet/>
      <dgm:spPr/>
      <dgm:t>
        <a:bodyPr/>
        <a:lstStyle/>
        <a:p>
          <a:pPr>
            <a:lnSpc>
              <a:spcPct val="100000"/>
            </a:lnSpc>
          </a:pPr>
          <a:endParaRPr lang="en-US"/>
        </a:p>
      </dgm:t>
    </dgm:pt>
    <dgm:pt modelId="{1CBB4D78-736D-4FC9-8D7C-E7122EE6C072}">
      <dgm:prSet/>
      <dgm:spPr/>
      <dgm:t>
        <a:bodyPr/>
        <a:lstStyle/>
        <a:p>
          <a:pPr>
            <a:lnSpc>
              <a:spcPct val="100000"/>
            </a:lnSpc>
          </a:pPr>
          <a:r>
            <a:rPr lang="en-US"/>
            <a:t>Data analysis and Visualization</a:t>
          </a:r>
        </a:p>
      </dgm:t>
    </dgm:pt>
    <dgm:pt modelId="{D5550BA6-CD14-4F0D-ACA1-A2664FBE0AE1}" type="parTrans" cxnId="{FE79DD3F-D415-4FBD-8BA3-3972177AA3F2}">
      <dgm:prSet/>
      <dgm:spPr/>
      <dgm:t>
        <a:bodyPr/>
        <a:lstStyle/>
        <a:p>
          <a:endParaRPr lang="en-US"/>
        </a:p>
      </dgm:t>
    </dgm:pt>
    <dgm:pt modelId="{9221C938-C795-40A5-B8DE-818830E79796}" type="sibTrans" cxnId="{FE79DD3F-D415-4FBD-8BA3-3972177AA3F2}">
      <dgm:prSet/>
      <dgm:spPr/>
      <dgm:t>
        <a:bodyPr/>
        <a:lstStyle/>
        <a:p>
          <a:pPr>
            <a:lnSpc>
              <a:spcPct val="100000"/>
            </a:lnSpc>
          </a:pPr>
          <a:endParaRPr lang="en-US"/>
        </a:p>
      </dgm:t>
    </dgm:pt>
    <dgm:pt modelId="{3760BE94-7EFE-47B6-AC62-A8BE1D810CA5}">
      <dgm:prSet/>
      <dgm:spPr/>
      <dgm:t>
        <a:bodyPr/>
        <a:lstStyle/>
        <a:p>
          <a:pPr>
            <a:lnSpc>
              <a:spcPct val="100000"/>
            </a:lnSpc>
          </a:pPr>
          <a:r>
            <a:rPr lang="en-US"/>
            <a:t>Conclusion </a:t>
          </a:r>
        </a:p>
      </dgm:t>
    </dgm:pt>
    <dgm:pt modelId="{EB28C999-35FB-4871-85D2-DFFA9D23487B}" type="parTrans" cxnId="{742D957E-0E10-4AD6-AE2B-5D5E74D0D48A}">
      <dgm:prSet/>
      <dgm:spPr/>
      <dgm:t>
        <a:bodyPr/>
        <a:lstStyle/>
        <a:p>
          <a:endParaRPr lang="en-US"/>
        </a:p>
      </dgm:t>
    </dgm:pt>
    <dgm:pt modelId="{74B21392-97EC-44CA-867C-BF93E6E2BB5D}" type="sibTrans" cxnId="{742D957E-0E10-4AD6-AE2B-5D5E74D0D48A}">
      <dgm:prSet/>
      <dgm:spPr/>
      <dgm:t>
        <a:bodyPr/>
        <a:lstStyle/>
        <a:p>
          <a:endParaRPr lang="en-US"/>
        </a:p>
      </dgm:t>
    </dgm:pt>
    <dgm:pt modelId="{1FB7AE2E-2B5A-4D2C-843B-0464024C6229}">
      <dgm:prSet/>
      <dgm:spPr/>
      <dgm:t>
        <a:bodyPr/>
        <a:lstStyle/>
        <a:p>
          <a:pPr>
            <a:lnSpc>
              <a:spcPct val="100000"/>
            </a:lnSpc>
          </a:pPr>
          <a:r>
            <a:rPr lang="en-US"/>
            <a:t>Recommend strategies</a:t>
          </a:r>
        </a:p>
      </dgm:t>
    </dgm:pt>
    <dgm:pt modelId="{B6035606-7CA9-4B00-87B1-AB69B4D5126D}" type="parTrans" cxnId="{9B028063-E35A-4B33-AD1A-CD5210F24111}">
      <dgm:prSet/>
      <dgm:spPr/>
      <dgm:t>
        <a:bodyPr/>
        <a:lstStyle/>
        <a:p>
          <a:endParaRPr lang="en-US"/>
        </a:p>
      </dgm:t>
    </dgm:pt>
    <dgm:pt modelId="{69E57559-875B-4DC1-B615-D34881F5E193}" type="sibTrans" cxnId="{9B028063-E35A-4B33-AD1A-CD5210F24111}">
      <dgm:prSet/>
      <dgm:spPr/>
      <dgm:t>
        <a:bodyPr/>
        <a:lstStyle/>
        <a:p>
          <a:pPr>
            <a:lnSpc>
              <a:spcPct val="100000"/>
            </a:lnSpc>
          </a:pPr>
          <a:endParaRPr lang="en-US"/>
        </a:p>
      </dgm:t>
    </dgm:pt>
    <dgm:pt modelId="{0DB0F8F8-8926-4C0A-86B2-E87EF790C942}" type="pres">
      <dgm:prSet presAssocID="{A7A8085F-11CD-44E4-A458-889D775472F9}" presName="root" presStyleCnt="0">
        <dgm:presLayoutVars>
          <dgm:dir/>
          <dgm:resizeHandles val="exact"/>
        </dgm:presLayoutVars>
      </dgm:prSet>
      <dgm:spPr/>
    </dgm:pt>
    <dgm:pt modelId="{2BE9633C-1926-4F82-8529-EE48BB2B8A0F}" type="pres">
      <dgm:prSet presAssocID="{A7A8085F-11CD-44E4-A458-889D775472F9}" presName="container" presStyleCnt="0">
        <dgm:presLayoutVars>
          <dgm:dir/>
          <dgm:resizeHandles val="exact"/>
        </dgm:presLayoutVars>
      </dgm:prSet>
      <dgm:spPr/>
    </dgm:pt>
    <dgm:pt modelId="{5FCD7972-AFB1-4EBB-962C-A847816D2B4E}" type="pres">
      <dgm:prSet presAssocID="{1E42A352-293C-4276-A1E9-4998328DB517}" presName="compNode" presStyleCnt="0"/>
      <dgm:spPr/>
    </dgm:pt>
    <dgm:pt modelId="{8E161A8F-C12F-4F8C-A191-A0E4734AFD17}" type="pres">
      <dgm:prSet presAssocID="{1E42A352-293C-4276-A1E9-4998328DB517}" presName="iconBgRect" presStyleLbl="bgShp" presStyleIdx="0" presStyleCnt="4"/>
      <dgm:spPr/>
    </dgm:pt>
    <dgm:pt modelId="{CF648290-5EF5-4A0B-BC6A-1A2C7FC7C3D3}" type="pres">
      <dgm:prSet presAssocID="{1E42A352-293C-4276-A1E9-4998328DB5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30987834-6FA5-4128-BFA9-2EEA55C06D6F}" type="pres">
      <dgm:prSet presAssocID="{1E42A352-293C-4276-A1E9-4998328DB517}" presName="spaceRect" presStyleCnt="0"/>
      <dgm:spPr/>
    </dgm:pt>
    <dgm:pt modelId="{DEB8C96F-435E-4C77-AA65-72190DC9E293}" type="pres">
      <dgm:prSet presAssocID="{1E42A352-293C-4276-A1E9-4998328DB517}" presName="textRect" presStyleLbl="revTx" presStyleIdx="0" presStyleCnt="4">
        <dgm:presLayoutVars>
          <dgm:chMax val="1"/>
          <dgm:chPref val="1"/>
        </dgm:presLayoutVars>
      </dgm:prSet>
      <dgm:spPr/>
    </dgm:pt>
    <dgm:pt modelId="{D06E87C0-E574-4313-AE69-B60D3566F754}" type="pres">
      <dgm:prSet presAssocID="{6057133A-C2FA-4353-86D1-6C68F6F40A2D}" presName="sibTrans" presStyleLbl="sibTrans2D1" presStyleIdx="0" presStyleCnt="0"/>
      <dgm:spPr/>
    </dgm:pt>
    <dgm:pt modelId="{D7813E4A-2863-477F-84FA-281EBAED7BD5}" type="pres">
      <dgm:prSet presAssocID="{1CBB4D78-736D-4FC9-8D7C-E7122EE6C072}" presName="compNode" presStyleCnt="0"/>
      <dgm:spPr/>
    </dgm:pt>
    <dgm:pt modelId="{6EA3D88B-D97D-468E-A77A-2A7138E74784}" type="pres">
      <dgm:prSet presAssocID="{1CBB4D78-736D-4FC9-8D7C-E7122EE6C072}" presName="iconBgRect" presStyleLbl="bgShp" presStyleIdx="1" presStyleCnt="4"/>
      <dgm:spPr/>
    </dgm:pt>
    <dgm:pt modelId="{5B040D3E-830E-4363-B4FC-6F3415F3641A}" type="pres">
      <dgm:prSet presAssocID="{1CBB4D78-736D-4FC9-8D7C-E7122EE6C0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2D7E328-4693-4A68-A6D7-21CC6E417382}" type="pres">
      <dgm:prSet presAssocID="{1CBB4D78-736D-4FC9-8D7C-E7122EE6C072}" presName="spaceRect" presStyleCnt="0"/>
      <dgm:spPr/>
    </dgm:pt>
    <dgm:pt modelId="{E7AA1E30-D116-40A3-B746-BAEF0A794D1C}" type="pres">
      <dgm:prSet presAssocID="{1CBB4D78-736D-4FC9-8D7C-E7122EE6C072}" presName="textRect" presStyleLbl="revTx" presStyleIdx="1" presStyleCnt="4">
        <dgm:presLayoutVars>
          <dgm:chMax val="1"/>
          <dgm:chPref val="1"/>
        </dgm:presLayoutVars>
      </dgm:prSet>
      <dgm:spPr/>
    </dgm:pt>
    <dgm:pt modelId="{A0B84BF6-6068-475D-993C-2EC5D6BE70E9}" type="pres">
      <dgm:prSet presAssocID="{9221C938-C795-40A5-B8DE-818830E79796}" presName="sibTrans" presStyleLbl="sibTrans2D1" presStyleIdx="0" presStyleCnt="0"/>
      <dgm:spPr/>
    </dgm:pt>
    <dgm:pt modelId="{9AEB9193-C2A1-4BC1-9042-B99E286D54B7}" type="pres">
      <dgm:prSet presAssocID="{1FB7AE2E-2B5A-4D2C-843B-0464024C6229}" presName="compNode" presStyleCnt="0"/>
      <dgm:spPr/>
    </dgm:pt>
    <dgm:pt modelId="{CAA8CB9B-C385-445F-80E5-B1D997FC7F70}" type="pres">
      <dgm:prSet presAssocID="{1FB7AE2E-2B5A-4D2C-843B-0464024C6229}" presName="iconBgRect" presStyleLbl="bgShp" presStyleIdx="2" presStyleCnt="4"/>
      <dgm:spPr/>
    </dgm:pt>
    <dgm:pt modelId="{D21180CB-1F38-42D2-9A98-43D87A78E5A2}" type="pres">
      <dgm:prSet presAssocID="{1FB7AE2E-2B5A-4D2C-843B-0464024C62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70CDE81D-3565-4AA0-BBEA-B680F65A1F41}" type="pres">
      <dgm:prSet presAssocID="{1FB7AE2E-2B5A-4D2C-843B-0464024C6229}" presName="spaceRect" presStyleCnt="0"/>
      <dgm:spPr/>
    </dgm:pt>
    <dgm:pt modelId="{2E20499D-DFDD-406E-A326-F9363608E78C}" type="pres">
      <dgm:prSet presAssocID="{1FB7AE2E-2B5A-4D2C-843B-0464024C6229}" presName="textRect" presStyleLbl="revTx" presStyleIdx="2" presStyleCnt="4">
        <dgm:presLayoutVars>
          <dgm:chMax val="1"/>
          <dgm:chPref val="1"/>
        </dgm:presLayoutVars>
      </dgm:prSet>
      <dgm:spPr/>
    </dgm:pt>
    <dgm:pt modelId="{2EA5F712-DAB2-4562-AD52-77C4A4306C81}" type="pres">
      <dgm:prSet presAssocID="{69E57559-875B-4DC1-B615-D34881F5E193}" presName="sibTrans" presStyleLbl="sibTrans2D1" presStyleIdx="0" presStyleCnt="0"/>
      <dgm:spPr/>
    </dgm:pt>
    <dgm:pt modelId="{2360DDF8-ED76-4DC3-A6EA-69744B0A120E}" type="pres">
      <dgm:prSet presAssocID="{3760BE94-7EFE-47B6-AC62-A8BE1D810CA5}" presName="compNode" presStyleCnt="0"/>
      <dgm:spPr/>
    </dgm:pt>
    <dgm:pt modelId="{1E2814BA-E993-437A-B3E4-7779997BC336}" type="pres">
      <dgm:prSet presAssocID="{3760BE94-7EFE-47B6-AC62-A8BE1D810CA5}" presName="iconBgRect" presStyleLbl="bgShp" presStyleIdx="3" presStyleCnt="4"/>
      <dgm:spPr/>
    </dgm:pt>
    <dgm:pt modelId="{269E4491-F198-4099-B04A-52AA1EFF7F34}" type="pres">
      <dgm:prSet presAssocID="{3760BE94-7EFE-47B6-AC62-A8BE1D810C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6F249622-E35C-48D9-AB19-49281CB40F86}" type="pres">
      <dgm:prSet presAssocID="{3760BE94-7EFE-47B6-AC62-A8BE1D810CA5}" presName="spaceRect" presStyleCnt="0"/>
      <dgm:spPr/>
    </dgm:pt>
    <dgm:pt modelId="{D1DA4048-6D7B-40B6-BB95-3BBC1B3F9620}" type="pres">
      <dgm:prSet presAssocID="{3760BE94-7EFE-47B6-AC62-A8BE1D810CA5}" presName="textRect" presStyleLbl="revTx" presStyleIdx="3" presStyleCnt="4">
        <dgm:presLayoutVars>
          <dgm:chMax val="1"/>
          <dgm:chPref val="1"/>
        </dgm:presLayoutVars>
      </dgm:prSet>
      <dgm:spPr/>
    </dgm:pt>
  </dgm:ptLst>
  <dgm:cxnLst>
    <dgm:cxn modelId="{7934BD07-3CF7-495C-887D-701372E27022}" type="presOf" srcId="{1E42A352-293C-4276-A1E9-4998328DB517}" destId="{DEB8C96F-435E-4C77-AA65-72190DC9E293}" srcOrd="0" destOrd="0" presId="urn:microsoft.com/office/officeart/2018/2/layout/IconCircleList"/>
    <dgm:cxn modelId="{CFDFE607-A64E-434E-B97E-D75D0B1987F4}" type="presOf" srcId="{3760BE94-7EFE-47B6-AC62-A8BE1D810CA5}" destId="{D1DA4048-6D7B-40B6-BB95-3BBC1B3F9620}" srcOrd="0" destOrd="0" presId="urn:microsoft.com/office/officeart/2018/2/layout/IconCircleList"/>
    <dgm:cxn modelId="{3A60BD24-18A2-427C-A905-931E76269148}" type="presOf" srcId="{69E57559-875B-4DC1-B615-D34881F5E193}" destId="{2EA5F712-DAB2-4562-AD52-77C4A4306C81}" srcOrd="0" destOrd="0" presId="urn:microsoft.com/office/officeart/2018/2/layout/IconCircleList"/>
    <dgm:cxn modelId="{F2D3473B-163C-4BF5-9A2F-02F756C87123}" type="presOf" srcId="{1FB7AE2E-2B5A-4D2C-843B-0464024C6229}" destId="{2E20499D-DFDD-406E-A326-F9363608E78C}" srcOrd="0" destOrd="0" presId="urn:microsoft.com/office/officeart/2018/2/layout/IconCircleList"/>
    <dgm:cxn modelId="{6BF7993B-1C20-4EB5-92D1-610085DEA246}" type="presOf" srcId="{A7A8085F-11CD-44E4-A458-889D775472F9}" destId="{0DB0F8F8-8926-4C0A-86B2-E87EF790C942}" srcOrd="0" destOrd="0" presId="urn:microsoft.com/office/officeart/2018/2/layout/IconCircleList"/>
    <dgm:cxn modelId="{FE79DD3F-D415-4FBD-8BA3-3972177AA3F2}" srcId="{A7A8085F-11CD-44E4-A458-889D775472F9}" destId="{1CBB4D78-736D-4FC9-8D7C-E7122EE6C072}" srcOrd="1" destOrd="0" parTransId="{D5550BA6-CD14-4F0D-ACA1-A2664FBE0AE1}" sibTransId="{9221C938-C795-40A5-B8DE-818830E79796}"/>
    <dgm:cxn modelId="{9B028063-E35A-4B33-AD1A-CD5210F24111}" srcId="{A7A8085F-11CD-44E4-A458-889D775472F9}" destId="{1FB7AE2E-2B5A-4D2C-843B-0464024C6229}" srcOrd="2" destOrd="0" parTransId="{B6035606-7CA9-4B00-87B1-AB69B4D5126D}" sibTransId="{69E57559-875B-4DC1-B615-D34881F5E193}"/>
    <dgm:cxn modelId="{87F12F73-A6AB-4047-B42A-0E09CB51DE0B}" type="presOf" srcId="{6057133A-C2FA-4353-86D1-6C68F6F40A2D}" destId="{D06E87C0-E574-4313-AE69-B60D3566F754}" srcOrd="0" destOrd="0" presId="urn:microsoft.com/office/officeart/2018/2/layout/IconCircleList"/>
    <dgm:cxn modelId="{3F8F8673-454E-4162-9B7C-ADBB25C8BEB6}" type="presOf" srcId="{1CBB4D78-736D-4FC9-8D7C-E7122EE6C072}" destId="{E7AA1E30-D116-40A3-B746-BAEF0A794D1C}" srcOrd="0" destOrd="0" presId="urn:microsoft.com/office/officeart/2018/2/layout/IconCircleList"/>
    <dgm:cxn modelId="{742D957E-0E10-4AD6-AE2B-5D5E74D0D48A}" srcId="{A7A8085F-11CD-44E4-A458-889D775472F9}" destId="{3760BE94-7EFE-47B6-AC62-A8BE1D810CA5}" srcOrd="3" destOrd="0" parTransId="{EB28C999-35FB-4871-85D2-DFFA9D23487B}" sibTransId="{74B21392-97EC-44CA-867C-BF93E6E2BB5D}"/>
    <dgm:cxn modelId="{AFA71F90-2462-4D92-8F8B-171667BE383B}" srcId="{A7A8085F-11CD-44E4-A458-889D775472F9}" destId="{1E42A352-293C-4276-A1E9-4998328DB517}" srcOrd="0" destOrd="0" parTransId="{E978C306-C6F0-4531-9E4E-717DDF12DF6F}" sibTransId="{6057133A-C2FA-4353-86D1-6C68F6F40A2D}"/>
    <dgm:cxn modelId="{63FBBCF2-92CD-4B61-9C8F-0E1B7C6F02BF}" type="presOf" srcId="{9221C938-C795-40A5-B8DE-818830E79796}" destId="{A0B84BF6-6068-475D-993C-2EC5D6BE70E9}" srcOrd="0" destOrd="0" presId="urn:microsoft.com/office/officeart/2018/2/layout/IconCircleList"/>
    <dgm:cxn modelId="{2C0C00CD-5D6C-45DF-B7A8-E9CF981C526E}" type="presParOf" srcId="{0DB0F8F8-8926-4C0A-86B2-E87EF790C942}" destId="{2BE9633C-1926-4F82-8529-EE48BB2B8A0F}" srcOrd="0" destOrd="0" presId="urn:microsoft.com/office/officeart/2018/2/layout/IconCircleList"/>
    <dgm:cxn modelId="{D3DA4BFB-C155-4A19-84E1-04543F19E0A7}" type="presParOf" srcId="{2BE9633C-1926-4F82-8529-EE48BB2B8A0F}" destId="{5FCD7972-AFB1-4EBB-962C-A847816D2B4E}" srcOrd="0" destOrd="0" presId="urn:microsoft.com/office/officeart/2018/2/layout/IconCircleList"/>
    <dgm:cxn modelId="{4E86BC7F-3919-4213-828F-BDDCB68AED15}" type="presParOf" srcId="{5FCD7972-AFB1-4EBB-962C-A847816D2B4E}" destId="{8E161A8F-C12F-4F8C-A191-A0E4734AFD17}" srcOrd="0" destOrd="0" presId="urn:microsoft.com/office/officeart/2018/2/layout/IconCircleList"/>
    <dgm:cxn modelId="{2CB44CE4-BD78-484C-9CBF-11B0D6A6A3E0}" type="presParOf" srcId="{5FCD7972-AFB1-4EBB-962C-A847816D2B4E}" destId="{CF648290-5EF5-4A0B-BC6A-1A2C7FC7C3D3}" srcOrd="1" destOrd="0" presId="urn:microsoft.com/office/officeart/2018/2/layout/IconCircleList"/>
    <dgm:cxn modelId="{BE9B3F9A-8E8B-4913-9D8F-D475D7113334}" type="presParOf" srcId="{5FCD7972-AFB1-4EBB-962C-A847816D2B4E}" destId="{30987834-6FA5-4128-BFA9-2EEA55C06D6F}" srcOrd="2" destOrd="0" presId="urn:microsoft.com/office/officeart/2018/2/layout/IconCircleList"/>
    <dgm:cxn modelId="{26DE8BD0-548C-4F47-B3D3-76D932DCF7DE}" type="presParOf" srcId="{5FCD7972-AFB1-4EBB-962C-A847816D2B4E}" destId="{DEB8C96F-435E-4C77-AA65-72190DC9E293}" srcOrd="3" destOrd="0" presId="urn:microsoft.com/office/officeart/2018/2/layout/IconCircleList"/>
    <dgm:cxn modelId="{65649455-3989-451A-A841-32224A09BDCD}" type="presParOf" srcId="{2BE9633C-1926-4F82-8529-EE48BB2B8A0F}" destId="{D06E87C0-E574-4313-AE69-B60D3566F754}" srcOrd="1" destOrd="0" presId="urn:microsoft.com/office/officeart/2018/2/layout/IconCircleList"/>
    <dgm:cxn modelId="{6BAB4ABC-5F4B-42F6-A5A6-68336764F4BE}" type="presParOf" srcId="{2BE9633C-1926-4F82-8529-EE48BB2B8A0F}" destId="{D7813E4A-2863-477F-84FA-281EBAED7BD5}" srcOrd="2" destOrd="0" presId="urn:microsoft.com/office/officeart/2018/2/layout/IconCircleList"/>
    <dgm:cxn modelId="{18635095-A109-4C3C-8D0D-915AA1B5AC49}" type="presParOf" srcId="{D7813E4A-2863-477F-84FA-281EBAED7BD5}" destId="{6EA3D88B-D97D-468E-A77A-2A7138E74784}" srcOrd="0" destOrd="0" presId="urn:microsoft.com/office/officeart/2018/2/layout/IconCircleList"/>
    <dgm:cxn modelId="{8E457B92-002A-4229-B6DB-BF4967E80C47}" type="presParOf" srcId="{D7813E4A-2863-477F-84FA-281EBAED7BD5}" destId="{5B040D3E-830E-4363-B4FC-6F3415F3641A}" srcOrd="1" destOrd="0" presId="urn:microsoft.com/office/officeart/2018/2/layout/IconCircleList"/>
    <dgm:cxn modelId="{A2D9F5B1-30D4-4CE7-AAED-E57641C43873}" type="presParOf" srcId="{D7813E4A-2863-477F-84FA-281EBAED7BD5}" destId="{62D7E328-4693-4A68-A6D7-21CC6E417382}" srcOrd="2" destOrd="0" presId="urn:microsoft.com/office/officeart/2018/2/layout/IconCircleList"/>
    <dgm:cxn modelId="{80CFE975-2654-41E4-B16F-5B1219BE0388}" type="presParOf" srcId="{D7813E4A-2863-477F-84FA-281EBAED7BD5}" destId="{E7AA1E30-D116-40A3-B746-BAEF0A794D1C}" srcOrd="3" destOrd="0" presId="urn:microsoft.com/office/officeart/2018/2/layout/IconCircleList"/>
    <dgm:cxn modelId="{1E1D65CC-648C-46E1-BC12-DC0813269BDC}" type="presParOf" srcId="{2BE9633C-1926-4F82-8529-EE48BB2B8A0F}" destId="{A0B84BF6-6068-475D-993C-2EC5D6BE70E9}" srcOrd="3" destOrd="0" presId="urn:microsoft.com/office/officeart/2018/2/layout/IconCircleList"/>
    <dgm:cxn modelId="{5150422F-6429-4D2A-85F4-EC20CA148451}" type="presParOf" srcId="{2BE9633C-1926-4F82-8529-EE48BB2B8A0F}" destId="{9AEB9193-C2A1-4BC1-9042-B99E286D54B7}" srcOrd="4" destOrd="0" presId="urn:microsoft.com/office/officeart/2018/2/layout/IconCircleList"/>
    <dgm:cxn modelId="{13363316-0E7A-4E7A-8B4C-B3A6374E247A}" type="presParOf" srcId="{9AEB9193-C2A1-4BC1-9042-B99E286D54B7}" destId="{CAA8CB9B-C385-445F-80E5-B1D997FC7F70}" srcOrd="0" destOrd="0" presId="urn:microsoft.com/office/officeart/2018/2/layout/IconCircleList"/>
    <dgm:cxn modelId="{360D0EAF-3E17-48AC-AFF3-1B751018EC7C}" type="presParOf" srcId="{9AEB9193-C2A1-4BC1-9042-B99E286D54B7}" destId="{D21180CB-1F38-42D2-9A98-43D87A78E5A2}" srcOrd="1" destOrd="0" presId="urn:microsoft.com/office/officeart/2018/2/layout/IconCircleList"/>
    <dgm:cxn modelId="{DACFCED0-3D39-427A-97FB-1948A29C964C}" type="presParOf" srcId="{9AEB9193-C2A1-4BC1-9042-B99E286D54B7}" destId="{70CDE81D-3565-4AA0-BBEA-B680F65A1F41}" srcOrd="2" destOrd="0" presId="urn:microsoft.com/office/officeart/2018/2/layout/IconCircleList"/>
    <dgm:cxn modelId="{2D3040AF-D434-45F6-95B6-55498BD624BD}" type="presParOf" srcId="{9AEB9193-C2A1-4BC1-9042-B99E286D54B7}" destId="{2E20499D-DFDD-406E-A326-F9363608E78C}" srcOrd="3" destOrd="0" presId="urn:microsoft.com/office/officeart/2018/2/layout/IconCircleList"/>
    <dgm:cxn modelId="{539DF031-B9E0-488A-B21C-718675B93C90}" type="presParOf" srcId="{2BE9633C-1926-4F82-8529-EE48BB2B8A0F}" destId="{2EA5F712-DAB2-4562-AD52-77C4A4306C81}" srcOrd="5" destOrd="0" presId="urn:microsoft.com/office/officeart/2018/2/layout/IconCircleList"/>
    <dgm:cxn modelId="{8C2826EB-949F-4C7D-B9B7-E1602E522ED7}" type="presParOf" srcId="{2BE9633C-1926-4F82-8529-EE48BB2B8A0F}" destId="{2360DDF8-ED76-4DC3-A6EA-69744B0A120E}" srcOrd="6" destOrd="0" presId="urn:microsoft.com/office/officeart/2018/2/layout/IconCircleList"/>
    <dgm:cxn modelId="{9B720AFD-8088-4F5F-AFAB-B2717498DDA2}" type="presParOf" srcId="{2360DDF8-ED76-4DC3-A6EA-69744B0A120E}" destId="{1E2814BA-E993-437A-B3E4-7779997BC336}" srcOrd="0" destOrd="0" presId="urn:microsoft.com/office/officeart/2018/2/layout/IconCircleList"/>
    <dgm:cxn modelId="{F9F10997-24D5-4419-BBAC-10A4DEE0618F}" type="presParOf" srcId="{2360DDF8-ED76-4DC3-A6EA-69744B0A120E}" destId="{269E4491-F198-4099-B04A-52AA1EFF7F34}" srcOrd="1" destOrd="0" presId="urn:microsoft.com/office/officeart/2018/2/layout/IconCircleList"/>
    <dgm:cxn modelId="{5DB79C50-5713-4D5D-8735-CC31D9EF9275}" type="presParOf" srcId="{2360DDF8-ED76-4DC3-A6EA-69744B0A120E}" destId="{6F249622-E35C-48D9-AB19-49281CB40F86}" srcOrd="2" destOrd="0" presId="urn:microsoft.com/office/officeart/2018/2/layout/IconCircleList"/>
    <dgm:cxn modelId="{0B5D617B-9E64-4964-95E4-D73407F50269}" type="presParOf" srcId="{2360DDF8-ED76-4DC3-A6EA-69744B0A120E}" destId="{D1DA4048-6D7B-40B6-BB95-3BBC1B3F962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7B60C4-B864-49D0-AA3B-99AD7C0D2CE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4ADBEC6-87C9-43D0-A06D-F92670F62DA7}">
      <dgm:prSet/>
      <dgm:spPr/>
      <dgm:t>
        <a:bodyPr/>
        <a:lstStyle/>
        <a:p>
          <a:r>
            <a:rPr lang="en-US" i="1" dirty="0"/>
            <a:t>Total amount is less than 0</a:t>
          </a:r>
          <a:endParaRPr lang="en-US" dirty="0"/>
        </a:p>
      </dgm:t>
    </dgm:pt>
    <dgm:pt modelId="{E4D7A57A-F6C4-4CFE-9A5F-558F56B3ECC5}" type="parTrans" cxnId="{6B5A1BEF-2F5E-452F-B405-382F59B00D27}">
      <dgm:prSet/>
      <dgm:spPr/>
      <dgm:t>
        <a:bodyPr/>
        <a:lstStyle/>
        <a:p>
          <a:endParaRPr lang="en-US"/>
        </a:p>
      </dgm:t>
    </dgm:pt>
    <dgm:pt modelId="{60C14B60-9008-4631-BA39-8D911B947F05}" type="sibTrans" cxnId="{6B5A1BEF-2F5E-452F-B405-382F59B00D27}">
      <dgm:prSet/>
      <dgm:spPr/>
      <dgm:t>
        <a:bodyPr/>
        <a:lstStyle/>
        <a:p>
          <a:endParaRPr lang="en-US"/>
        </a:p>
      </dgm:t>
    </dgm:pt>
    <dgm:pt modelId="{069CD582-367F-46E5-AE0A-15E78E15C496}">
      <dgm:prSet/>
      <dgm:spPr/>
      <dgm:t>
        <a:bodyPr/>
        <a:lstStyle/>
        <a:p>
          <a:r>
            <a:rPr lang="en-US" i="1" dirty="0"/>
            <a:t>Trip distance is 0 miles</a:t>
          </a:r>
          <a:endParaRPr lang="en-US" dirty="0"/>
        </a:p>
      </dgm:t>
    </dgm:pt>
    <dgm:pt modelId="{AA38C159-BA61-45DA-AD4E-C5B83D704863}" type="parTrans" cxnId="{161B30BA-CAC7-406E-A53C-A16E644947EE}">
      <dgm:prSet/>
      <dgm:spPr/>
      <dgm:t>
        <a:bodyPr/>
        <a:lstStyle/>
        <a:p>
          <a:endParaRPr lang="en-US"/>
        </a:p>
      </dgm:t>
    </dgm:pt>
    <dgm:pt modelId="{23BDB523-B90E-4A73-8DBB-D8E72CD82142}" type="sibTrans" cxnId="{161B30BA-CAC7-406E-A53C-A16E644947EE}">
      <dgm:prSet/>
      <dgm:spPr/>
      <dgm:t>
        <a:bodyPr/>
        <a:lstStyle/>
        <a:p>
          <a:endParaRPr lang="en-US"/>
        </a:p>
      </dgm:t>
    </dgm:pt>
    <dgm:pt modelId="{C02E636A-DA6B-4097-B769-EF89D343DF77}">
      <dgm:prSet/>
      <dgm:spPr/>
      <dgm:t>
        <a:bodyPr/>
        <a:lstStyle/>
        <a:p>
          <a:r>
            <a:rPr lang="en-US" i="1" dirty="0"/>
            <a:t>Passenger count equal to 0</a:t>
          </a:r>
          <a:endParaRPr lang="en-US" dirty="0"/>
        </a:p>
      </dgm:t>
    </dgm:pt>
    <dgm:pt modelId="{0231F685-149F-41DD-878C-06E47B589F05}" type="parTrans" cxnId="{625261E7-D16B-4AFA-BE46-8C7BE9B9697B}">
      <dgm:prSet/>
      <dgm:spPr/>
      <dgm:t>
        <a:bodyPr/>
        <a:lstStyle/>
        <a:p>
          <a:endParaRPr lang="en-US"/>
        </a:p>
      </dgm:t>
    </dgm:pt>
    <dgm:pt modelId="{34333D6D-786F-4973-ABB5-4CA7760FD5D0}" type="sibTrans" cxnId="{625261E7-D16B-4AFA-BE46-8C7BE9B9697B}">
      <dgm:prSet/>
      <dgm:spPr/>
      <dgm:t>
        <a:bodyPr/>
        <a:lstStyle/>
        <a:p>
          <a:endParaRPr lang="en-US"/>
        </a:p>
      </dgm:t>
    </dgm:pt>
    <dgm:pt modelId="{1A366B82-8342-4748-8D47-65C9DCEB820B}">
      <dgm:prSet/>
      <dgm:spPr/>
      <dgm:t>
        <a:bodyPr/>
        <a:lstStyle/>
        <a:p>
          <a:r>
            <a:rPr lang="en-US" i="1" dirty="0"/>
            <a:t>Trips from the past (e.g. 2001), and trips from the future (e.g. 2090).</a:t>
          </a:r>
          <a:endParaRPr lang="en-US" dirty="0"/>
        </a:p>
      </dgm:t>
    </dgm:pt>
    <dgm:pt modelId="{4EF7EFCE-A86E-4510-BD25-026D3126EBA6}" type="parTrans" cxnId="{A97BB350-A538-4A5F-A855-2F91CC0712D3}">
      <dgm:prSet/>
      <dgm:spPr/>
      <dgm:t>
        <a:bodyPr/>
        <a:lstStyle/>
        <a:p>
          <a:endParaRPr lang="en-US"/>
        </a:p>
      </dgm:t>
    </dgm:pt>
    <dgm:pt modelId="{3218D35E-66A4-4040-828F-1FF549B95FB5}" type="sibTrans" cxnId="{A97BB350-A538-4A5F-A855-2F91CC0712D3}">
      <dgm:prSet/>
      <dgm:spPr/>
      <dgm:t>
        <a:bodyPr/>
        <a:lstStyle/>
        <a:p>
          <a:endParaRPr lang="en-US"/>
        </a:p>
      </dgm:t>
    </dgm:pt>
    <dgm:pt modelId="{18A14FDE-3740-4348-97EF-CFC19315503A}">
      <dgm:prSet/>
      <dgm:spPr/>
      <dgm:t>
        <a:bodyPr/>
        <a:lstStyle/>
        <a:p>
          <a:r>
            <a:rPr lang="en-US" i="1"/>
            <a:t>There were few trips with unknown vendors</a:t>
          </a:r>
          <a:endParaRPr lang="en-US"/>
        </a:p>
      </dgm:t>
    </dgm:pt>
    <dgm:pt modelId="{C9269E1E-AA55-44C9-A482-45999ADE9147}" type="parTrans" cxnId="{3FD906EF-354B-4694-AAF2-37D9AF6F7587}">
      <dgm:prSet/>
      <dgm:spPr/>
      <dgm:t>
        <a:bodyPr/>
        <a:lstStyle/>
        <a:p>
          <a:endParaRPr lang="en-US"/>
        </a:p>
      </dgm:t>
    </dgm:pt>
    <dgm:pt modelId="{258CF0A2-C9BC-4411-8A00-769820F8BAC8}" type="sibTrans" cxnId="{3FD906EF-354B-4694-AAF2-37D9AF6F7587}">
      <dgm:prSet/>
      <dgm:spPr/>
      <dgm:t>
        <a:bodyPr/>
        <a:lstStyle/>
        <a:p>
          <a:endParaRPr lang="en-US"/>
        </a:p>
      </dgm:t>
    </dgm:pt>
    <dgm:pt modelId="{174A1864-D622-484A-94A8-4B884B1B95B7}">
      <dgm:prSet/>
      <dgm:spPr/>
      <dgm:t>
        <a:bodyPr/>
        <a:lstStyle/>
        <a:p>
          <a:r>
            <a:rPr lang="en-US" i="1" dirty="0"/>
            <a:t>Filtered out such data. After filtering out such data we have a total of ~83 M trips</a:t>
          </a:r>
          <a:endParaRPr lang="en-US" dirty="0"/>
        </a:p>
      </dgm:t>
    </dgm:pt>
    <dgm:pt modelId="{C7862E46-D7FC-4003-9B5A-8DED5F4443D7}" type="parTrans" cxnId="{8774DE0E-1D59-4B70-BBA3-E5D2F184D175}">
      <dgm:prSet/>
      <dgm:spPr/>
      <dgm:t>
        <a:bodyPr/>
        <a:lstStyle/>
        <a:p>
          <a:endParaRPr lang="en-US"/>
        </a:p>
      </dgm:t>
    </dgm:pt>
    <dgm:pt modelId="{BFD6806C-BA4F-49E5-9B35-BCB984348A18}" type="sibTrans" cxnId="{8774DE0E-1D59-4B70-BBA3-E5D2F184D175}">
      <dgm:prSet/>
      <dgm:spPr/>
      <dgm:t>
        <a:bodyPr/>
        <a:lstStyle/>
        <a:p>
          <a:endParaRPr lang="en-US"/>
        </a:p>
      </dgm:t>
    </dgm:pt>
    <dgm:pt modelId="{5AE2AAD2-D050-4D05-9CEA-2A20F9A85EC1}" type="pres">
      <dgm:prSet presAssocID="{7F7B60C4-B864-49D0-AA3B-99AD7C0D2CE9}" presName="root" presStyleCnt="0">
        <dgm:presLayoutVars>
          <dgm:dir/>
          <dgm:resizeHandles val="exact"/>
        </dgm:presLayoutVars>
      </dgm:prSet>
      <dgm:spPr/>
    </dgm:pt>
    <dgm:pt modelId="{718AF02F-848D-4CBA-B76C-62CE65128213}" type="pres">
      <dgm:prSet presAssocID="{7F7B60C4-B864-49D0-AA3B-99AD7C0D2CE9}" presName="container" presStyleCnt="0">
        <dgm:presLayoutVars>
          <dgm:dir/>
          <dgm:resizeHandles val="exact"/>
        </dgm:presLayoutVars>
      </dgm:prSet>
      <dgm:spPr/>
    </dgm:pt>
    <dgm:pt modelId="{DC965C10-E927-4B3C-A66C-4B82EB0B24B5}" type="pres">
      <dgm:prSet presAssocID="{84ADBEC6-87C9-43D0-A06D-F92670F62DA7}" presName="compNode" presStyleCnt="0"/>
      <dgm:spPr/>
    </dgm:pt>
    <dgm:pt modelId="{0C5A60BD-5418-404C-8DCB-B647D142078D}" type="pres">
      <dgm:prSet presAssocID="{84ADBEC6-87C9-43D0-A06D-F92670F62DA7}" presName="iconBgRect" presStyleLbl="bgShp" presStyleIdx="0" presStyleCnt="6"/>
      <dgm:spPr/>
    </dgm:pt>
    <dgm:pt modelId="{FDC27481-BE7D-485F-A467-65124EFBEE67}" type="pres">
      <dgm:prSet presAssocID="{84ADBEC6-87C9-43D0-A06D-F92670F62DA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6D027D3-3F8D-44F2-980F-FB2408C431CA}" type="pres">
      <dgm:prSet presAssocID="{84ADBEC6-87C9-43D0-A06D-F92670F62DA7}" presName="spaceRect" presStyleCnt="0"/>
      <dgm:spPr/>
    </dgm:pt>
    <dgm:pt modelId="{D12999C0-540E-4489-84BC-D52AF724E6D2}" type="pres">
      <dgm:prSet presAssocID="{84ADBEC6-87C9-43D0-A06D-F92670F62DA7}" presName="textRect" presStyleLbl="revTx" presStyleIdx="0" presStyleCnt="6">
        <dgm:presLayoutVars>
          <dgm:chMax val="1"/>
          <dgm:chPref val="1"/>
        </dgm:presLayoutVars>
      </dgm:prSet>
      <dgm:spPr/>
    </dgm:pt>
    <dgm:pt modelId="{0E1D39B1-EFFA-4FD3-8D62-340ED061FCA4}" type="pres">
      <dgm:prSet presAssocID="{60C14B60-9008-4631-BA39-8D911B947F05}" presName="sibTrans" presStyleLbl="sibTrans2D1" presStyleIdx="0" presStyleCnt="0"/>
      <dgm:spPr/>
    </dgm:pt>
    <dgm:pt modelId="{F40C0977-782F-4794-933E-998C05FBA5D0}" type="pres">
      <dgm:prSet presAssocID="{069CD582-367F-46E5-AE0A-15E78E15C496}" presName="compNode" presStyleCnt="0"/>
      <dgm:spPr/>
    </dgm:pt>
    <dgm:pt modelId="{B1E2AB5D-2898-4579-B28D-4FBB9BD51FD7}" type="pres">
      <dgm:prSet presAssocID="{069CD582-367F-46E5-AE0A-15E78E15C496}" presName="iconBgRect" presStyleLbl="bgShp" presStyleIdx="1" presStyleCnt="6"/>
      <dgm:spPr/>
    </dgm:pt>
    <dgm:pt modelId="{A4BA1297-CDD9-4D72-AA0E-FBCA01CB9FF8}" type="pres">
      <dgm:prSet presAssocID="{069CD582-367F-46E5-AE0A-15E78E15C49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terodactyl"/>
        </a:ext>
      </dgm:extLst>
    </dgm:pt>
    <dgm:pt modelId="{3991164A-19CC-493F-B489-25A2837ABA50}" type="pres">
      <dgm:prSet presAssocID="{069CD582-367F-46E5-AE0A-15E78E15C496}" presName="spaceRect" presStyleCnt="0"/>
      <dgm:spPr/>
    </dgm:pt>
    <dgm:pt modelId="{595B6E72-6FDB-4544-86D9-EFF289C94772}" type="pres">
      <dgm:prSet presAssocID="{069CD582-367F-46E5-AE0A-15E78E15C496}" presName="textRect" presStyleLbl="revTx" presStyleIdx="1" presStyleCnt="6">
        <dgm:presLayoutVars>
          <dgm:chMax val="1"/>
          <dgm:chPref val="1"/>
        </dgm:presLayoutVars>
      </dgm:prSet>
      <dgm:spPr/>
    </dgm:pt>
    <dgm:pt modelId="{F455280F-CA2C-4B36-BED8-05F47AF035E6}" type="pres">
      <dgm:prSet presAssocID="{23BDB523-B90E-4A73-8DBB-D8E72CD82142}" presName="sibTrans" presStyleLbl="sibTrans2D1" presStyleIdx="0" presStyleCnt="0"/>
      <dgm:spPr/>
    </dgm:pt>
    <dgm:pt modelId="{856C66F4-B2F4-432C-821F-2C2371667A09}" type="pres">
      <dgm:prSet presAssocID="{C02E636A-DA6B-4097-B769-EF89D343DF77}" presName="compNode" presStyleCnt="0"/>
      <dgm:spPr/>
    </dgm:pt>
    <dgm:pt modelId="{CD1D0652-D4A0-4618-B5DB-EC1AB627176A}" type="pres">
      <dgm:prSet presAssocID="{C02E636A-DA6B-4097-B769-EF89D343DF77}" presName="iconBgRect" presStyleLbl="bgShp" presStyleIdx="2" presStyleCnt="6"/>
      <dgm:spPr/>
    </dgm:pt>
    <dgm:pt modelId="{963A6299-2238-4349-8C74-3D3223A6E0D1}" type="pres">
      <dgm:prSet presAssocID="{C02E636A-DA6B-4097-B769-EF89D343DF7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xi"/>
        </a:ext>
      </dgm:extLst>
    </dgm:pt>
    <dgm:pt modelId="{14F69700-EB2C-4133-A156-F27F4C32C478}" type="pres">
      <dgm:prSet presAssocID="{C02E636A-DA6B-4097-B769-EF89D343DF77}" presName="spaceRect" presStyleCnt="0"/>
      <dgm:spPr/>
    </dgm:pt>
    <dgm:pt modelId="{57F5F1F5-3213-43C2-B3C2-945EAF94C3CB}" type="pres">
      <dgm:prSet presAssocID="{C02E636A-DA6B-4097-B769-EF89D343DF77}" presName="textRect" presStyleLbl="revTx" presStyleIdx="2" presStyleCnt="6">
        <dgm:presLayoutVars>
          <dgm:chMax val="1"/>
          <dgm:chPref val="1"/>
        </dgm:presLayoutVars>
      </dgm:prSet>
      <dgm:spPr/>
    </dgm:pt>
    <dgm:pt modelId="{41557EBF-A523-4F95-BF87-C53E3B5EBADF}" type="pres">
      <dgm:prSet presAssocID="{34333D6D-786F-4973-ABB5-4CA7760FD5D0}" presName="sibTrans" presStyleLbl="sibTrans2D1" presStyleIdx="0" presStyleCnt="0"/>
      <dgm:spPr/>
    </dgm:pt>
    <dgm:pt modelId="{E2042A55-B8C7-4ECC-844E-04ABFBD35247}" type="pres">
      <dgm:prSet presAssocID="{1A366B82-8342-4748-8D47-65C9DCEB820B}" presName="compNode" presStyleCnt="0"/>
      <dgm:spPr/>
    </dgm:pt>
    <dgm:pt modelId="{9A626F16-85C9-4549-BE80-579DBD3D598D}" type="pres">
      <dgm:prSet presAssocID="{1A366B82-8342-4748-8D47-65C9DCEB820B}" presName="iconBgRect" presStyleLbl="bgShp" presStyleIdx="3" presStyleCnt="6"/>
      <dgm:spPr/>
    </dgm:pt>
    <dgm:pt modelId="{E9D67D02-EEC0-4EFD-B5FC-B285182213E9}" type="pres">
      <dgm:prSet presAssocID="{1A366B82-8342-4748-8D47-65C9DCEB820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521CBA18-94BB-4167-9693-D72853672B6F}" type="pres">
      <dgm:prSet presAssocID="{1A366B82-8342-4748-8D47-65C9DCEB820B}" presName="spaceRect" presStyleCnt="0"/>
      <dgm:spPr/>
    </dgm:pt>
    <dgm:pt modelId="{2F90EEAC-1DF5-4280-B7CC-585DDF9A0DF5}" type="pres">
      <dgm:prSet presAssocID="{1A366B82-8342-4748-8D47-65C9DCEB820B}" presName="textRect" presStyleLbl="revTx" presStyleIdx="3" presStyleCnt="6">
        <dgm:presLayoutVars>
          <dgm:chMax val="1"/>
          <dgm:chPref val="1"/>
        </dgm:presLayoutVars>
      </dgm:prSet>
      <dgm:spPr/>
    </dgm:pt>
    <dgm:pt modelId="{7F6CBBD9-9412-40A4-8B6F-1CE456962E7A}" type="pres">
      <dgm:prSet presAssocID="{3218D35E-66A4-4040-828F-1FF549B95FB5}" presName="sibTrans" presStyleLbl="sibTrans2D1" presStyleIdx="0" presStyleCnt="0"/>
      <dgm:spPr/>
    </dgm:pt>
    <dgm:pt modelId="{D46FD6B3-BBDD-4E29-8964-765CD43FC084}" type="pres">
      <dgm:prSet presAssocID="{18A14FDE-3740-4348-97EF-CFC19315503A}" presName="compNode" presStyleCnt="0"/>
      <dgm:spPr/>
    </dgm:pt>
    <dgm:pt modelId="{CC6886E1-5CD8-4CB8-831A-B65D999E1E1E}" type="pres">
      <dgm:prSet presAssocID="{18A14FDE-3740-4348-97EF-CFC19315503A}" presName="iconBgRect" presStyleLbl="bgShp" presStyleIdx="4" presStyleCnt="6"/>
      <dgm:spPr/>
    </dgm:pt>
    <dgm:pt modelId="{6406BA90-D57E-463B-AAC5-88FED0F2BF77}" type="pres">
      <dgm:prSet presAssocID="{18A14FDE-3740-4348-97EF-CFC19315503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irplane"/>
        </a:ext>
      </dgm:extLst>
    </dgm:pt>
    <dgm:pt modelId="{0B88B16E-80BB-4873-8F78-DB1CF29DB25D}" type="pres">
      <dgm:prSet presAssocID="{18A14FDE-3740-4348-97EF-CFC19315503A}" presName="spaceRect" presStyleCnt="0"/>
      <dgm:spPr/>
    </dgm:pt>
    <dgm:pt modelId="{2CDDC3A6-16B8-4BE4-97CC-48E0C4196464}" type="pres">
      <dgm:prSet presAssocID="{18A14FDE-3740-4348-97EF-CFC19315503A}" presName="textRect" presStyleLbl="revTx" presStyleIdx="4" presStyleCnt="6">
        <dgm:presLayoutVars>
          <dgm:chMax val="1"/>
          <dgm:chPref val="1"/>
        </dgm:presLayoutVars>
      </dgm:prSet>
      <dgm:spPr/>
    </dgm:pt>
    <dgm:pt modelId="{7B2CE5A1-FA65-47D2-B41C-A3AFD1425B2E}" type="pres">
      <dgm:prSet presAssocID="{258CF0A2-C9BC-4411-8A00-769820F8BAC8}" presName="sibTrans" presStyleLbl="sibTrans2D1" presStyleIdx="0" presStyleCnt="0"/>
      <dgm:spPr/>
    </dgm:pt>
    <dgm:pt modelId="{58A6BDBC-56F2-4E20-B715-82D358FC3985}" type="pres">
      <dgm:prSet presAssocID="{174A1864-D622-484A-94A8-4B884B1B95B7}" presName="compNode" presStyleCnt="0"/>
      <dgm:spPr/>
    </dgm:pt>
    <dgm:pt modelId="{EFD7EFCE-43CA-4D27-A420-4459F0245153}" type="pres">
      <dgm:prSet presAssocID="{174A1864-D622-484A-94A8-4B884B1B95B7}" presName="iconBgRect" presStyleLbl="bgShp" presStyleIdx="5" presStyleCnt="6"/>
      <dgm:spPr/>
    </dgm:pt>
    <dgm:pt modelId="{C6457AEF-69FB-4747-B8C2-69BE9E9C8D7F}" type="pres">
      <dgm:prSet presAssocID="{174A1864-D622-484A-94A8-4B884B1B95B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FEC5D528-9B10-4218-8820-4317B17B52C1}" type="pres">
      <dgm:prSet presAssocID="{174A1864-D622-484A-94A8-4B884B1B95B7}" presName="spaceRect" presStyleCnt="0"/>
      <dgm:spPr/>
    </dgm:pt>
    <dgm:pt modelId="{BE8EC3A7-7EF3-46A0-8F0E-D60D8E29F796}" type="pres">
      <dgm:prSet presAssocID="{174A1864-D622-484A-94A8-4B884B1B95B7}" presName="textRect" presStyleLbl="revTx" presStyleIdx="5" presStyleCnt="6">
        <dgm:presLayoutVars>
          <dgm:chMax val="1"/>
          <dgm:chPref val="1"/>
        </dgm:presLayoutVars>
      </dgm:prSet>
      <dgm:spPr/>
    </dgm:pt>
  </dgm:ptLst>
  <dgm:cxnLst>
    <dgm:cxn modelId="{092B2D0C-C9D1-480E-BE4B-B6ED06C5B781}" type="presOf" srcId="{1A366B82-8342-4748-8D47-65C9DCEB820B}" destId="{2F90EEAC-1DF5-4280-B7CC-585DDF9A0DF5}" srcOrd="0" destOrd="0" presId="urn:microsoft.com/office/officeart/2018/2/layout/IconCircleList"/>
    <dgm:cxn modelId="{8774DE0E-1D59-4B70-BBA3-E5D2F184D175}" srcId="{7F7B60C4-B864-49D0-AA3B-99AD7C0D2CE9}" destId="{174A1864-D622-484A-94A8-4B884B1B95B7}" srcOrd="5" destOrd="0" parTransId="{C7862E46-D7FC-4003-9B5A-8DED5F4443D7}" sibTransId="{BFD6806C-BA4F-49E5-9B35-BCB984348A18}"/>
    <dgm:cxn modelId="{7792F411-37C2-42F4-8D44-94FF19FC18C9}" type="presOf" srcId="{18A14FDE-3740-4348-97EF-CFC19315503A}" destId="{2CDDC3A6-16B8-4BE4-97CC-48E0C4196464}" srcOrd="0" destOrd="0" presId="urn:microsoft.com/office/officeart/2018/2/layout/IconCircleList"/>
    <dgm:cxn modelId="{CCF0E81B-9463-4A57-947C-29068F218A5B}" type="presOf" srcId="{60C14B60-9008-4631-BA39-8D911B947F05}" destId="{0E1D39B1-EFFA-4FD3-8D62-340ED061FCA4}" srcOrd="0" destOrd="0" presId="urn:microsoft.com/office/officeart/2018/2/layout/IconCircleList"/>
    <dgm:cxn modelId="{936D7A1D-F844-4A5D-AB9C-1AEF3F1DE14B}" type="presOf" srcId="{174A1864-D622-484A-94A8-4B884B1B95B7}" destId="{BE8EC3A7-7EF3-46A0-8F0E-D60D8E29F796}" srcOrd="0" destOrd="0" presId="urn:microsoft.com/office/officeart/2018/2/layout/IconCircleList"/>
    <dgm:cxn modelId="{059E9F36-1DA5-4103-8BA2-052798BBEB7D}" type="presOf" srcId="{3218D35E-66A4-4040-828F-1FF549B95FB5}" destId="{7F6CBBD9-9412-40A4-8B6F-1CE456962E7A}" srcOrd="0" destOrd="0" presId="urn:microsoft.com/office/officeart/2018/2/layout/IconCircleList"/>
    <dgm:cxn modelId="{70995340-8567-4D21-9225-5F7CEB5113D2}" type="presOf" srcId="{34333D6D-786F-4973-ABB5-4CA7760FD5D0}" destId="{41557EBF-A523-4F95-BF87-C53E3B5EBADF}" srcOrd="0" destOrd="0" presId="urn:microsoft.com/office/officeart/2018/2/layout/IconCircleList"/>
    <dgm:cxn modelId="{50F9005B-8C15-45AF-8804-21D3627C93D3}" type="presOf" srcId="{258CF0A2-C9BC-4411-8A00-769820F8BAC8}" destId="{7B2CE5A1-FA65-47D2-B41C-A3AFD1425B2E}" srcOrd="0" destOrd="0" presId="urn:microsoft.com/office/officeart/2018/2/layout/IconCircleList"/>
    <dgm:cxn modelId="{A4DEE35F-3060-41AF-8F16-AC49A9189321}" type="presOf" srcId="{23BDB523-B90E-4A73-8DBB-D8E72CD82142}" destId="{F455280F-CA2C-4B36-BED8-05F47AF035E6}" srcOrd="0" destOrd="0" presId="urn:microsoft.com/office/officeart/2018/2/layout/IconCircleList"/>
    <dgm:cxn modelId="{D4B7E76E-4685-4575-961A-8E379B3DB4CE}" type="presOf" srcId="{84ADBEC6-87C9-43D0-A06D-F92670F62DA7}" destId="{D12999C0-540E-4489-84BC-D52AF724E6D2}" srcOrd="0" destOrd="0" presId="urn:microsoft.com/office/officeart/2018/2/layout/IconCircleList"/>
    <dgm:cxn modelId="{A97BB350-A538-4A5F-A855-2F91CC0712D3}" srcId="{7F7B60C4-B864-49D0-AA3B-99AD7C0D2CE9}" destId="{1A366B82-8342-4748-8D47-65C9DCEB820B}" srcOrd="3" destOrd="0" parTransId="{4EF7EFCE-A86E-4510-BD25-026D3126EBA6}" sibTransId="{3218D35E-66A4-4040-828F-1FF549B95FB5}"/>
    <dgm:cxn modelId="{816CBB90-9B20-43F4-B6F7-FA6BE65CEFAC}" type="presOf" srcId="{C02E636A-DA6B-4097-B769-EF89D343DF77}" destId="{57F5F1F5-3213-43C2-B3C2-945EAF94C3CB}" srcOrd="0" destOrd="0" presId="urn:microsoft.com/office/officeart/2018/2/layout/IconCircleList"/>
    <dgm:cxn modelId="{372FCF9B-92EA-4599-A827-A71744F747DD}" type="presOf" srcId="{069CD582-367F-46E5-AE0A-15E78E15C496}" destId="{595B6E72-6FDB-4544-86D9-EFF289C94772}" srcOrd="0" destOrd="0" presId="urn:microsoft.com/office/officeart/2018/2/layout/IconCircleList"/>
    <dgm:cxn modelId="{161B30BA-CAC7-406E-A53C-A16E644947EE}" srcId="{7F7B60C4-B864-49D0-AA3B-99AD7C0D2CE9}" destId="{069CD582-367F-46E5-AE0A-15E78E15C496}" srcOrd="1" destOrd="0" parTransId="{AA38C159-BA61-45DA-AD4E-C5B83D704863}" sibTransId="{23BDB523-B90E-4A73-8DBB-D8E72CD82142}"/>
    <dgm:cxn modelId="{D177CECD-30DD-4A98-ABBC-4D5E3B8EA90B}" type="presOf" srcId="{7F7B60C4-B864-49D0-AA3B-99AD7C0D2CE9}" destId="{5AE2AAD2-D050-4D05-9CEA-2A20F9A85EC1}" srcOrd="0" destOrd="0" presId="urn:microsoft.com/office/officeart/2018/2/layout/IconCircleList"/>
    <dgm:cxn modelId="{625261E7-D16B-4AFA-BE46-8C7BE9B9697B}" srcId="{7F7B60C4-B864-49D0-AA3B-99AD7C0D2CE9}" destId="{C02E636A-DA6B-4097-B769-EF89D343DF77}" srcOrd="2" destOrd="0" parTransId="{0231F685-149F-41DD-878C-06E47B589F05}" sibTransId="{34333D6D-786F-4973-ABB5-4CA7760FD5D0}"/>
    <dgm:cxn modelId="{3FD906EF-354B-4694-AAF2-37D9AF6F7587}" srcId="{7F7B60C4-B864-49D0-AA3B-99AD7C0D2CE9}" destId="{18A14FDE-3740-4348-97EF-CFC19315503A}" srcOrd="4" destOrd="0" parTransId="{C9269E1E-AA55-44C9-A482-45999ADE9147}" sibTransId="{258CF0A2-C9BC-4411-8A00-769820F8BAC8}"/>
    <dgm:cxn modelId="{6B5A1BEF-2F5E-452F-B405-382F59B00D27}" srcId="{7F7B60C4-B864-49D0-AA3B-99AD7C0D2CE9}" destId="{84ADBEC6-87C9-43D0-A06D-F92670F62DA7}" srcOrd="0" destOrd="0" parTransId="{E4D7A57A-F6C4-4CFE-9A5F-558F56B3ECC5}" sibTransId="{60C14B60-9008-4631-BA39-8D911B947F05}"/>
    <dgm:cxn modelId="{5B46D11D-D090-4C50-B8B8-D4DD1E288FC9}" type="presParOf" srcId="{5AE2AAD2-D050-4D05-9CEA-2A20F9A85EC1}" destId="{718AF02F-848D-4CBA-B76C-62CE65128213}" srcOrd="0" destOrd="0" presId="urn:microsoft.com/office/officeart/2018/2/layout/IconCircleList"/>
    <dgm:cxn modelId="{6DB50375-60B2-402D-BED1-E43F64A922D5}" type="presParOf" srcId="{718AF02F-848D-4CBA-B76C-62CE65128213}" destId="{DC965C10-E927-4B3C-A66C-4B82EB0B24B5}" srcOrd="0" destOrd="0" presId="urn:microsoft.com/office/officeart/2018/2/layout/IconCircleList"/>
    <dgm:cxn modelId="{B2FAD357-93EE-4FFF-B132-8449F7909B9A}" type="presParOf" srcId="{DC965C10-E927-4B3C-A66C-4B82EB0B24B5}" destId="{0C5A60BD-5418-404C-8DCB-B647D142078D}" srcOrd="0" destOrd="0" presId="urn:microsoft.com/office/officeart/2018/2/layout/IconCircleList"/>
    <dgm:cxn modelId="{CC6E0BE9-4E62-46E8-9F2B-E61B3B460D3D}" type="presParOf" srcId="{DC965C10-E927-4B3C-A66C-4B82EB0B24B5}" destId="{FDC27481-BE7D-485F-A467-65124EFBEE67}" srcOrd="1" destOrd="0" presId="urn:microsoft.com/office/officeart/2018/2/layout/IconCircleList"/>
    <dgm:cxn modelId="{A8B0E32C-72CF-45BD-8CB8-7C417F54115A}" type="presParOf" srcId="{DC965C10-E927-4B3C-A66C-4B82EB0B24B5}" destId="{96D027D3-3F8D-44F2-980F-FB2408C431CA}" srcOrd="2" destOrd="0" presId="urn:microsoft.com/office/officeart/2018/2/layout/IconCircleList"/>
    <dgm:cxn modelId="{9FA30987-7F76-49E7-B682-AFD77E53E89D}" type="presParOf" srcId="{DC965C10-E927-4B3C-A66C-4B82EB0B24B5}" destId="{D12999C0-540E-4489-84BC-D52AF724E6D2}" srcOrd="3" destOrd="0" presId="urn:microsoft.com/office/officeart/2018/2/layout/IconCircleList"/>
    <dgm:cxn modelId="{C642E361-D16A-46CD-9D39-280162F50FB2}" type="presParOf" srcId="{718AF02F-848D-4CBA-B76C-62CE65128213}" destId="{0E1D39B1-EFFA-4FD3-8D62-340ED061FCA4}" srcOrd="1" destOrd="0" presId="urn:microsoft.com/office/officeart/2018/2/layout/IconCircleList"/>
    <dgm:cxn modelId="{CE0B1744-B32B-40C4-AAF2-EF8D9B664ED1}" type="presParOf" srcId="{718AF02F-848D-4CBA-B76C-62CE65128213}" destId="{F40C0977-782F-4794-933E-998C05FBA5D0}" srcOrd="2" destOrd="0" presId="urn:microsoft.com/office/officeart/2018/2/layout/IconCircleList"/>
    <dgm:cxn modelId="{DC19C007-AB94-40C2-8F5B-6703FE8721C6}" type="presParOf" srcId="{F40C0977-782F-4794-933E-998C05FBA5D0}" destId="{B1E2AB5D-2898-4579-B28D-4FBB9BD51FD7}" srcOrd="0" destOrd="0" presId="urn:microsoft.com/office/officeart/2018/2/layout/IconCircleList"/>
    <dgm:cxn modelId="{C7F75462-AEB5-4A47-ADD8-19FCB8CCB91E}" type="presParOf" srcId="{F40C0977-782F-4794-933E-998C05FBA5D0}" destId="{A4BA1297-CDD9-4D72-AA0E-FBCA01CB9FF8}" srcOrd="1" destOrd="0" presId="urn:microsoft.com/office/officeart/2018/2/layout/IconCircleList"/>
    <dgm:cxn modelId="{A15822EC-AAA5-4CD8-9851-59FDEB1524AD}" type="presParOf" srcId="{F40C0977-782F-4794-933E-998C05FBA5D0}" destId="{3991164A-19CC-493F-B489-25A2837ABA50}" srcOrd="2" destOrd="0" presId="urn:microsoft.com/office/officeart/2018/2/layout/IconCircleList"/>
    <dgm:cxn modelId="{0FB5E69F-4448-4215-98EC-5CD3A872F6A7}" type="presParOf" srcId="{F40C0977-782F-4794-933E-998C05FBA5D0}" destId="{595B6E72-6FDB-4544-86D9-EFF289C94772}" srcOrd="3" destOrd="0" presId="urn:microsoft.com/office/officeart/2018/2/layout/IconCircleList"/>
    <dgm:cxn modelId="{F6813ADC-862B-4E04-9EA3-F4C887D9ED97}" type="presParOf" srcId="{718AF02F-848D-4CBA-B76C-62CE65128213}" destId="{F455280F-CA2C-4B36-BED8-05F47AF035E6}" srcOrd="3" destOrd="0" presId="urn:microsoft.com/office/officeart/2018/2/layout/IconCircleList"/>
    <dgm:cxn modelId="{EF0A8ED0-3C15-4606-9C1E-4E3E93973189}" type="presParOf" srcId="{718AF02F-848D-4CBA-B76C-62CE65128213}" destId="{856C66F4-B2F4-432C-821F-2C2371667A09}" srcOrd="4" destOrd="0" presId="urn:microsoft.com/office/officeart/2018/2/layout/IconCircleList"/>
    <dgm:cxn modelId="{C70C9372-3F2F-44BF-9975-482E63B82DD9}" type="presParOf" srcId="{856C66F4-B2F4-432C-821F-2C2371667A09}" destId="{CD1D0652-D4A0-4618-B5DB-EC1AB627176A}" srcOrd="0" destOrd="0" presId="urn:microsoft.com/office/officeart/2018/2/layout/IconCircleList"/>
    <dgm:cxn modelId="{A68CDD2E-A044-4BBA-A21D-3C19656CD9C8}" type="presParOf" srcId="{856C66F4-B2F4-432C-821F-2C2371667A09}" destId="{963A6299-2238-4349-8C74-3D3223A6E0D1}" srcOrd="1" destOrd="0" presId="urn:microsoft.com/office/officeart/2018/2/layout/IconCircleList"/>
    <dgm:cxn modelId="{DA5F8E55-12A6-46DA-B5B4-013071C01E3F}" type="presParOf" srcId="{856C66F4-B2F4-432C-821F-2C2371667A09}" destId="{14F69700-EB2C-4133-A156-F27F4C32C478}" srcOrd="2" destOrd="0" presId="urn:microsoft.com/office/officeart/2018/2/layout/IconCircleList"/>
    <dgm:cxn modelId="{B2327B71-1C5D-434E-9119-556DB5FDB9E9}" type="presParOf" srcId="{856C66F4-B2F4-432C-821F-2C2371667A09}" destId="{57F5F1F5-3213-43C2-B3C2-945EAF94C3CB}" srcOrd="3" destOrd="0" presId="urn:microsoft.com/office/officeart/2018/2/layout/IconCircleList"/>
    <dgm:cxn modelId="{FDF8A273-EAEC-4253-AE43-26918CF09587}" type="presParOf" srcId="{718AF02F-848D-4CBA-B76C-62CE65128213}" destId="{41557EBF-A523-4F95-BF87-C53E3B5EBADF}" srcOrd="5" destOrd="0" presId="urn:microsoft.com/office/officeart/2018/2/layout/IconCircleList"/>
    <dgm:cxn modelId="{14DC45F4-B63F-4473-AA01-BF990A7DCD05}" type="presParOf" srcId="{718AF02F-848D-4CBA-B76C-62CE65128213}" destId="{E2042A55-B8C7-4ECC-844E-04ABFBD35247}" srcOrd="6" destOrd="0" presId="urn:microsoft.com/office/officeart/2018/2/layout/IconCircleList"/>
    <dgm:cxn modelId="{6989069F-152B-46AE-A6F3-12B2E15D5399}" type="presParOf" srcId="{E2042A55-B8C7-4ECC-844E-04ABFBD35247}" destId="{9A626F16-85C9-4549-BE80-579DBD3D598D}" srcOrd="0" destOrd="0" presId="urn:microsoft.com/office/officeart/2018/2/layout/IconCircleList"/>
    <dgm:cxn modelId="{2757D1B0-9AD5-4606-9894-0E48F2144A8C}" type="presParOf" srcId="{E2042A55-B8C7-4ECC-844E-04ABFBD35247}" destId="{E9D67D02-EEC0-4EFD-B5FC-B285182213E9}" srcOrd="1" destOrd="0" presId="urn:microsoft.com/office/officeart/2018/2/layout/IconCircleList"/>
    <dgm:cxn modelId="{5CADB6AF-653C-479B-BEFC-A8A10BED6272}" type="presParOf" srcId="{E2042A55-B8C7-4ECC-844E-04ABFBD35247}" destId="{521CBA18-94BB-4167-9693-D72853672B6F}" srcOrd="2" destOrd="0" presId="urn:microsoft.com/office/officeart/2018/2/layout/IconCircleList"/>
    <dgm:cxn modelId="{1A3C8053-82C5-447A-9477-453B5323DE0D}" type="presParOf" srcId="{E2042A55-B8C7-4ECC-844E-04ABFBD35247}" destId="{2F90EEAC-1DF5-4280-B7CC-585DDF9A0DF5}" srcOrd="3" destOrd="0" presId="urn:microsoft.com/office/officeart/2018/2/layout/IconCircleList"/>
    <dgm:cxn modelId="{9FA363A2-7848-442B-A07D-2075CCFA115E}" type="presParOf" srcId="{718AF02F-848D-4CBA-B76C-62CE65128213}" destId="{7F6CBBD9-9412-40A4-8B6F-1CE456962E7A}" srcOrd="7" destOrd="0" presId="urn:microsoft.com/office/officeart/2018/2/layout/IconCircleList"/>
    <dgm:cxn modelId="{92DA6B11-91B5-4733-BB8D-1C3C87C9CAE5}" type="presParOf" srcId="{718AF02F-848D-4CBA-B76C-62CE65128213}" destId="{D46FD6B3-BBDD-4E29-8964-765CD43FC084}" srcOrd="8" destOrd="0" presId="urn:microsoft.com/office/officeart/2018/2/layout/IconCircleList"/>
    <dgm:cxn modelId="{29CC32E1-0FF2-484F-B59F-12203A72F02E}" type="presParOf" srcId="{D46FD6B3-BBDD-4E29-8964-765CD43FC084}" destId="{CC6886E1-5CD8-4CB8-831A-B65D999E1E1E}" srcOrd="0" destOrd="0" presId="urn:microsoft.com/office/officeart/2018/2/layout/IconCircleList"/>
    <dgm:cxn modelId="{36D136D1-1697-4105-A2DC-D5176511B4C7}" type="presParOf" srcId="{D46FD6B3-BBDD-4E29-8964-765CD43FC084}" destId="{6406BA90-D57E-463B-AAC5-88FED0F2BF77}" srcOrd="1" destOrd="0" presId="urn:microsoft.com/office/officeart/2018/2/layout/IconCircleList"/>
    <dgm:cxn modelId="{0D3DC4BB-710D-4354-9110-605ED1A6CCD5}" type="presParOf" srcId="{D46FD6B3-BBDD-4E29-8964-765CD43FC084}" destId="{0B88B16E-80BB-4873-8F78-DB1CF29DB25D}" srcOrd="2" destOrd="0" presId="urn:microsoft.com/office/officeart/2018/2/layout/IconCircleList"/>
    <dgm:cxn modelId="{D24A4609-D62F-450C-8E25-A613D61C791C}" type="presParOf" srcId="{D46FD6B3-BBDD-4E29-8964-765CD43FC084}" destId="{2CDDC3A6-16B8-4BE4-97CC-48E0C4196464}" srcOrd="3" destOrd="0" presId="urn:microsoft.com/office/officeart/2018/2/layout/IconCircleList"/>
    <dgm:cxn modelId="{0A2931D3-7CC2-44F4-97A0-7DC88DB5B52F}" type="presParOf" srcId="{718AF02F-848D-4CBA-B76C-62CE65128213}" destId="{7B2CE5A1-FA65-47D2-B41C-A3AFD1425B2E}" srcOrd="9" destOrd="0" presId="urn:microsoft.com/office/officeart/2018/2/layout/IconCircleList"/>
    <dgm:cxn modelId="{4ABA87DF-820A-45EA-8631-2E59B3ACA3D2}" type="presParOf" srcId="{718AF02F-848D-4CBA-B76C-62CE65128213}" destId="{58A6BDBC-56F2-4E20-B715-82D358FC3985}" srcOrd="10" destOrd="0" presId="urn:microsoft.com/office/officeart/2018/2/layout/IconCircleList"/>
    <dgm:cxn modelId="{3DA99874-1B83-4864-A80F-A99D2B3DE98B}" type="presParOf" srcId="{58A6BDBC-56F2-4E20-B715-82D358FC3985}" destId="{EFD7EFCE-43CA-4D27-A420-4459F0245153}" srcOrd="0" destOrd="0" presId="urn:microsoft.com/office/officeart/2018/2/layout/IconCircleList"/>
    <dgm:cxn modelId="{F4058891-4419-4237-AF9F-212BB2D488DD}" type="presParOf" srcId="{58A6BDBC-56F2-4E20-B715-82D358FC3985}" destId="{C6457AEF-69FB-4747-B8C2-69BE9E9C8D7F}" srcOrd="1" destOrd="0" presId="urn:microsoft.com/office/officeart/2018/2/layout/IconCircleList"/>
    <dgm:cxn modelId="{7C8A755D-C55E-4A73-A5A7-5366CE170BA1}" type="presParOf" srcId="{58A6BDBC-56F2-4E20-B715-82D358FC3985}" destId="{FEC5D528-9B10-4218-8820-4317B17B52C1}" srcOrd="2" destOrd="0" presId="urn:microsoft.com/office/officeart/2018/2/layout/IconCircleList"/>
    <dgm:cxn modelId="{36D261AF-9EE2-4D8E-BBFD-FD65204ED14D}" type="presParOf" srcId="{58A6BDBC-56F2-4E20-B715-82D358FC3985}" destId="{BE8EC3A7-7EF3-46A0-8F0E-D60D8E29F79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4FDC87-3E4A-4FE7-9992-9F494F60005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771A582-8C60-4EDE-8108-22308C3D12D6}">
      <dgm:prSet/>
      <dgm:spPr/>
      <dgm:t>
        <a:bodyPr/>
        <a:lstStyle/>
        <a:p>
          <a:r>
            <a:rPr lang="en-US"/>
            <a:t>We derived hour, day of week, month from the date</a:t>
          </a:r>
        </a:p>
      </dgm:t>
    </dgm:pt>
    <dgm:pt modelId="{E8D84F09-3615-4700-89C0-114FF89E6278}" type="parTrans" cxnId="{5BC4DEB6-2738-485E-B3DE-ED9DC795F19B}">
      <dgm:prSet/>
      <dgm:spPr/>
      <dgm:t>
        <a:bodyPr/>
        <a:lstStyle/>
        <a:p>
          <a:endParaRPr lang="en-US"/>
        </a:p>
      </dgm:t>
    </dgm:pt>
    <dgm:pt modelId="{843C5A6B-BC95-4EE9-AE61-DBD0FEF8BDF4}" type="sibTrans" cxnId="{5BC4DEB6-2738-485E-B3DE-ED9DC795F19B}">
      <dgm:prSet/>
      <dgm:spPr/>
      <dgm:t>
        <a:bodyPr/>
        <a:lstStyle/>
        <a:p>
          <a:endParaRPr lang="en-US"/>
        </a:p>
      </dgm:t>
    </dgm:pt>
    <dgm:pt modelId="{F4D21AEF-4281-45CD-A621-4E69BFB2DCC2}">
      <dgm:prSet/>
      <dgm:spPr/>
      <dgm:t>
        <a:bodyPr/>
        <a:lstStyle/>
        <a:p>
          <a:r>
            <a:rPr lang="en-US"/>
            <a:t>We also derived trip duration &amp; trip speed using trip distance.</a:t>
          </a:r>
        </a:p>
      </dgm:t>
    </dgm:pt>
    <dgm:pt modelId="{612BFCDE-3F7A-49C6-95F3-AAAC499403D7}" type="parTrans" cxnId="{0F5E963F-B887-4A9E-9279-C6BA617B5816}">
      <dgm:prSet/>
      <dgm:spPr/>
      <dgm:t>
        <a:bodyPr/>
        <a:lstStyle/>
        <a:p>
          <a:endParaRPr lang="en-US"/>
        </a:p>
      </dgm:t>
    </dgm:pt>
    <dgm:pt modelId="{5781F65A-0180-4B49-97E0-C93C15F915D2}" type="sibTrans" cxnId="{0F5E963F-B887-4A9E-9279-C6BA617B5816}">
      <dgm:prSet/>
      <dgm:spPr/>
      <dgm:t>
        <a:bodyPr/>
        <a:lstStyle/>
        <a:p>
          <a:endParaRPr lang="en-US"/>
        </a:p>
      </dgm:t>
    </dgm:pt>
    <dgm:pt modelId="{2D90CAC0-6948-4732-A706-E051DED69D57}" type="pres">
      <dgm:prSet presAssocID="{B54FDC87-3E4A-4FE7-9992-9F494F60005B}" presName="root" presStyleCnt="0">
        <dgm:presLayoutVars>
          <dgm:dir/>
          <dgm:resizeHandles val="exact"/>
        </dgm:presLayoutVars>
      </dgm:prSet>
      <dgm:spPr/>
    </dgm:pt>
    <dgm:pt modelId="{90737EC8-5A82-41A0-A54B-07BD2ADB45AA}" type="pres">
      <dgm:prSet presAssocID="{5771A582-8C60-4EDE-8108-22308C3D12D6}" presName="compNode" presStyleCnt="0"/>
      <dgm:spPr/>
    </dgm:pt>
    <dgm:pt modelId="{408C4E6C-61DD-4328-A6C1-CA156C206075}" type="pres">
      <dgm:prSet presAssocID="{5771A582-8C60-4EDE-8108-22308C3D12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E2BA9CEC-F02E-4C58-9AD7-EB9F1CFBF3BC}" type="pres">
      <dgm:prSet presAssocID="{5771A582-8C60-4EDE-8108-22308C3D12D6}" presName="spaceRect" presStyleCnt="0"/>
      <dgm:spPr/>
    </dgm:pt>
    <dgm:pt modelId="{20E3A757-59AB-46F8-A0B7-BA703B92FE70}" type="pres">
      <dgm:prSet presAssocID="{5771A582-8C60-4EDE-8108-22308C3D12D6}" presName="textRect" presStyleLbl="revTx" presStyleIdx="0" presStyleCnt="2">
        <dgm:presLayoutVars>
          <dgm:chMax val="1"/>
          <dgm:chPref val="1"/>
        </dgm:presLayoutVars>
      </dgm:prSet>
      <dgm:spPr/>
    </dgm:pt>
    <dgm:pt modelId="{8AB19617-B787-4289-A3A1-49E09D848527}" type="pres">
      <dgm:prSet presAssocID="{843C5A6B-BC95-4EE9-AE61-DBD0FEF8BDF4}" presName="sibTrans" presStyleCnt="0"/>
      <dgm:spPr/>
    </dgm:pt>
    <dgm:pt modelId="{5316FE0A-FA12-4507-BE18-5A11A4447726}" type="pres">
      <dgm:prSet presAssocID="{F4D21AEF-4281-45CD-A621-4E69BFB2DCC2}" presName="compNode" presStyleCnt="0"/>
      <dgm:spPr/>
    </dgm:pt>
    <dgm:pt modelId="{B45B7975-DD28-40B6-8CFB-BF3EEBB40C0B}" type="pres">
      <dgm:prSet presAssocID="{F4D21AEF-4281-45CD-A621-4E69BFB2DC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C834754-48FD-463F-9CFD-82E705451A55}" type="pres">
      <dgm:prSet presAssocID="{F4D21AEF-4281-45CD-A621-4E69BFB2DCC2}" presName="spaceRect" presStyleCnt="0"/>
      <dgm:spPr/>
    </dgm:pt>
    <dgm:pt modelId="{63878163-A794-447A-AD02-F4346BEC6DBF}" type="pres">
      <dgm:prSet presAssocID="{F4D21AEF-4281-45CD-A621-4E69BFB2DCC2}" presName="textRect" presStyleLbl="revTx" presStyleIdx="1" presStyleCnt="2">
        <dgm:presLayoutVars>
          <dgm:chMax val="1"/>
          <dgm:chPref val="1"/>
        </dgm:presLayoutVars>
      </dgm:prSet>
      <dgm:spPr/>
    </dgm:pt>
  </dgm:ptLst>
  <dgm:cxnLst>
    <dgm:cxn modelId="{4D49FB1C-BD7D-418C-9CA0-34D390098B0E}" type="presOf" srcId="{F4D21AEF-4281-45CD-A621-4E69BFB2DCC2}" destId="{63878163-A794-447A-AD02-F4346BEC6DBF}" srcOrd="0" destOrd="0" presId="urn:microsoft.com/office/officeart/2018/2/layout/IconLabelList"/>
    <dgm:cxn modelId="{0F5E963F-B887-4A9E-9279-C6BA617B5816}" srcId="{B54FDC87-3E4A-4FE7-9992-9F494F60005B}" destId="{F4D21AEF-4281-45CD-A621-4E69BFB2DCC2}" srcOrd="1" destOrd="0" parTransId="{612BFCDE-3F7A-49C6-95F3-AAAC499403D7}" sibTransId="{5781F65A-0180-4B49-97E0-C93C15F915D2}"/>
    <dgm:cxn modelId="{CEB12548-5A63-4D7C-8C5A-46CE74E424A6}" type="presOf" srcId="{B54FDC87-3E4A-4FE7-9992-9F494F60005B}" destId="{2D90CAC0-6948-4732-A706-E051DED69D57}" srcOrd="0" destOrd="0" presId="urn:microsoft.com/office/officeart/2018/2/layout/IconLabelList"/>
    <dgm:cxn modelId="{5BC4DEB6-2738-485E-B3DE-ED9DC795F19B}" srcId="{B54FDC87-3E4A-4FE7-9992-9F494F60005B}" destId="{5771A582-8C60-4EDE-8108-22308C3D12D6}" srcOrd="0" destOrd="0" parTransId="{E8D84F09-3615-4700-89C0-114FF89E6278}" sibTransId="{843C5A6B-BC95-4EE9-AE61-DBD0FEF8BDF4}"/>
    <dgm:cxn modelId="{DEC633D2-DB5C-4CD6-9751-49B4496887C6}" type="presOf" srcId="{5771A582-8C60-4EDE-8108-22308C3D12D6}" destId="{20E3A757-59AB-46F8-A0B7-BA703B92FE70}" srcOrd="0" destOrd="0" presId="urn:microsoft.com/office/officeart/2018/2/layout/IconLabelList"/>
    <dgm:cxn modelId="{86EDE0C0-0A39-4632-8724-9E8B99F07E57}" type="presParOf" srcId="{2D90CAC0-6948-4732-A706-E051DED69D57}" destId="{90737EC8-5A82-41A0-A54B-07BD2ADB45AA}" srcOrd="0" destOrd="0" presId="urn:microsoft.com/office/officeart/2018/2/layout/IconLabelList"/>
    <dgm:cxn modelId="{D25038BC-3213-47A4-85E7-D0AC81A8665C}" type="presParOf" srcId="{90737EC8-5A82-41A0-A54B-07BD2ADB45AA}" destId="{408C4E6C-61DD-4328-A6C1-CA156C206075}" srcOrd="0" destOrd="0" presId="urn:microsoft.com/office/officeart/2018/2/layout/IconLabelList"/>
    <dgm:cxn modelId="{AE5CDD4B-C0EC-44AA-BAB2-42E32AA54635}" type="presParOf" srcId="{90737EC8-5A82-41A0-A54B-07BD2ADB45AA}" destId="{E2BA9CEC-F02E-4C58-9AD7-EB9F1CFBF3BC}" srcOrd="1" destOrd="0" presId="urn:microsoft.com/office/officeart/2018/2/layout/IconLabelList"/>
    <dgm:cxn modelId="{4663C9B7-0388-438A-B940-0D5F81C30B5C}" type="presParOf" srcId="{90737EC8-5A82-41A0-A54B-07BD2ADB45AA}" destId="{20E3A757-59AB-46F8-A0B7-BA703B92FE70}" srcOrd="2" destOrd="0" presId="urn:microsoft.com/office/officeart/2018/2/layout/IconLabelList"/>
    <dgm:cxn modelId="{EC06CD26-9297-4027-810F-0B2A4A6DF6E7}" type="presParOf" srcId="{2D90CAC0-6948-4732-A706-E051DED69D57}" destId="{8AB19617-B787-4289-A3A1-49E09D848527}" srcOrd="1" destOrd="0" presId="urn:microsoft.com/office/officeart/2018/2/layout/IconLabelList"/>
    <dgm:cxn modelId="{3BF9B140-472D-4C02-A660-689241432578}" type="presParOf" srcId="{2D90CAC0-6948-4732-A706-E051DED69D57}" destId="{5316FE0A-FA12-4507-BE18-5A11A4447726}" srcOrd="2" destOrd="0" presId="urn:microsoft.com/office/officeart/2018/2/layout/IconLabelList"/>
    <dgm:cxn modelId="{7660B4FF-4060-4164-A8BA-F2CF84783F9B}" type="presParOf" srcId="{5316FE0A-FA12-4507-BE18-5A11A4447726}" destId="{B45B7975-DD28-40B6-8CFB-BF3EEBB40C0B}" srcOrd="0" destOrd="0" presId="urn:microsoft.com/office/officeart/2018/2/layout/IconLabelList"/>
    <dgm:cxn modelId="{CD98248D-C80A-44D0-A714-DADF76378DE2}" type="presParOf" srcId="{5316FE0A-FA12-4507-BE18-5A11A4447726}" destId="{6C834754-48FD-463F-9CFD-82E705451A55}" srcOrd="1" destOrd="0" presId="urn:microsoft.com/office/officeart/2018/2/layout/IconLabelList"/>
    <dgm:cxn modelId="{B2977DE9-C64F-4002-A678-AE84E9489ABE}" type="presParOf" srcId="{5316FE0A-FA12-4507-BE18-5A11A4447726}" destId="{63878163-A794-447A-AD02-F4346BEC6D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9CD961-1D8C-4C85-9430-A5E6308D9E81}"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ABD753D8-B70C-4044-AF8D-A1538EE958DF}">
      <dgm:prSet/>
      <dgm:spPr/>
      <dgm:t>
        <a:bodyPr/>
        <a:lstStyle/>
        <a:p>
          <a:r>
            <a:rPr lang="en-US" dirty="0"/>
            <a:t>Rate code 2, 3</a:t>
          </a:r>
        </a:p>
      </dgm:t>
    </dgm:pt>
    <dgm:pt modelId="{E1379695-0F19-4771-B7BF-059269CDFA2A}" type="parTrans" cxnId="{118D272D-B53F-411D-A3E2-5396A281A11D}">
      <dgm:prSet/>
      <dgm:spPr/>
      <dgm:t>
        <a:bodyPr/>
        <a:lstStyle/>
        <a:p>
          <a:endParaRPr lang="en-US"/>
        </a:p>
      </dgm:t>
    </dgm:pt>
    <dgm:pt modelId="{68CCACCE-4B26-4E9A-BDC1-63EA174168BD}" type="sibTrans" cxnId="{118D272D-B53F-411D-A3E2-5396A281A11D}">
      <dgm:prSet/>
      <dgm:spPr/>
      <dgm:t>
        <a:bodyPr/>
        <a:lstStyle/>
        <a:p>
          <a:endParaRPr lang="en-US"/>
        </a:p>
      </dgm:t>
    </dgm:pt>
    <dgm:pt modelId="{E62F7289-7CC4-4FD8-88BF-6C10E70C9E38}">
      <dgm:prSet/>
      <dgm:spPr/>
      <dgm:t>
        <a:bodyPr/>
        <a:lstStyle/>
        <a:p>
          <a:r>
            <a:rPr lang="en-US"/>
            <a:t>Rate codes 2 and 3 are to JFK and Newark Airports so it is not too surprising that there is extra charge.</a:t>
          </a:r>
        </a:p>
      </dgm:t>
    </dgm:pt>
    <dgm:pt modelId="{A2EB2253-CBC2-4259-88E2-5B9FB74775AB}" type="parTrans" cxnId="{77CC229A-2B56-4C84-B4A7-F9B56AE241C6}">
      <dgm:prSet/>
      <dgm:spPr/>
      <dgm:t>
        <a:bodyPr/>
        <a:lstStyle/>
        <a:p>
          <a:endParaRPr lang="en-US"/>
        </a:p>
      </dgm:t>
    </dgm:pt>
    <dgm:pt modelId="{6F74762E-B9D8-432B-8F8B-36F55EA29375}" type="sibTrans" cxnId="{77CC229A-2B56-4C84-B4A7-F9B56AE241C6}">
      <dgm:prSet/>
      <dgm:spPr/>
      <dgm:t>
        <a:bodyPr/>
        <a:lstStyle/>
        <a:p>
          <a:endParaRPr lang="en-US"/>
        </a:p>
      </dgm:t>
    </dgm:pt>
    <dgm:pt modelId="{4AAC9631-32D5-45A9-AC81-28D3A8C2BAE3}">
      <dgm:prSet/>
      <dgm:spPr/>
      <dgm:t>
        <a:bodyPr/>
        <a:lstStyle/>
        <a:p>
          <a:r>
            <a:rPr lang="en-US" dirty="0"/>
            <a:t>Rate code 4</a:t>
          </a:r>
        </a:p>
      </dgm:t>
    </dgm:pt>
    <dgm:pt modelId="{82282906-3715-4921-822C-E503608D1D39}" type="parTrans" cxnId="{CC558DE9-8C7D-4E99-AAF0-FFA072D83F1C}">
      <dgm:prSet/>
      <dgm:spPr/>
      <dgm:t>
        <a:bodyPr/>
        <a:lstStyle/>
        <a:p>
          <a:endParaRPr lang="en-US"/>
        </a:p>
      </dgm:t>
    </dgm:pt>
    <dgm:pt modelId="{16D8891F-F06D-44BD-9AB5-E73F1DB01F41}" type="sibTrans" cxnId="{CC558DE9-8C7D-4E99-AAF0-FFA072D83F1C}">
      <dgm:prSet/>
      <dgm:spPr/>
      <dgm:t>
        <a:bodyPr/>
        <a:lstStyle/>
        <a:p>
          <a:endParaRPr lang="en-US"/>
        </a:p>
      </dgm:t>
    </dgm:pt>
    <dgm:pt modelId="{D8B3D042-50BB-4A55-B2AD-F3DA0A3D39B7}">
      <dgm:prSet/>
      <dgm:spPr/>
      <dgm:t>
        <a:bodyPr/>
        <a:lstStyle/>
        <a:p>
          <a:r>
            <a:rPr lang="en-US" dirty="0"/>
            <a:t>Rate code 4 is trips to Nassau County or Westchester County </a:t>
          </a:r>
        </a:p>
      </dgm:t>
    </dgm:pt>
    <dgm:pt modelId="{742F0A55-EE3A-40DC-B48E-4CFB01B92AD7}" type="parTrans" cxnId="{CD855BC3-65A4-4447-B7B2-B0C126676EE2}">
      <dgm:prSet/>
      <dgm:spPr/>
      <dgm:t>
        <a:bodyPr/>
        <a:lstStyle/>
        <a:p>
          <a:endParaRPr lang="en-US"/>
        </a:p>
      </dgm:t>
    </dgm:pt>
    <dgm:pt modelId="{34F45D6E-9ADE-421F-95CB-8EA98A785F1A}" type="sibTrans" cxnId="{CD855BC3-65A4-4447-B7B2-B0C126676EE2}">
      <dgm:prSet/>
      <dgm:spPr/>
      <dgm:t>
        <a:bodyPr/>
        <a:lstStyle/>
        <a:p>
          <a:endParaRPr lang="en-US"/>
        </a:p>
      </dgm:t>
    </dgm:pt>
    <dgm:pt modelId="{184D3628-7879-4472-97FC-7F083F6CC072}">
      <dgm:prSet/>
      <dgm:spPr/>
      <dgm:t>
        <a:bodyPr/>
        <a:lstStyle/>
        <a:p>
          <a:r>
            <a:rPr lang="en-US" dirty="0"/>
            <a:t>Rate code 5</a:t>
          </a:r>
        </a:p>
      </dgm:t>
    </dgm:pt>
    <dgm:pt modelId="{DAB341A4-2C2E-4400-970B-EA4B4BB0503E}" type="parTrans" cxnId="{E6A25424-4693-4C4B-B0AA-579B35886260}">
      <dgm:prSet/>
      <dgm:spPr/>
      <dgm:t>
        <a:bodyPr/>
        <a:lstStyle/>
        <a:p>
          <a:endParaRPr lang="en-US"/>
        </a:p>
      </dgm:t>
    </dgm:pt>
    <dgm:pt modelId="{58F3435A-385E-49E3-BE2E-6EDA60C4B357}" type="sibTrans" cxnId="{E6A25424-4693-4C4B-B0AA-579B35886260}">
      <dgm:prSet/>
      <dgm:spPr/>
      <dgm:t>
        <a:bodyPr/>
        <a:lstStyle/>
        <a:p>
          <a:endParaRPr lang="en-US"/>
        </a:p>
      </dgm:t>
    </dgm:pt>
    <dgm:pt modelId="{D87E9438-CAA9-4EF7-8221-88BA1B4DF5A8}">
      <dgm:prSet/>
      <dgm:spPr/>
      <dgm:t>
        <a:bodyPr/>
        <a:lstStyle/>
        <a:p>
          <a:r>
            <a:rPr lang="en-US"/>
            <a:t>Rate code 5 is for negotiated fares</a:t>
          </a:r>
        </a:p>
      </dgm:t>
    </dgm:pt>
    <dgm:pt modelId="{9C04A860-2754-42FF-898E-C7A24E6ECDF6}" type="parTrans" cxnId="{7C9650E5-0CFF-44F5-88A7-4E711E0B4DC8}">
      <dgm:prSet/>
      <dgm:spPr/>
      <dgm:t>
        <a:bodyPr/>
        <a:lstStyle/>
        <a:p>
          <a:endParaRPr lang="en-US"/>
        </a:p>
      </dgm:t>
    </dgm:pt>
    <dgm:pt modelId="{2CB51AD1-2FB6-46D7-9407-1005D44248EA}" type="sibTrans" cxnId="{7C9650E5-0CFF-44F5-88A7-4E711E0B4DC8}">
      <dgm:prSet/>
      <dgm:spPr/>
      <dgm:t>
        <a:bodyPr/>
        <a:lstStyle/>
        <a:p>
          <a:endParaRPr lang="en-US"/>
        </a:p>
      </dgm:t>
    </dgm:pt>
    <dgm:pt modelId="{561C15AD-2D54-4814-89E3-D715D37121DD}" type="pres">
      <dgm:prSet presAssocID="{699CD961-1D8C-4C85-9430-A5E6308D9E81}" presName="Name0" presStyleCnt="0">
        <dgm:presLayoutVars>
          <dgm:dir/>
          <dgm:animLvl val="lvl"/>
          <dgm:resizeHandles val="exact"/>
        </dgm:presLayoutVars>
      </dgm:prSet>
      <dgm:spPr/>
    </dgm:pt>
    <dgm:pt modelId="{0F413B0D-5760-4071-8DA8-C18C27B92C11}" type="pres">
      <dgm:prSet presAssocID="{ABD753D8-B70C-4044-AF8D-A1538EE958DF}" presName="composite" presStyleCnt="0"/>
      <dgm:spPr/>
    </dgm:pt>
    <dgm:pt modelId="{23F44CF0-2BAF-4FF5-AE0B-4266734A18F2}" type="pres">
      <dgm:prSet presAssocID="{ABD753D8-B70C-4044-AF8D-A1538EE958DF}" presName="parTx" presStyleLbl="alignNode1" presStyleIdx="0" presStyleCnt="3">
        <dgm:presLayoutVars>
          <dgm:chMax val="0"/>
          <dgm:chPref val="0"/>
        </dgm:presLayoutVars>
      </dgm:prSet>
      <dgm:spPr/>
    </dgm:pt>
    <dgm:pt modelId="{F37970B6-3262-4576-B19E-7359FB0F5011}" type="pres">
      <dgm:prSet presAssocID="{ABD753D8-B70C-4044-AF8D-A1538EE958DF}" presName="desTx" presStyleLbl="alignAccFollowNode1" presStyleIdx="0" presStyleCnt="3">
        <dgm:presLayoutVars/>
      </dgm:prSet>
      <dgm:spPr/>
    </dgm:pt>
    <dgm:pt modelId="{7B91B087-9B0B-437D-9ADA-BD3F94FBDC2D}" type="pres">
      <dgm:prSet presAssocID="{68CCACCE-4B26-4E9A-BDC1-63EA174168BD}" presName="space" presStyleCnt="0"/>
      <dgm:spPr/>
    </dgm:pt>
    <dgm:pt modelId="{31314C4C-F831-484F-AB32-D9C25953C7C0}" type="pres">
      <dgm:prSet presAssocID="{4AAC9631-32D5-45A9-AC81-28D3A8C2BAE3}" presName="composite" presStyleCnt="0"/>
      <dgm:spPr/>
    </dgm:pt>
    <dgm:pt modelId="{41783E65-743B-43CB-AE30-19D9213383A4}" type="pres">
      <dgm:prSet presAssocID="{4AAC9631-32D5-45A9-AC81-28D3A8C2BAE3}" presName="parTx" presStyleLbl="alignNode1" presStyleIdx="1" presStyleCnt="3">
        <dgm:presLayoutVars>
          <dgm:chMax val="0"/>
          <dgm:chPref val="0"/>
        </dgm:presLayoutVars>
      </dgm:prSet>
      <dgm:spPr/>
    </dgm:pt>
    <dgm:pt modelId="{8154B3D6-E655-40E8-8E79-69041376F3DA}" type="pres">
      <dgm:prSet presAssocID="{4AAC9631-32D5-45A9-AC81-28D3A8C2BAE3}" presName="desTx" presStyleLbl="alignAccFollowNode1" presStyleIdx="1" presStyleCnt="3">
        <dgm:presLayoutVars/>
      </dgm:prSet>
      <dgm:spPr/>
    </dgm:pt>
    <dgm:pt modelId="{02AF2DBF-E170-4862-BFB5-0D8F5A15741B}" type="pres">
      <dgm:prSet presAssocID="{16D8891F-F06D-44BD-9AB5-E73F1DB01F41}" presName="space" presStyleCnt="0"/>
      <dgm:spPr/>
    </dgm:pt>
    <dgm:pt modelId="{CABD6BB3-DA73-4E92-8549-1D74C62D88CE}" type="pres">
      <dgm:prSet presAssocID="{184D3628-7879-4472-97FC-7F083F6CC072}" presName="composite" presStyleCnt="0"/>
      <dgm:spPr/>
    </dgm:pt>
    <dgm:pt modelId="{4687BFBA-02BE-4737-B7E3-151C497E2AFF}" type="pres">
      <dgm:prSet presAssocID="{184D3628-7879-4472-97FC-7F083F6CC072}" presName="parTx" presStyleLbl="alignNode1" presStyleIdx="2" presStyleCnt="3">
        <dgm:presLayoutVars>
          <dgm:chMax val="0"/>
          <dgm:chPref val="0"/>
        </dgm:presLayoutVars>
      </dgm:prSet>
      <dgm:spPr/>
    </dgm:pt>
    <dgm:pt modelId="{ACFE2A43-A741-41B6-B590-68C0A862B2F9}" type="pres">
      <dgm:prSet presAssocID="{184D3628-7879-4472-97FC-7F083F6CC072}" presName="desTx" presStyleLbl="alignAccFollowNode1" presStyleIdx="2" presStyleCnt="3">
        <dgm:presLayoutVars/>
      </dgm:prSet>
      <dgm:spPr/>
    </dgm:pt>
  </dgm:ptLst>
  <dgm:cxnLst>
    <dgm:cxn modelId="{BFDB8C21-9656-451F-ACD0-A6D7CE3B91DA}" type="presOf" srcId="{ABD753D8-B70C-4044-AF8D-A1538EE958DF}" destId="{23F44CF0-2BAF-4FF5-AE0B-4266734A18F2}" srcOrd="0" destOrd="0" presId="urn:microsoft.com/office/officeart/2016/7/layout/HorizontalActionList"/>
    <dgm:cxn modelId="{E6A25424-4693-4C4B-B0AA-579B35886260}" srcId="{699CD961-1D8C-4C85-9430-A5E6308D9E81}" destId="{184D3628-7879-4472-97FC-7F083F6CC072}" srcOrd="2" destOrd="0" parTransId="{DAB341A4-2C2E-4400-970B-EA4B4BB0503E}" sibTransId="{58F3435A-385E-49E3-BE2E-6EDA60C4B357}"/>
    <dgm:cxn modelId="{118D272D-B53F-411D-A3E2-5396A281A11D}" srcId="{699CD961-1D8C-4C85-9430-A5E6308D9E81}" destId="{ABD753D8-B70C-4044-AF8D-A1538EE958DF}" srcOrd="0" destOrd="0" parTransId="{E1379695-0F19-4771-B7BF-059269CDFA2A}" sibTransId="{68CCACCE-4B26-4E9A-BDC1-63EA174168BD}"/>
    <dgm:cxn modelId="{6BA0F163-B6D8-4CEA-A024-CD0BF2CFB25D}" type="presOf" srcId="{D8B3D042-50BB-4A55-B2AD-F3DA0A3D39B7}" destId="{8154B3D6-E655-40E8-8E79-69041376F3DA}" srcOrd="0" destOrd="0" presId="urn:microsoft.com/office/officeart/2016/7/layout/HorizontalActionList"/>
    <dgm:cxn modelId="{F2F2F74C-9A60-4C04-A796-D1CD2D05141B}" type="presOf" srcId="{D87E9438-CAA9-4EF7-8221-88BA1B4DF5A8}" destId="{ACFE2A43-A741-41B6-B590-68C0A862B2F9}" srcOrd="0" destOrd="0" presId="urn:microsoft.com/office/officeart/2016/7/layout/HorizontalActionList"/>
    <dgm:cxn modelId="{77CC229A-2B56-4C84-B4A7-F9B56AE241C6}" srcId="{ABD753D8-B70C-4044-AF8D-A1538EE958DF}" destId="{E62F7289-7CC4-4FD8-88BF-6C10E70C9E38}" srcOrd="0" destOrd="0" parTransId="{A2EB2253-CBC2-4259-88E2-5B9FB74775AB}" sibTransId="{6F74762E-B9D8-432B-8F8B-36F55EA29375}"/>
    <dgm:cxn modelId="{4434489F-00C2-4BF8-A73D-6C50598C7B50}" type="presOf" srcId="{699CD961-1D8C-4C85-9430-A5E6308D9E81}" destId="{561C15AD-2D54-4814-89E3-D715D37121DD}" srcOrd="0" destOrd="0" presId="urn:microsoft.com/office/officeart/2016/7/layout/HorizontalActionList"/>
    <dgm:cxn modelId="{CD855BC3-65A4-4447-B7B2-B0C126676EE2}" srcId="{4AAC9631-32D5-45A9-AC81-28D3A8C2BAE3}" destId="{D8B3D042-50BB-4A55-B2AD-F3DA0A3D39B7}" srcOrd="0" destOrd="0" parTransId="{742F0A55-EE3A-40DC-B48E-4CFB01B92AD7}" sibTransId="{34F45D6E-9ADE-421F-95CB-8EA98A785F1A}"/>
    <dgm:cxn modelId="{E2C5FDC6-D1A4-4739-B675-FDAA69BD91A3}" type="presOf" srcId="{E62F7289-7CC4-4FD8-88BF-6C10E70C9E38}" destId="{F37970B6-3262-4576-B19E-7359FB0F5011}" srcOrd="0" destOrd="0" presId="urn:microsoft.com/office/officeart/2016/7/layout/HorizontalActionList"/>
    <dgm:cxn modelId="{890CD0CB-BD84-4EA3-AA75-FEB8D41216E1}" type="presOf" srcId="{184D3628-7879-4472-97FC-7F083F6CC072}" destId="{4687BFBA-02BE-4737-B7E3-151C497E2AFF}" srcOrd="0" destOrd="0" presId="urn:microsoft.com/office/officeart/2016/7/layout/HorizontalActionList"/>
    <dgm:cxn modelId="{7C9650E5-0CFF-44F5-88A7-4E711E0B4DC8}" srcId="{184D3628-7879-4472-97FC-7F083F6CC072}" destId="{D87E9438-CAA9-4EF7-8221-88BA1B4DF5A8}" srcOrd="0" destOrd="0" parTransId="{9C04A860-2754-42FF-898E-C7A24E6ECDF6}" sibTransId="{2CB51AD1-2FB6-46D7-9407-1005D44248EA}"/>
    <dgm:cxn modelId="{CC558DE9-8C7D-4E99-AAF0-FFA072D83F1C}" srcId="{699CD961-1D8C-4C85-9430-A5E6308D9E81}" destId="{4AAC9631-32D5-45A9-AC81-28D3A8C2BAE3}" srcOrd="1" destOrd="0" parTransId="{82282906-3715-4921-822C-E503608D1D39}" sibTransId="{16D8891F-F06D-44BD-9AB5-E73F1DB01F41}"/>
    <dgm:cxn modelId="{8A20DBF5-C46B-416E-9EBD-A6BF64E6CC56}" type="presOf" srcId="{4AAC9631-32D5-45A9-AC81-28D3A8C2BAE3}" destId="{41783E65-743B-43CB-AE30-19D9213383A4}" srcOrd="0" destOrd="0" presId="urn:microsoft.com/office/officeart/2016/7/layout/HorizontalActionList"/>
    <dgm:cxn modelId="{A839DD44-0BB0-4193-ACCB-34C5E08FF8B6}" type="presParOf" srcId="{561C15AD-2D54-4814-89E3-D715D37121DD}" destId="{0F413B0D-5760-4071-8DA8-C18C27B92C11}" srcOrd="0" destOrd="0" presId="urn:microsoft.com/office/officeart/2016/7/layout/HorizontalActionList"/>
    <dgm:cxn modelId="{C73236B1-5EBE-4DB4-87F3-00EA26CC143C}" type="presParOf" srcId="{0F413B0D-5760-4071-8DA8-C18C27B92C11}" destId="{23F44CF0-2BAF-4FF5-AE0B-4266734A18F2}" srcOrd="0" destOrd="0" presId="urn:microsoft.com/office/officeart/2016/7/layout/HorizontalActionList"/>
    <dgm:cxn modelId="{E6DE042E-DFFA-4FE5-B964-93C10914C3EB}" type="presParOf" srcId="{0F413B0D-5760-4071-8DA8-C18C27B92C11}" destId="{F37970B6-3262-4576-B19E-7359FB0F5011}" srcOrd="1" destOrd="0" presId="urn:microsoft.com/office/officeart/2016/7/layout/HorizontalActionList"/>
    <dgm:cxn modelId="{E687546D-A8B6-40A0-840E-F513EFE96CEA}" type="presParOf" srcId="{561C15AD-2D54-4814-89E3-D715D37121DD}" destId="{7B91B087-9B0B-437D-9ADA-BD3F94FBDC2D}" srcOrd="1" destOrd="0" presId="urn:microsoft.com/office/officeart/2016/7/layout/HorizontalActionList"/>
    <dgm:cxn modelId="{B6BA53EA-B804-4721-BA01-FEB06401038E}" type="presParOf" srcId="{561C15AD-2D54-4814-89E3-D715D37121DD}" destId="{31314C4C-F831-484F-AB32-D9C25953C7C0}" srcOrd="2" destOrd="0" presId="urn:microsoft.com/office/officeart/2016/7/layout/HorizontalActionList"/>
    <dgm:cxn modelId="{9272C052-9093-45B3-944B-9622D1A66BC9}" type="presParOf" srcId="{31314C4C-F831-484F-AB32-D9C25953C7C0}" destId="{41783E65-743B-43CB-AE30-19D9213383A4}" srcOrd="0" destOrd="0" presId="urn:microsoft.com/office/officeart/2016/7/layout/HorizontalActionList"/>
    <dgm:cxn modelId="{E0343F95-1BE5-4017-B1DF-E7948B4F88B6}" type="presParOf" srcId="{31314C4C-F831-484F-AB32-D9C25953C7C0}" destId="{8154B3D6-E655-40E8-8E79-69041376F3DA}" srcOrd="1" destOrd="0" presId="urn:microsoft.com/office/officeart/2016/7/layout/HorizontalActionList"/>
    <dgm:cxn modelId="{225C1C6B-4D9E-4147-BD09-81A0448D7B8D}" type="presParOf" srcId="{561C15AD-2D54-4814-89E3-D715D37121DD}" destId="{02AF2DBF-E170-4862-BFB5-0D8F5A15741B}" srcOrd="3" destOrd="0" presId="urn:microsoft.com/office/officeart/2016/7/layout/HorizontalActionList"/>
    <dgm:cxn modelId="{B56F3FEC-1FC0-4120-A3AC-BFAC2BD23650}" type="presParOf" srcId="{561C15AD-2D54-4814-89E3-D715D37121DD}" destId="{CABD6BB3-DA73-4E92-8549-1D74C62D88CE}" srcOrd="4" destOrd="0" presId="urn:microsoft.com/office/officeart/2016/7/layout/HorizontalActionList"/>
    <dgm:cxn modelId="{EA853166-0A1D-4B93-969F-6DCEB4579553}" type="presParOf" srcId="{CABD6BB3-DA73-4E92-8549-1D74C62D88CE}" destId="{4687BFBA-02BE-4737-B7E3-151C497E2AFF}" srcOrd="0" destOrd="0" presId="urn:microsoft.com/office/officeart/2016/7/layout/HorizontalActionList"/>
    <dgm:cxn modelId="{DF5A24AB-38B1-4B4B-AB7E-0101CA5EC89D}" type="presParOf" srcId="{CABD6BB3-DA73-4E92-8549-1D74C62D88CE}" destId="{ACFE2A43-A741-41B6-B590-68C0A862B2F9}"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2D9B80-71F0-41FC-BB02-61988EE5C1B5}"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78DECD0A-1A06-42E0-8D3A-DF9F15CE6AF5}">
      <dgm:prSet/>
      <dgm:spPr/>
      <dgm:t>
        <a:bodyPr/>
        <a:lstStyle/>
        <a:p>
          <a:r>
            <a:rPr lang="en-US"/>
            <a:t>We used the following features to predict the fare amount:</a:t>
          </a:r>
        </a:p>
      </dgm:t>
    </dgm:pt>
    <dgm:pt modelId="{E7C99310-FB1D-4398-B48B-E1D62E3FE5AC}" type="parTrans" cxnId="{71B468E9-69C9-4DA3-A216-C9C0F79D583F}">
      <dgm:prSet/>
      <dgm:spPr/>
      <dgm:t>
        <a:bodyPr/>
        <a:lstStyle/>
        <a:p>
          <a:endParaRPr lang="en-US"/>
        </a:p>
      </dgm:t>
    </dgm:pt>
    <dgm:pt modelId="{90B313C2-A995-45AC-A5D4-9FE7AC8A3F1F}" type="sibTrans" cxnId="{71B468E9-69C9-4DA3-A216-C9C0F79D583F}">
      <dgm:prSet/>
      <dgm:spPr/>
      <dgm:t>
        <a:bodyPr/>
        <a:lstStyle/>
        <a:p>
          <a:endParaRPr lang="en-US"/>
        </a:p>
      </dgm:t>
    </dgm:pt>
    <dgm:pt modelId="{36E2C7F0-78AA-497F-AADF-740E4587AA26}">
      <dgm:prSet/>
      <dgm:spPr/>
      <dgm:t>
        <a:bodyPr/>
        <a:lstStyle/>
        <a:p>
          <a:r>
            <a:rPr lang="en-US" dirty="0" err="1"/>
            <a:t>pick_up_borough</a:t>
          </a:r>
          <a:endParaRPr lang="en-US" dirty="0"/>
        </a:p>
      </dgm:t>
    </dgm:pt>
    <dgm:pt modelId="{1831B474-464F-471F-A733-A589D9561782}" type="parTrans" cxnId="{FEFA7DF4-7374-4781-8030-15033DB57029}">
      <dgm:prSet/>
      <dgm:spPr/>
      <dgm:t>
        <a:bodyPr/>
        <a:lstStyle/>
        <a:p>
          <a:endParaRPr lang="en-US"/>
        </a:p>
      </dgm:t>
    </dgm:pt>
    <dgm:pt modelId="{FF1D9FDB-101E-41BD-B2BF-EB7264E77B37}" type="sibTrans" cxnId="{FEFA7DF4-7374-4781-8030-15033DB57029}">
      <dgm:prSet/>
      <dgm:spPr/>
      <dgm:t>
        <a:bodyPr/>
        <a:lstStyle/>
        <a:p>
          <a:endParaRPr lang="en-US"/>
        </a:p>
      </dgm:t>
    </dgm:pt>
    <dgm:pt modelId="{7E78C605-3BE6-4CDF-B574-FC038F567640}">
      <dgm:prSet/>
      <dgm:spPr/>
      <dgm:t>
        <a:bodyPr/>
        <a:lstStyle/>
        <a:p>
          <a:r>
            <a:rPr lang="en-US" dirty="0" err="1"/>
            <a:t>pick_up_zone</a:t>
          </a:r>
          <a:endParaRPr lang="en-US" dirty="0"/>
        </a:p>
      </dgm:t>
    </dgm:pt>
    <dgm:pt modelId="{CBCD97A7-E69C-4DE5-906E-4D255EA4D57B}" type="parTrans" cxnId="{12DF678A-83B6-4F31-9EE5-1E6E3A28B5CD}">
      <dgm:prSet/>
      <dgm:spPr/>
      <dgm:t>
        <a:bodyPr/>
        <a:lstStyle/>
        <a:p>
          <a:endParaRPr lang="en-US"/>
        </a:p>
      </dgm:t>
    </dgm:pt>
    <dgm:pt modelId="{5B244941-EE88-4372-9831-47C848677F90}" type="sibTrans" cxnId="{12DF678A-83B6-4F31-9EE5-1E6E3A28B5CD}">
      <dgm:prSet/>
      <dgm:spPr/>
      <dgm:t>
        <a:bodyPr/>
        <a:lstStyle/>
        <a:p>
          <a:endParaRPr lang="en-US"/>
        </a:p>
      </dgm:t>
    </dgm:pt>
    <dgm:pt modelId="{BBE26284-4361-494F-962E-F18633EF95F9}">
      <dgm:prSet/>
      <dgm:spPr/>
      <dgm:t>
        <a:bodyPr/>
        <a:lstStyle/>
        <a:p>
          <a:r>
            <a:rPr lang="en-US" dirty="0" err="1"/>
            <a:t>dayofweek</a:t>
          </a:r>
          <a:endParaRPr lang="en-US" dirty="0"/>
        </a:p>
      </dgm:t>
    </dgm:pt>
    <dgm:pt modelId="{525901C6-BF97-422C-B01D-918F9D515466}" type="parTrans" cxnId="{29C1A97D-4454-47BD-9751-D624465848F6}">
      <dgm:prSet/>
      <dgm:spPr/>
      <dgm:t>
        <a:bodyPr/>
        <a:lstStyle/>
        <a:p>
          <a:endParaRPr lang="en-US"/>
        </a:p>
      </dgm:t>
    </dgm:pt>
    <dgm:pt modelId="{93CCB5ED-D7CD-4C96-8218-42986F9AE9B1}" type="sibTrans" cxnId="{29C1A97D-4454-47BD-9751-D624465848F6}">
      <dgm:prSet/>
      <dgm:spPr/>
      <dgm:t>
        <a:bodyPr/>
        <a:lstStyle/>
        <a:p>
          <a:endParaRPr lang="en-US"/>
        </a:p>
      </dgm:t>
    </dgm:pt>
    <dgm:pt modelId="{3529251D-E5BA-4C51-AE93-C3B1CFC0253E}">
      <dgm:prSet/>
      <dgm:spPr/>
      <dgm:t>
        <a:bodyPr/>
        <a:lstStyle/>
        <a:p>
          <a:r>
            <a:rPr lang="en-US"/>
            <a:t>hour</a:t>
          </a:r>
        </a:p>
      </dgm:t>
    </dgm:pt>
    <dgm:pt modelId="{560D54EF-8168-48F7-A327-42CA18B97514}" type="parTrans" cxnId="{BEB4D329-CCCF-46F2-A21E-4DB85719BFEA}">
      <dgm:prSet/>
      <dgm:spPr/>
      <dgm:t>
        <a:bodyPr/>
        <a:lstStyle/>
        <a:p>
          <a:endParaRPr lang="en-US"/>
        </a:p>
      </dgm:t>
    </dgm:pt>
    <dgm:pt modelId="{611FF5B1-706B-4E96-AD82-A7DD33DA6D29}" type="sibTrans" cxnId="{BEB4D329-CCCF-46F2-A21E-4DB85719BFEA}">
      <dgm:prSet/>
      <dgm:spPr/>
      <dgm:t>
        <a:bodyPr/>
        <a:lstStyle/>
        <a:p>
          <a:endParaRPr lang="en-US"/>
        </a:p>
      </dgm:t>
    </dgm:pt>
    <dgm:pt modelId="{24E41C11-F507-4A6E-B838-D233986305BF}">
      <dgm:prSet/>
      <dgm:spPr/>
      <dgm:t>
        <a:bodyPr/>
        <a:lstStyle/>
        <a:p>
          <a:r>
            <a:rPr lang="en-US"/>
            <a:t>trip_distance</a:t>
          </a:r>
        </a:p>
      </dgm:t>
    </dgm:pt>
    <dgm:pt modelId="{23891E40-A0CA-45EF-8932-DDC28B6788E9}" type="parTrans" cxnId="{90B8DEEB-8581-40AA-9908-08E45580509C}">
      <dgm:prSet/>
      <dgm:spPr/>
      <dgm:t>
        <a:bodyPr/>
        <a:lstStyle/>
        <a:p>
          <a:endParaRPr lang="en-US"/>
        </a:p>
      </dgm:t>
    </dgm:pt>
    <dgm:pt modelId="{C25C369B-B6E6-4193-9DF2-6D0819FCA4CA}" type="sibTrans" cxnId="{90B8DEEB-8581-40AA-9908-08E45580509C}">
      <dgm:prSet/>
      <dgm:spPr/>
      <dgm:t>
        <a:bodyPr/>
        <a:lstStyle/>
        <a:p>
          <a:endParaRPr lang="en-US"/>
        </a:p>
      </dgm:t>
    </dgm:pt>
    <dgm:pt modelId="{53A62EB8-2D4E-4232-AFBB-9A5E098C29E8}">
      <dgm:prSet/>
      <dgm:spPr/>
      <dgm:t>
        <a:bodyPr/>
        <a:lstStyle/>
        <a:p>
          <a:r>
            <a:rPr lang="en-US" dirty="0" err="1"/>
            <a:t>trip_duration_min</a:t>
          </a:r>
          <a:endParaRPr lang="en-US" dirty="0"/>
        </a:p>
      </dgm:t>
    </dgm:pt>
    <dgm:pt modelId="{119D9E13-A2E0-4916-8AD1-56D1D4066A74}" type="parTrans" cxnId="{349E4732-3359-4A88-962F-2363BD7B2085}">
      <dgm:prSet/>
      <dgm:spPr/>
      <dgm:t>
        <a:bodyPr/>
        <a:lstStyle/>
        <a:p>
          <a:endParaRPr lang="en-US"/>
        </a:p>
      </dgm:t>
    </dgm:pt>
    <dgm:pt modelId="{F527B4E8-A7A4-4A12-BF7A-B0CEBCFB76F6}" type="sibTrans" cxnId="{349E4732-3359-4A88-962F-2363BD7B2085}">
      <dgm:prSet/>
      <dgm:spPr/>
      <dgm:t>
        <a:bodyPr/>
        <a:lstStyle/>
        <a:p>
          <a:endParaRPr lang="en-US"/>
        </a:p>
      </dgm:t>
    </dgm:pt>
    <dgm:pt modelId="{F816B3C6-7842-49FA-909E-941182B6A3F9}">
      <dgm:prSet/>
      <dgm:spPr/>
      <dgm:t>
        <a:bodyPr/>
        <a:lstStyle/>
        <a:p>
          <a:r>
            <a:rPr lang="en-US"/>
            <a:t>Drivers can predict how much fare they can expect to receive on their next trip. </a:t>
          </a:r>
        </a:p>
      </dgm:t>
    </dgm:pt>
    <dgm:pt modelId="{7999BC07-0B64-462C-B72F-F5DF32846162}" type="parTrans" cxnId="{D769C728-9620-4203-975C-43A9225FC95C}">
      <dgm:prSet/>
      <dgm:spPr/>
      <dgm:t>
        <a:bodyPr/>
        <a:lstStyle/>
        <a:p>
          <a:endParaRPr lang="en-US"/>
        </a:p>
      </dgm:t>
    </dgm:pt>
    <dgm:pt modelId="{022D7B90-A1C7-4AA1-8137-165B3FC41F4F}" type="sibTrans" cxnId="{D769C728-9620-4203-975C-43A9225FC95C}">
      <dgm:prSet/>
      <dgm:spPr/>
      <dgm:t>
        <a:bodyPr/>
        <a:lstStyle/>
        <a:p>
          <a:endParaRPr lang="en-US"/>
        </a:p>
      </dgm:t>
    </dgm:pt>
    <dgm:pt modelId="{A930735A-2026-432F-8681-50A37727670B}">
      <dgm:prSet/>
      <dgm:spPr/>
      <dgm:t>
        <a:bodyPr/>
        <a:lstStyle/>
        <a:p>
          <a:r>
            <a:rPr lang="en-US"/>
            <a:t>Based on the predicted fare they can determine how much they can expect to receive and can more easily set and reach their goals.</a:t>
          </a:r>
        </a:p>
      </dgm:t>
    </dgm:pt>
    <dgm:pt modelId="{9E1FE8FE-5CBC-420F-9A0F-990924415B26}" type="parTrans" cxnId="{AF181495-467D-4E81-A7AC-BF57D43CD850}">
      <dgm:prSet/>
      <dgm:spPr/>
      <dgm:t>
        <a:bodyPr/>
        <a:lstStyle/>
        <a:p>
          <a:endParaRPr lang="en-US"/>
        </a:p>
      </dgm:t>
    </dgm:pt>
    <dgm:pt modelId="{81B89317-58A2-4C18-A4CC-2CCBA0E36ACA}" type="sibTrans" cxnId="{AF181495-467D-4E81-A7AC-BF57D43CD850}">
      <dgm:prSet/>
      <dgm:spPr/>
      <dgm:t>
        <a:bodyPr/>
        <a:lstStyle/>
        <a:p>
          <a:endParaRPr lang="en-US"/>
        </a:p>
      </dgm:t>
    </dgm:pt>
    <dgm:pt modelId="{E24A0AD1-5132-45B3-8745-8B04EFD148BE}">
      <dgm:prSet/>
      <dgm:spPr/>
      <dgm:t>
        <a:bodyPr/>
        <a:lstStyle/>
        <a:p>
          <a:r>
            <a:rPr lang="en-US" dirty="0" err="1"/>
            <a:t>drop_off_borough</a:t>
          </a:r>
          <a:endParaRPr lang="en-US" dirty="0"/>
        </a:p>
      </dgm:t>
    </dgm:pt>
    <dgm:pt modelId="{290AD6C5-E244-4CA9-A3CF-3ED864F9EFD3}" type="parTrans" cxnId="{27C0A687-09DD-4A1B-9AD3-886CAC159820}">
      <dgm:prSet/>
      <dgm:spPr/>
      <dgm:t>
        <a:bodyPr/>
        <a:lstStyle/>
        <a:p>
          <a:endParaRPr lang="en-US"/>
        </a:p>
      </dgm:t>
    </dgm:pt>
    <dgm:pt modelId="{3448136F-B769-47A9-A157-4DED8573D656}" type="sibTrans" cxnId="{27C0A687-09DD-4A1B-9AD3-886CAC159820}">
      <dgm:prSet/>
      <dgm:spPr/>
      <dgm:t>
        <a:bodyPr/>
        <a:lstStyle/>
        <a:p>
          <a:endParaRPr lang="en-US"/>
        </a:p>
      </dgm:t>
    </dgm:pt>
    <dgm:pt modelId="{94926DF7-B11D-4235-97D3-1477157C1EE8}">
      <dgm:prSet/>
      <dgm:spPr/>
      <dgm:t>
        <a:bodyPr/>
        <a:lstStyle/>
        <a:p>
          <a:r>
            <a:rPr lang="en-US" dirty="0" err="1"/>
            <a:t>drop_off_zone</a:t>
          </a:r>
          <a:endParaRPr lang="en-US" dirty="0"/>
        </a:p>
      </dgm:t>
    </dgm:pt>
    <dgm:pt modelId="{C32E7D96-E274-456F-837C-D8C32088A175}" type="parTrans" cxnId="{A9C7EEFF-0AC7-4BDE-9CBC-E8D0DBCD1CD6}">
      <dgm:prSet/>
      <dgm:spPr/>
      <dgm:t>
        <a:bodyPr/>
        <a:lstStyle/>
        <a:p>
          <a:endParaRPr lang="en-US"/>
        </a:p>
      </dgm:t>
    </dgm:pt>
    <dgm:pt modelId="{97EEE026-3710-48A9-A5AC-2F4EF4DDD7A1}" type="sibTrans" cxnId="{A9C7EEFF-0AC7-4BDE-9CBC-E8D0DBCD1CD6}">
      <dgm:prSet/>
      <dgm:spPr/>
      <dgm:t>
        <a:bodyPr/>
        <a:lstStyle/>
        <a:p>
          <a:endParaRPr lang="en-US"/>
        </a:p>
      </dgm:t>
    </dgm:pt>
    <dgm:pt modelId="{47C868B7-B2DC-401D-BE2C-BA714BA1B802}" type="pres">
      <dgm:prSet presAssocID="{642D9B80-71F0-41FC-BB02-61988EE5C1B5}" presName="Name0" presStyleCnt="0">
        <dgm:presLayoutVars>
          <dgm:dir/>
          <dgm:animLvl val="lvl"/>
          <dgm:resizeHandles val="exact"/>
        </dgm:presLayoutVars>
      </dgm:prSet>
      <dgm:spPr/>
    </dgm:pt>
    <dgm:pt modelId="{73F59C4E-30D7-40FA-B1DC-2DC7B65AD825}" type="pres">
      <dgm:prSet presAssocID="{A930735A-2026-432F-8681-50A37727670B}" presName="boxAndChildren" presStyleCnt="0"/>
      <dgm:spPr/>
    </dgm:pt>
    <dgm:pt modelId="{B8D687D2-9B6D-4DCB-8DC8-FB07988A05D3}" type="pres">
      <dgm:prSet presAssocID="{A930735A-2026-432F-8681-50A37727670B}" presName="parentTextBox" presStyleLbl="node1" presStyleIdx="0" presStyleCnt="3"/>
      <dgm:spPr/>
    </dgm:pt>
    <dgm:pt modelId="{03C83F2A-F678-4D4F-B4DF-F225DCE188BE}" type="pres">
      <dgm:prSet presAssocID="{022D7B90-A1C7-4AA1-8137-165B3FC41F4F}" presName="sp" presStyleCnt="0"/>
      <dgm:spPr/>
    </dgm:pt>
    <dgm:pt modelId="{A876B3F7-7AD8-4347-90EC-685AB30B804D}" type="pres">
      <dgm:prSet presAssocID="{F816B3C6-7842-49FA-909E-941182B6A3F9}" presName="arrowAndChildren" presStyleCnt="0"/>
      <dgm:spPr/>
    </dgm:pt>
    <dgm:pt modelId="{0683172E-2E23-4D3D-9E6E-FE8E039EDB45}" type="pres">
      <dgm:prSet presAssocID="{F816B3C6-7842-49FA-909E-941182B6A3F9}" presName="parentTextArrow" presStyleLbl="node1" presStyleIdx="1" presStyleCnt="3"/>
      <dgm:spPr/>
    </dgm:pt>
    <dgm:pt modelId="{A07A1F71-BE6A-40AD-8222-143EAA6239A7}" type="pres">
      <dgm:prSet presAssocID="{90B313C2-A995-45AC-A5D4-9FE7AC8A3F1F}" presName="sp" presStyleCnt="0"/>
      <dgm:spPr/>
    </dgm:pt>
    <dgm:pt modelId="{8338CCD4-BC4A-4B60-B4F2-EC4E76358BE0}" type="pres">
      <dgm:prSet presAssocID="{78DECD0A-1A06-42E0-8D3A-DF9F15CE6AF5}" presName="arrowAndChildren" presStyleCnt="0"/>
      <dgm:spPr/>
    </dgm:pt>
    <dgm:pt modelId="{E00FEF76-6DBF-4EAB-9FCF-D9BC149189BF}" type="pres">
      <dgm:prSet presAssocID="{78DECD0A-1A06-42E0-8D3A-DF9F15CE6AF5}" presName="parentTextArrow" presStyleLbl="node1" presStyleIdx="1" presStyleCnt="3"/>
      <dgm:spPr/>
    </dgm:pt>
    <dgm:pt modelId="{D05058C7-A098-4AEB-A56F-1D258CA71A4F}" type="pres">
      <dgm:prSet presAssocID="{78DECD0A-1A06-42E0-8D3A-DF9F15CE6AF5}" presName="arrow" presStyleLbl="node1" presStyleIdx="2" presStyleCnt="3"/>
      <dgm:spPr/>
    </dgm:pt>
    <dgm:pt modelId="{515BA5D0-59AA-467A-B6D9-D4166937C389}" type="pres">
      <dgm:prSet presAssocID="{78DECD0A-1A06-42E0-8D3A-DF9F15CE6AF5}" presName="descendantArrow" presStyleCnt="0"/>
      <dgm:spPr/>
    </dgm:pt>
    <dgm:pt modelId="{E0C288B7-F723-4AC7-82C8-910554CA10BE}" type="pres">
      <dgm:prSet presAssocID="{36E2C7F0-78AA-497F-AADF-740E4587AA26}" presName="childTextArrow" presStyleLbl="fgAccFollowNode1" presStyleIdx="0" presStyleCnt="8">
        <dgm:presLayoutVars>
          <dgm:bulletEnabled val="1"/>
        </dgm:presLayoutVars>
      </dgm:prSet>
      <dgm:spPr/>
    </dgm:pt>
    <dgm:pt modelId="{0B1608C7-1BC2-424C-B5B4-CCDC935A0093}" type="pres">
      <dgm:prSet presAssocID="{7E78C605-3BE6-4CDF-B574-FC038F567640}" presName="childTextArrow" presStyleLbl="fgAccFollowNode1" presStyleIdx="1" presStyleCnt="8">
        <dgm:presLayoutVars>
          <dgm:bulletEnabled val="1"/>
        </dgm:presLayoutVars>
      </dgm:prSet>
      <dgm:spPr/>
    </dgm:pt>
    <dgm:pt modelId="{1EA88558-FF3C-4E2E-B9C4-F7F1071AE02C}" type="pres">
      <dgm:prSet presAssocID="{E24A0AD1-5132-45B3-8745-8B04EFD148BE}" presName="childTextArrow" presStyleLbl="fgAccFollowNode1" presStyleIdx="2" presStyleCnt="8">
        <dgm:presLayoutVars>
          <dgm:bulletEnabled val="1"/>
        </dgm:presLayoutVars>
      </dgm:prSet>
      <dgm:spPr/>
    </dgm:pt>
    <dgm:pt modelId="{B929C5D3-7D05-4E19-9DC0-700995D8FFF7}" type="pres">
      <dgm:prSet presAssocID="{94926DF7-B11D-4235-97D3-1477157C1EE8}" presName="childTextArrow" presStyleLbl="fgAccFollowNode1" presStyleIdx="3" presStyleCnt="8">
        <dgm:presLayoutVars>
          <dgm:bulletEnabled val="1"/>
        </dgm:presLayoutVars>
      </dgm:prSet>
      <dgm:spPr/>
    </dgm:pt>
    <dgm:pt modelId="{3B448C3E-D788-478C-87D1-D5D480ECCA8B}" type="pres">
      <dgm:prSet presAssocID="{BBE26284-4361-494F-962E-F18633EF95F9}" presName="childTextArrow" presStyleLbl="fgAccFollowNode1" presStyleIdx="4" presStyleCnt="8">
        <dgm:presLayoutVars>
          <dgm:bulletEnabled val="1"/>
        </dgm:presLayoutVars>
      </dgm:prSet>
      <dgm:spPr/>
    </dgm:pt>
    <dgm:pt modelId="{D8BEC5BF-A05C-48AE-A3A5-21B446D64D55}" type="pres">
      <dgm:prSet presAssocID="{3529251D-E5BA-4C51-AE93-C3B1CFC0253E}" presName="childTextArrow" presStyleLbl="fgAccFollowNode1" presStyleIdx="5" presStyleCnt="8">
        <dgm:presLayoutVars>
          <dgm:bulletEnabled val="1"/>
        </dgm:presLayoutVars>
      </dgm:prSet>
      <dgm:spPr/>
    </dgm:pt>
    <dgm:pt modelId="{427AD1C6-34A5-4D44-8116-36501DF8B9A0}" type="pres">
      <dgm:prSet presAssocID="{24E41C11-F507-4A6E-B838-D233986305BF}" presName="childTextArrow" presStyleLbl="fgAccFollowNode1" presStyleIdx="6" presStyleCnt="8">
        <dgm:presLayoutVars>
          <dgm:bulletEnabled val="1"/>
        </dgm:presLayoutVars>
      </dgm:prSet>
      <dgm:spPr/>
    </dgm:pt>
    <dgm:pt modelId="{C34B206D-E64F-43E0-A1E0-ADA830EADF98}" type="pres">
      <dgm:prSet presAssocID="{53A62EB8-2D4E-4232-AFBB-9A5E098C29E8}" presName="childTextArrow" presStyleLbl="fgAccFollowNode1" presStyleIdx="7" presStyleCnt="8">
        <dgm:presLayoutVars>
          <dgm:bulletEnabled val="1"/>
        </dgm:presLayoutVars>
      </dgm:prSet>
      <dgm:spPr/>
    </dgm:pt>
  </dgm:ptLst>
  <dgm:cxnLst>
    <dgm:cxn modelId="{3F6B140D-E885-450D-8755-820CCD6E46B8}" type="presOf" srcId="{53A62EB8-2D4E-4232-AFBB-9A5E098C29E8}" destId="{C34B206D-E64F-43E0-A1E0-ADA830EADF98}" srcOrd="0" destOrd="0" presId="urn:microsoft.com/office/officeart/2005/8/layout/process4"/>
    <dgm:cxn modelId="{3354EB1B-4656-414E-8384-100E69674C22}" type="presOf" srcId="{78DECD0A-1A06-42E0-8D3A-DF9F15CE6AF5}" destId="{D05058C7-A098-4AEB-A56F-1D258CA71A4F}" srcOrd="1" destOrd="0" presId="urn:microsoft.com/office/officeart/2005/8/layout/process4"/>
    <dgm:cxn modelId="{964A3B24-8421-4FA7-94D7-94513A87378D}" type="presOf" srcId="{36E2C7F0-78AA-497F-AADF-740E4587AA26}" destId="{E0C288B7-F723-4AC7-82C8-910554CA10BE}" srcOrd="0" destOrd="0" presId="urn:microsoft.com/office/officeart/2005/8/layout/process4"/>
    <dgm:cxn modelId="{D769C728-9620-4203-975C-43A9225FC95C}" srcId="{642D9B80-71F0-41FC-BB02-61988EE5C1B5}" destId="{F816B3C6-7842-49FA-909E-941182B6A3F9}" srcOrd="1" destOrd="0" parTransId="{7999BC07-0B64-462C-B72F-F5DF32846162}" sibTransId="{022D7B90-A1C7-4AA1-8137-165B3FC41F4F}"/>
    <dgm:cxn modelId="{BEB4D329-CCCF-46F2-A21E-4DB85719BFEA}" srcId="{78DECD0A-1A06-42E0-8D3A-DF9F15CE6AF5}" destId="{3529251D-E5BA-4C51-AE93-C3B1CFC0253E}" srcOrd="5" destOrd="0" parTransId="{560D54EF-8168-48F7-A327-42CA18B97514}" sibTransId="{611FF5B1-706B-4E96-AD82-A7DD33DA6D29}"/>
    <dgm:cxn modelId="{349E4732-3359-4A88-962F-2363BD7B2085}" srcId="{78DECD0A-1A06-42E0-8D3A-DF9F15CE6AF5}" destId="{53A62EB8-2D4E-4232-AFBB-9A5E098C29E8}" srcOrd="7" destOrd="0" parTransId="{119D9E13-A2E0-4916-8AD1-56D1D4066A74}" sibTransId="{F527B4E8-A7A4-4A12-BF7A-B0CEBCFB76F6}"/>
    <dgm:cxn modelId="{F8BE7B41-D711-403A-84C7-46B54FD0C67A}" type="presOf" srcId="{78DECD0A-1A06-42E0-8D3A-DF9F15CE6AF5}" destId="{E00FEF76-6DBF-4EAB-9FCF-D9BC149189BF}" srcOrd="0" destOrd="0" presId="urn:microsoft.com/office/officeart/2005/8/layout/process4"/>
    <dgm:cxn modelId="{29C1A97D-4454-47BD-9751-D624465848F6}" srcId="{78DECD0A-1A06-42E0-8D3A-DF9F15CE6AF5}" destId="{BBE26284-4361-494F-962E-F18633EF95F9}" srcOrd="4" destOrd="0" parTransId="{525901C6-BF97-422C-B01D-918F9D515466}" sibTransId="{93CCB5ED-D7CD-4C96-8218-42986F9AE9B1}"/>
    <dgm:cxn modelId="{E0E38786-C57E-4FFB-B921-D26C6962960C}" type="presOf" srcId="{24E41C11-F507-4A6E-B838-D233986305BF}" destId="{427AD1C6-34A5-4D44-8116-36501DF8B9A0}" srcOrd="0" destOrd="0" presId="urn:microsoft.com/office/officeart/2005/8/layout/process4"/>
    <dgm:cxn modelId="{27C0A687-09DD-4A1B-9AD3-886CAC159820}" srcId="{78DECD0A-1A06-42E0-8D3A-DF9F15CE6AF5}" destId="{E24A0AD1-5132-45B3-8745-8B04EFD148BE}" srcOrd="2" destOrd="0" parTransId="{290AD6C5-E244-4CA9-A3CF-3ED864F9EFD3}" sibTransId="{3448136F-B769-47A9-A157-4DED8573D656}"/>
    <dgm:cxn modelId="{12DF678A-83B6-4F31-9EE5-1E6E3A28B5CD}" srcId="{78DECD0A-1A06-42E0-8D3A-DF9F15CE6AF5}" destId="{7E78C605-3BE6-4CDF-B574-FC038F567640}" srcOrd="1" destOrd="0" parTransId="{CBCD97A7-E69C-4DE5-906E-4D255EA4D57B}" sibTransId="{5B244941-EE88-4372-9831-47C848677F90}"/>
    <dgm:cxn modelId="{AF181495-467D-4E81-A7AC-BF57D43CD850}" srcId="{642D9B80-71F0-41FC-BB02-61988EE5C1B5}" destId="{A930735A-2026-432F-8681-50A37727670B}" srcOrd="2" destOrd="0" parTransId="{9E1FE8FE-5CBC-420F-9A0F-990924415B26}" sibTransId="{81B89317-58A2-4C18-A4CC-2CCBA0E36ACA}"/>
    <dgm:cxn modelId="{B31EF6A5-71E3-42D0-8984-71E93C08E9F1}" type="presOf" srcId="{642D9B80-71F0-41FC-BB02-61988EE5C1B5}" destId="{47C868B7-B2DC-401D-BE2C-BA714BA1B802}" srcOrd="0" destOrd="0" presId="urn:microsoft.com/office/officeart/2005/8/layout/process4"/>
    <dgm:cxn modelId="{5D690EB1-E6F9-4232-B586-09FD24DF996E}" type="presOf" srcId="{BBE26284-4361-494F-962E-F18633EF95F9}" destId="{3B448C3E-D788-478C-87D1-D5D480ECCA8B}" srcOrd="0" destOrd="0" presId="urn:microsoft.com/office/officeart/2005/8/layout/process4"/>
    <dgm:cxn modelId="{D7C0E0B4-A169-413C-B2C2-52A3ECBA2199}" type="presOf" srcId="{94926DF7-B11D-4235-97D3-1477157C1EE8}" destId="{B929C5D3-7D05-4E19-9DC0-700995D8FFF7}" srcOrd="0" destOrd="0" presId="urn:microsoft.com/office/officeart/2005/8/layout/process4"/>
    <dgm:cxn modelId="{B3EB99C4-5EA5-4105-A212-FDE1A9410116}" type="presOf" srcId="{A930735A-2026-432F-8681-50A37727670B}" destId="{B8D687D2-9B6D-4DCB-8DC8-FB07988A05D3}" srcOrd="0" destOrd="0" presId="urn:microsoft.com/office/officeart/2005/8/layout/process4"/>
    <dgm:cxn modelId="{46BD02CF-92D9-429D-A55D-63CA1498C791}" type="presOf" srcId="{E24A0AD1-5132-45B3-8745-8B04EFD148BE}" destId="{1EA88558-FF3C-4E2E-B9C4-F7F1071AE02C}" srcOrd="0" destOrd="0" presId="urn:microsoft.com/office/officeart/2005/8/layout/process4"/>
    <dgm:cxn modelId="{615259D4-2E19-4B74-9303-2A712F66A10C}" type="presOf" srcId="{F816B3C6-7842-49FA-909E-941182B6A3F9}" destId="{0683172E-2E23-4D3D-9E6E-FE8E039EDB45}" srcOrd="0" destOrd="0" presId="urn:microsoft.com/office/officeart/2005/8/layout/process4"/>
    <dgm:cxn modelId="{DCB4D5E1-1E6A-471F-8F84-1F7B93E7600C}" type="presOf" srcId="{3529251D-E5BA-4C51-AE93-C3B1CFC0253E}" destId="{D8BEC5BF-A05C-48AE-A3A5-21B446D64D55}" srcOrd="0" destOrd="0" presId="urn:microsoft.com/office/officeart/2005/8/layout/process4"/>
    <dgm:cxn modelId="{71B468E9-69C9-4DA3-A216-C9C0F79D583F}" srcId="{642D9B80-71F0-41FC-BB02-61988EE5C1B5}" destId="{78DECD0A-1A06-42E0-8D3A-DF9F15CE6AF5}" srcOrd="0" destOrd="0" parTransId="{E7C99310-FB1D-4398-B48B-E1D62E3FE5AC}" sibTransId="{90B313C2-A995-45AC-A5D4-9FE7AC8A3F1F}"/>
    <dgm:cxn modelId="{90B8DEEB-8581-40AA-9908-08E45580509C}" srcId="{78DECD0A-1A06-42E0-8D3A-DF9F15CE6AF5}" destId="{24E41C11-F507-4A6E-B838-D233986305BF}" srcOrd="6" destOrd="0" parTransId="{23891E40-A0CA-45EF-8932-DDC28B6788E9}" sibTransId="{C25C369B-B6E6-4193-9DF2-6D0819FCA4CA}"/>
    <dgm:cxn modelId="{0333E1EB-1CA9-403A-BEDE-16B52C74CEA1}" type="presOf" srcId="{7E78C605-3BE6-4CDF-B574-FC038F567640}" destId="{0B1608C7-1BC2-424C-B5B4-CCDC935A0093}" srcOrd="0" destOrd="0" presId="urn:microsoft.com/office/officeart/2005/8/layout/process4"/>
    <dgm:cxn modelId="{FEFA7DF4-7374-4781-8030-15033DB57029}" srcId="{78DECD0A-1A06-42E0-8D3A-DF9F15CE6AF5}" destId="{36E2C7F0-78AA-497F-AADF-740E4587AA26}" srcOrd="0" destOrd="0" parTransId="{1831B474-464F-471F-A733-A589D9561782}" sibTransId="{FF1D9FDB-101E-41BD-B2BF-EB7264E77B37}"/>
    <dgm:cxn modelId="{A9C7EEFF-0AC7-4BDE-9CBC-E8D0DBCD1CD6}" srcId="{78DECD0A-1A06-42E0-8D3A-DF9F15CE6AF5}" destId="{94926DF7-B11D-4235-97D3-1477157C1EE8}" srcOrd="3" destOrd="0" parTransId="{C32E7D96-E274-456F-837C-D8C32088A175}" sibTransId="{97EEE026-3710-48A9-A5AC-2F4EF4DDD7A1}"/>
    <dgm:cxn modelId="{ED33333A-325C-422D-B6DD-3EB068676E37}" type="presParOf" srcId="{47C868B7-B2DC-401D-BE2C-BA714BA1B802}" destId="{73F59C4E-30D7-40FA-B1DC-2DC7B65AD825}" srcOrd="0" destOrd="0" presId="urn:microsoft.com/office/officeart/2005/8/layout/process4"/>
    <dgm:cxn modelId="{882EE2A5-E6D8-43FE-8197-ADC6548DFE60}" type="presParOf" srcId="{73F59C4E-30D7-40FA-B1DC-2DC7B65AD825}" destId="{B8D687D2-9B6D-4DCB-8DC8-FB07988A05D3}" srcOrd="0" destOrd="0" presId="urn:microsoft.com/office/officeart/2005/8/layout/process4"/>
    <dgm:cxn modelId="{ED16576B-424A-4A21-803B-9A06EEE1D6EF}" type="presParOf" srcId="{47C868B7-B2DC-401D-BE2C-BA714BA1B802}" destId="{03C83F2A-F678-4D4F-B4DF-F225DCE188BE}" srcOrd="1" destOrd="0" presId="urn:microsoft.com/office/officeart/2005/8/layout/process4"/>
    <dgm:cxn modelId="{10A0112E-679F-465A-B715-E6679637A997}" type="presParOf" srcId="{47C868B7-B2DC-401D-BE2C-BA714BA1B802}" destId="{A876B3F7-7AD8-4347-90EC-685AB30B804D}" srcOrd="2" destOrd="0" presId="urn:microsoft.com/office/officeart/2005/8/layout/process4"/>
    <dgm:cxn modelId="{42C670BD-4921-4206-B971-8F9949FDB364}" type="presParOf" srcId="{A876B3F7-7AD8-4347-90EC-685AB30B804D}" destId="{0683172E-2E23-4D3D-9E6E-FE8E039EDB45}" srcOrd="0" destOrd="0" presId="urn:microsoft.com/office/officeart/2005/8/layout/process4"/>
    <dgm:cxn modelId="{1F7B7709-4E95-4364-96D0-B282E1076C6E}" type="presParOf" srcId="{47C868B7-B2DC-401D-BE2C-BA714BA1B802}" destId="{A07A1F71-BE6A-40AD-8222-143EAA6239A7}" srcOrd="3" destOrd="0" presId="urn:microsoft.com/office/officeart/2005/8/layout/process4"/>
    <dgm:cxn modelId="{4CDA62FF-03DC-414B-9AB9-CBDE70E96298}" type="presParOf" srcId="{47C868B7-B2DC-401D-BE2C-BA714BA1B802}" destId="{8338CCD4-BC4A-4B60-B4F2-EC4E76358BE0}" srcOrd="4" destOrd="0" presId="urn:microsoft.com/office/officeart/2005/8/layout/process4"/>
    <dgm:cxn modelId="{4D522D6B-D821-4099-8708-02CB5A17973A}" type="presParOf" srcId="{8338CCD4-BC4A-4B60-B4F2-EC4E76358BE0}" destId="{E00FEF76-6DBF-4EAB-9FCF-D9BC149189BF}" srcOrd="0" destOrd="0" presId="urn:microsoft.com/office/officeart/2005/8/layout/process4"/>
    <dgm:cxn modelId="{3C82C501-6968-47B2-A76A-DC6F85DEA07F}" type="presParOf" srcId="{8338CCD4-BC4A-4B60-B4F2-EC4E76358BE0}" destId="{D05058C7-A098-4AEB-A56F-1D258CA71A4F}" srcOrd="1" destOrd="0" presId="urn:microsoft.com/office/officeart/2005/8/layout/process4"/>
    <dgm:cxn modelId="{75B864DE-576D-4BB5-8B9D-60A675D5A740}" type="presParOf" srcId="{8338CCD4-BC4A-4B60-B4F2-EC4E76358BE0}" destId="{515BA5D0-59AA-467A-B6D9-D4166937C389}" srcOrd="2" destOrd="0" presId="urn:microsoft.com/office/officeart/2005/8/layout/process4"/>
    <dgm:cxn modelId="{11DCE6C1-8616-4EEA-BCC6-06C03F8B894C}" type="presParOf" srcId="{515BA5D0-59AA-467A-B6D9-D4166937C389}" destId="{E0C288B7-F723-4AC7-82C8-910554CA10BE}" srcOrd="0" destOrd="0" presId="urn:microsoft.com/office/officeart/2005/8/layout/process4"/>
    <dgm:cxn modelId="{18DEAB20-5745-47B2-AB63-0765D20BE017}" type="presParOf" srcId="{515BA5D0-59AA-467A-B6D9-D4166937C389}" destId="{0B1608C7-1BC2-424C-B5B4-CCDC935A0093}" srcOrd="1" destOrd="0" presId="urn:microsoft.com/office/officeart/2005/8/layout/process4"/>
    <dgm:cxn modelId="{3A959E1E-E887-4471-9935-A3663B0632ED}" type="presParOf" srcId="{515BA5D0-59AA-467A-B6D9-D4166937C389}" destId="{1EA88558-FF3C-4E2E-B9C4-F7F1071AE02C}" srcOrd="2" destOrd="0" presId="urn:microsoft.com/office/officeart/2005/8/layout/process4"/>
    <dgm:cxn modelId="{2A25FC76-1434-423C-B654-5B449576011E}" type="presParOf" srcId="{515BA5D0-59AA-467A-B6D9-D4166937C389}" destId="{B929C5D3-7D05-4E19-9DC0-700995D8FFF7}" srcOrd="3" destOrd="0" presId="urn:microsoft.com/office/officeart/2005/8/layout/process4"/>
    <dgm:cxn modelId="{3609D1AD-7C4C-4CD0-8FB2-E81BEAE2ADD8}" type="presParOf" srcId="{515BA5D0-59AA-467A-B6D9-D4166937C389}" destId="{3B448C3E-D788-478C-87D1-D5D480ECCA8B}" srcOrd="4" destOrd="0" presId="urn:microsoft.com/office/officeart/2005/8/layout/process4"/>
    <dgm:cxn modelId="{9C7B808A-A4AA-4B6E-B226-B9F9B6DCB736}" type="presParOf" srcId="{515BA5D0-59AA-467A-B6D9-D4166937C389}" destId="{D8BEC5BF-A05C-48AE-A3A5-21B446D64D55}" srcOrd="5" destOrd="0" presId="urn:microsoft.com/office/officeart/2005/8/layout/process4"/>
    <dgm:cxn modelId="{155DB600-CC50-49CA-9157-0CA4D7EC6A9D}" type="presParOf" srcId="{515BA5D0-59AA-467A-B6D9-D4166937C389}" destId="{427AD1C6-34A5-4D44-8116-36501DF8B9A0}" srcOrd="6" destOrd="0" presId="urn:microsoft.com/office/officeart/2005/8/layout/process4"/>
    <dgm:cxn modelId="{69999A38-B1A5-49B1-89FB-11F6DA6C8207}" type="presParOf" srcId="{515BA5D0-59AA-467A-B6D9-D4166937C389}" destId="{C34B206D-E64F-43E0-A1E0-ADA830EADF98}" srcOrd="7"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C2C9D1-B331-4664-A89F-5304717804DF}" type="doc">
      <dgm:prSet loTypeId="urn:microsoft.com/office/officeart/2018/5/layout/IconCircleLabel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9D188322-AA99-484F-9681-A501BBC9DB44}">
      <dgm:prSet/>
      <dgm:spPr/>
      <dgm:t>
        <a:bodyPr/>
        <a:lstStyle/>
        <a:p>
          <a:pPr>
            <a:lnSpc>
              <a:spcPct val="100000"/>
            </a:lnSpc>
            <a:defRPr cap="all"/>
          </a:pPr>
          <a:r>
            <a:rPr lang="en-US" b="1" dirty="0"/>
            <a:t>Reduced loss of income </a:t>
          </a:r>
        </a:p>
      </dgm:t>
    </dgm:pt>
    <dgm:pt modelId="{DEE73D1C-09F0-441F-8457-03DEBF2C4627}" type="parTrans" cxnId="{EEEB3EA1-7A48-4A64-BC98-AE3F1148A836}">
      <dgm:prSet/>
      <dgm:spPr/>
      <dgm:t>
        <a:bodyPr/>
        <a:lstStyle/>
        <a:p>
          <a:endParaRPr lang="en-US"/>
        </a:p>
      </dgm:t>
    </dgm:pt>
    <dgm:pt modelId="{54A03817-FFAA-4879-BA17-E250897B790E}" type="sibTrans" cxnId="{EEEB3EA1-7A48-4A64-BC98-AE3F1148A836}">
      <dgm:prSet/>
      <dgm:spPr/>
      <dgm:t>
        <a:bodyPr/>
        <a:lstStyle/>
        <a:p>
          <a:endParaRPr lang="en-US"/>
        </a:p>
      </dgm:t>
    </dgm:pt>
    <dgm:pt modelId="{9F6BD876-DE9F-4079-B6C2-647BE38E6440}">
      <dgm:prSet/>
      <dgm:spPr/>
      <dgm:t>
        <a:bodyPr/>
        <a:lstStyle/>
        <a:p>
          <a:pPr>
            <a:lnSpc>
              <a:spcPct val="100000"/>
            </a:lnSpc>
            <a:defRPr cap="all"/>
          </a:pPr>
          <a:r>
            <a:rPr lang="en-US" b="1" dirty="0"/>
            <a:t>Reduced wait times</a:t>
          </a:r>
        </a:p>
      </dgm:t>
    </dgm:pt>
    <dgm:pt modelId="{36E1A869-F0F6-41F0-8F64-440EC1856BB2}" type="parTrans" cxnId="{5784FD8B-AC49-4BC9-8FAC-11DFD8DB5CAB}">
      <dgm:prSet/>
      <dgm:spPr/>
      <dgm:t>
        <a:bodyPr/>
        <a:lstStyle/>
        <a:p>
          <a:endParaRPr lang="en-US"/>
        </a:p>
      </dgm:t>
    </dgm:pt>
    <dgm:pt modelId="{DDF17ED3-D996-45F5-93F2-56462812389C}" type="sibTrans" cxnId="{5784FD8B-AC49-4BC9-8FAC-11DFD8DB5CAB}">
      <dgm:prSet/>
      <dgm:spPr/>
      <dgm:t>
        <a:bodyPr/>
        <a:lstStyle/>
        <a:p>
          <a:endParaRPr lang="en-US"/>
        </a:p>
      </dgm:t>
    </dgm:pt>
    <dgm:pt modelId="{AA26A3DF-D15A-4F51-86AD-C9649E1AC23E}">
      <dgm:prSet/>
      <dgm:spPr/>
      <dgm:t>
        <a:bodyPr/>
        <a:lstStyle/>
        <a:p>
          <a:pPr>
            <a:lnSpc>
              <a:spcPct val="100000"/>
            </a:lnSpc>
            <a:defRPr cap="all"/>
          </a:pPr>
          <a:r>
            <a:rPr lang="en-US" b="1" dirty="0"/>
            <a:t>Understand various features that yields the highest fare amount</a:t>
          </a:r>
        </a:p>
      </dgm:t>
    </dgm:pt>
    <dgm:pt modelId="{663E54BA-9E99-4F46-AA96-2DD71718163B}" type="parTrans" cxnId="{16D4AAD2-C175-4FCE-9226-DD89F440FB6A}">
      <dgm:prSet/>
      <dgm:spPr/>
      <dgm:t>
        <a:bodyPr/>
        <a:lstStyle/>
        <a:p>
          <a:endParaRPr lang="en-US"/>
        </a:p>
      </dgm:t>
    </dgm:pt>
    <dgm:pt modelId="{644A3E85-B62E-4105-9EE7-9E0BC9EA8306}" type="sibTrans" cxnId="{16D4AAD2-C175-4FCE-9226-DD89F440FB6A}">
      <dgm:prSet/>
      <dgm:spPr/>
      <dgm:t>
        <a:bodyPr/>
        <a:lstStyle/>
        <a:p>
          <a:endParaRPr lang="en-US"/>
        </a:p>
      </dgm:t>
    </dgm:pt>
    <dgm:pt modelId="{8DCCBE9C-9755-4791-BA1E-8CA8A7D3D46C}" type="pres">
      <dgm:prSet presAssocID="{C0C2C9D1-B331-4664-A89F-5304717804DF}" presName="root" presStyleCnt="0">
        <dgm:presLayoutVars>
          <dgm:dir/>
          <dgm:resizeHandles val="exact"/>
        </dgm:presLayoutVars>
      </dgm:prSet>
      <dgm:spPr/>
    </dgm:pt>
    <dgm:pt modelId="{1DE70397-A94B-4966-85F5-15F337DE3BA7}" type="pres">
      <dgm:prSet presAssocID="{9D188322-AA99-484F-9681-A501BBC9DB44}" presName="compNode" presStyleCnt="0"/>
      <dgm:spPr/>
    </dgm:pt>
    <dgm:pt modelId="{543EECB7-7566-4A62-B4B7-3B353B2076F3}" type="pres">
      <dgm:prSet presAssocID="{9D188322-AA99-484F-9681-A501BBC9DB44}" presName="iconBgRect" presStyleLbl="bgShp" presStyleIdx="0" presStyleCnt="3"/>
      <dgm:spPr/>
    </dgm:pt>
    <dgm:pt modelId="{3A9AC4F8-1FB6-4936-A2B9-0D1419755D76}" type="pres">
      <dgm:prSet presAssocID="{9D188322-AA99-484F-9681-A501BBC9DB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58B80229-E59E-4334-ACDE-29C759A9AC8B}" type="pres">
      <dgm:prSet presAssocID="{9D188322-AA99-484F-9681-A501BBC9DB44}" presName="spaceRect" presStyleCnt="0"/>
      <dgm:spPr/>
    </dgm:pt>
    <dgm:pt modelId="{6CAC41DB-496E-4D00-B53E-95125B60C99C}" type="pres">
      <dgm:prSet presAssocID="{9D188322-AA99-484F-9681-A501BBC9DB44}" presName="textRect" presStyleLbl="revTx" presStyleIdx="0" presStyleCnt="3">
        <dgm:presLayoutVars>
          <dgm:chMax val="1"/>
          <dgm:chPref val="1"/>
        </dgm:presLayoutVars>
      </dgm:prSet>
      <dgm:spPr/>
    </dgm:pt>
    <dgm:pt modelId="{23969DC0-83CE-4427-A8D3-FC56E4A85C3B}" type="pres">
      <dgm:prSet presAssocID="{54A03817-FFAA-4879-BA17-E250897B790E}" presName="sibTrans" presStyleCnt="0"/>
      <dgm:spPr/>
    </dgm:pt>
    <dgm:pt modelId="{D5752C4C-6A12-47C9-AC5B-E1EC18AB2DFC}" type="pres">
      <dgm:prSet presAssocID="{9F6BD876-DE9F-4079-B6C2-647BE38E6440}" presName="compNode" presStyleCnt="0"/>
      <dgm:spPr/>
    </dgm:pt>
    <dgm:pt modelId="{FDCC26D8-CDC5-4AC0-9B79-48D4330F320C}" type="pres">
      <dgm:prSet presAssocID="{9F6BD876-DE9F-4079-B6C2-647BE38E6440}" presName="iconBgRect" presStyleLbl="bgShp" presStyleIdx="1" presStyleCnt="3"/>
      <dgm:spPr/>
    </dgm:pt>
    <dgm:pt modelId="{EC9C9852-7665-46A5-8FEE-A9F3E236B638}" type="pres">
      <dgm:prSet presAssocID="{9F6BD876-DE9F-4079-B6C2-647BE38E64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863E2977-E974-4D54-8A78-379D0F6AFD98}" type="pres">
      <dgm:prSet presAssocID="{9F6BD876-DE9F-4079-B6C2-647BE38E6440}" presName="spaceRect" presStyleCnt="0"/>
      <dgm:spPr/>
    </dgm:pt>
    <dgm:pt modelId="{00E19B85-187D-4FC2-9EA2-FE8EF0F20D8E}" type="pres">
      <dgm:prSet presAssocID="{9F6BD876-DE9F-4079-B6C2-647BE38E6440}" presName="textRect" presStyleLbl="revTx" presStyleIdx="1" presStyleCnt="3">
        <dgm:presLayoutVars>
          <dgm:chMax val="1"/>
          <dgm:chPref val="1"/>
        </dgm:presLayoutVars>
      </dgm:prSet>
      <dgm:spPr/>
    </dgm:pt>
    <dgm:pt modelId="{F0BEE843-0270-4A69-8C75-81B665A57009}" type="pres">
      <dgm:prSet presAssocID="{DDF17ED3-D996-45F5-93F2-56462812389C}" presName="sibTrans" presStyleCnt="0"/>
      <dgm:spPr/>
    </dgm:pt>
    <dgm:pt modelId="{D0BAD1DE-1BA5-421A-8904-68D304BC1071}" type="pres">
      <dgm:prSet presAssocID="{AA26A3DF-D15A-4F51-86AD-C9649E1AC23E}" presName="compNode" presStyleCnt="0"/>
      <dgm:spPr/>
    </dgm:pt>
    <dgm:pt modelId="{2FE5FCD4-CB30-4F0E-9AE6-49B872761766}" type="pres">
      <dgm:prSet presAssocID="{AA26A3DF-D15A-4F51-86AD-C9649E1AC23E}" presName="iconBgRect" presStyleLbl="bgShp" presStyleIdx="2" presStyleCnt="3"/>
      <dgm:spPr/>
    </dgm:pt>
    <dgm:pt modelId="{C819D588-EE12-459F-8F28-6679FCAD8DC6}" type="pres">
      <dgm:prSet presAssocID="{AA26A3DF-D15A-4F51-86AD-C9649E1AC2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8A7093F-F11C-4F5A-82E4-6B4ADA6B28D1}" type="pres">
      <dgm:prSet presAssocID="{AA26A3DF-D15A-4F51-86AD-C9649E1AC23E}" presName="spaceRect" presStyleCnt="0"/>
      <dgm:spPr/>
    </dgm:pt>
    <dgm:pt modelId="{16ECDBAD-492C-4A5D-9B53-5639AB74F027}" type="pres">
      <dgm:prSet presAssocID="{AA26A3DF-D15A-4F51-86AD-C9649E1AC23E}" presName="textRect" presStyleLbl="revTx" presStyleIdx="2" presStyleCnt="3">
        <dgm:presLayoutVars>
          <dgm:chMax val="1"/>
          <dgm:chPref val="1"/>
        </dgm:presLayoutVars>
      </dgm:prSet>
      <dgm:spPr/>
    </dgm:pt>
  </dgm:ptLst>
  <dgm:cxnLst>
    <dgm:cxn modelId="{3F40AF09-EABB-4EF0-B7EF-BDBA7AC1A18A}" type="presOf" srcId="{AA26A3DF-D15A-4F51-86AD-C9649E1AC23E}" destId="{16ECDBAD-492C-4A5D-9B53-5639AB74F027}" srcOrd="0" destOrd="0" presId="urn:microsoft.com/office/officeart/2018/5/layout/IconCircleLabelList"/>
    <dgm:cxn modelId="{B422C224-B2A1-49BB-92FC-6C4E91A35FC6}" type="presOf" srcId="{C0C2C9D1-B331-4664-A89F-5304717804DF}" destId="{8DCCBE9C-9755-4791-BA1E-8CA8A7D3D46C}" srcOrd="0" destOrd="0" presId="urn:microsoft.com/office/officeart/2018/5/layout/IconCircleLabelList"/>
    <dgm:cxn modelId="{32CB142F-C009-43F7-A326-2B9255874672}" type="presOf" srcId="{9D188322-AA99-484F-9681-A501BBC9DB44}" destId="{6CAC41DB-496E-4D00-B53E-95125B60C99C}" srcOrd="0" destOrd="0" presId="urn:microsoft.com/office/officeart/2018/5/layout/IconCircleLabelList"/>
    <dgm:cxn modelId="{38081567-9BD0-4376-8C5C-FF5D9C123370}" type="presOf" srcId="{9F6BD876-DE9F-4079-B6C2-647BE38E6440}" destId="{00E19B85-187D-4FC2-9EA2-FE8EF0F20D8E}" srcOrd="0" destOrd="0" presId="urn:microsoft.com/office/officeart/2018/5/layout/IconCircleLabelList"/>
    <dgm:cxn modelId="{5784FD8B-AC49-4BC9-8FAC-11DFD8DB5CAB}" srcId="{C0C2C9D1-B331-4664-A89F-5304717804DF}" destId="{9F6BD876-DE9F-4079-B6C2-647BE38E6440}" srcOrd="1" destOrd="0" parTransId="{36E1A869-F0F6-41F0-8F64-440EC1856BB2}" sibTransId="{DDF17ED3-D996-45F5-93F2-56462812389C}"/>
    <dgm:cxn modelId="{EEEB3EA1-7A48-4A64-BC98-AE3F1148A836}" srcId="{C0C2C9D1-B331-4664-A89F-5304717804DF}" destId="{9D188322-AA99-484F-9681-A501BBC9DB44}" srcOrd="0" destOrd="0" parTransId="{DEE73D1C-09F0-441F-8457-03DEBF2C4627}" sibTransId="{54A03817-FFAA-4879-BA17-E250897B790E}"/>
    <dgm:cxn modelId="{16D4AAD2-C175-4FCE-9226-DD89F440FB6A}" srcId="{C0C2C9D1-B331-4664-A89F-5304717804DF}" destId="{AA26A3DF-D15A-4F51-86AD-C9649E1AC23E}" srcOrd="2" destOrd="0" parTransId="{663E54BA-9E99-4F46-AA96-2DD71718163B}" sibTransId="{644A3E85-B62E-4105-9EE7-9E0BC9EA8306}"/>
    <dgm:cxn modelId="{D0D237A1-3307-4012-A595-6F2115621EE1}" type="presParOf" srcId="{8DCCBE9C-9755-4791-BA1E-8CA8A7D3D46C}" destId="{1DE70397-A94B-4966-85F5-15F337DE3BA7}" srcOrd="0" destOrd="0" presId="urn:microsoft.com/office/officeart/2018/5/layout/IconCircleLabelList"/>
    <dgm:cxn modelId="{67FB98DF-E537-4E5D-B931-C8455224D756}" type="presParOf" srcId="{1DE70397-A94B-4966-85F5-15F337DE3BA7}" destId="{543EECB7-7566-4A62-B4B7-3B353B2076F3}" srcOrd="0" destOrd="0" presId="urn:microsoft.com/office/officeart/2018/5/layout/IconCircleLabelList"/>
    <dgm:cxn modelId="{C1A21478-1AFD-43CC-9544-D19067601507}" type="presParOf" srcId="{1DE70397-A94B-4966-85F5-15F337DE3BA7}" destId="{3A9AC4F8-1FB6-4936-A2B9-0D1419755D76}" srcOrd="1" destOrd="0" presId="urn:microsoft.com/office/officeart/2018/5/layout/IconCircleLabelList"/>
    <dgm:cxn modelId="{8B6CD2BD-3B16-4C1D-9A5C-37F62340AA80}" type="presParOf" srcId="{1DE70397-A94B-4966-85F5-15F337DE3BA7}" destId="{58B80229-E59E-4334-ACDE-29C759A9AC8B}" srcOrd="2" destOrd="0" presId="urn:microsoft.com/office/officeart/2018/5/layout/IconCircleLabelList"/>
    <dgm:cxn modelId="{082CEAFD-5110-4600-8DA7-2FC4376EF752}" type="presParOf" srcId="{1DE70397-A94B-4966-85F5-15F337DE3BA7}" destId="{6CAC41DB-496E-4D00-B53E-95125B60C99C}" srcOrd="3" destOrd="0" presId="urn:microsoft.com/office/officeart/2018/5/layout/IconCircleLabelList"/>
    <dgm:cxn modelId="{2646DA6C-8E32-44B1-8CC7-A47FD9B9BDF7}" type="presParOf" srcId="{8DCCBE9C-9755-4791-BA1E-8CA8A7D3D46C}" destId="{23969DC0-83CE-4427-A8D3-FC56E4A85C3B}" srcOrd="1" destOrd="0" presId="urn:microsoft.com/office/officeart/2018/5/layout/IconCircleLabelList"/>
    <dgm:cxn modelId="{298074B8-6033-4ACC-BFF2-809F3472FDC8}" type="presParOf" srcId="{8DCCBE9C-9755-4791-BA1E-8CA8A7D3D46C}" destId="{D5752C4C-6A12-47C9-AC5B-E1EC18AB2DFC}" srcOrd="2" destOrd="0" presId="urn:microsoft.com/office/officeart/2018/5/layout/IconCircleLabelList"/>
    <dgm:cxn modelId="{CC565BC9-BEF6-4585-9720-AB288D757F0B}" type="presParOf" srcId="{D5752C4C-6A12-47C9-AC5B-E1EC18AB2DFC}" destId="{FDCC26D8-CDC5-4AC0-9B79-48D4330F320C}" srcOrd="0" destOrd="0" presId="urn:microsoft.com/office/officeart/2018/5/layout/IconCircleLabelList"/>
    <dgm:cxn modelId="{1961F655-3588-4BC0-9CA7-C4677BD6E136}" type="presParOf" srcId="{D5752C4C-6A12-47C9-AC5B-E1EC18AB2DFC}" destId="{EC9C9852-7665-46A5-8FEE-A9F3E236B638}" srcOrd="1" destOrd="0" presId="urn:microsoft.com/office/officeart/2018/5/layout/IconCircleLabelList"/>
    <dgm:cxn modelId="{3957282F-E0CA-4D57-904C-6ECA4C6A3EE4}" type="presParOf" srcId="{D5752C4C-6A12-47C9-AC5B-E1EC18AB2DFC}" destId="{863E2977-E974-4D54-8A78-379D0F6AFD98}" srcOrd="2" destOrd="0" presId="urn:microsoft.com/office/officeart/2018/5/layout/IconCircleLabelList"/>
    <dgm:cxn modelId="{D108869F-622A-4CD3-B6A8-D8C7D2964D85}" type="presParOf" srcId="{D5752C4C-6A12-47C9-AC5B-E1EC18AB2DFC}" destId="{00E19B85-187D-4FC2-9EA2-FE8EF0F20D8E}" srcOrd="3" destOrd="0" presId="urn:microsoft.com/office/officeart/2018/5/layout/IconCircleLabelList"/>
    <dgm:cxn modelId="{BE79B26D-ADE8-4389-B6C9-876FE54A7D7F}" type="presParOf" srcId="{8DCCBE9C-9755-4791-BA1E-8CA8A7D3D46C}" destId="{F0BEE843-0270-4A69-8C75-81B665A57009}" srcOrd="3" destOrd="0" presId="urn:microsoft.com/office/officeart/2018/5/layout/IconCircleLabelList"/>
    <dgm:cxn modelId="{411C54FE-2B5F-4E36-8D7D-1AAD0A5367C1}" type="presParOf" srcId="{8DCCBE9C-9755-4791-BA1E-8CA8A7D3D46C}" destId="{D0BAD1DE-1BA5-421A-8904-68D304BC1071}" srcOrd="4" destOrd="0" presId="urn:microsoft.com/office/officeart/2018/5/layout/IconCircleLabelList"/>
    <dgm:cxn modelId="{D61DA088-9EE8-4C86-B057-B68A30F615B5}" type="presParOf" srcId="{D0BAD1DE-1BA5-421A-8904-68D304BC1071}" destId="{2FE5FCD4-CB30-4F0E-9AE6-49B872761766}" srcOrd="0" destOrd="0" presId="urn:microsoft.com/office/officeart/2018/5/layout/IconCircleLabelList"/>
    <dgm:cxn modelId="{0785AE6B-E289-431F-95DA-1249BDE60D40}" type="presParOf" srcId="{D0BAD1DE-1BA5-421A-8904-68D304BC1071}" destId="{C819D588-EE12-459F-8F28-6679FCAD8DC6}" srcOrd="1" destOrd="0" presId="urn:microsoft.com/office/officeart/2018/5/layout/IconCircleLabelList"/>
    <dgm:cxn modelId="{90D15AE6-3AE6-42B6-AC25-CCF334A579F4}" type="presParOf" srcId="{D0BAD1DE-1BA5-421A-8904-68D304BC1071}" destId="{F8A7093F-F11C-4F5A-82E4-6B4ADA6B28D1}" srcOrd="2" destOrd="0" presId="urn:microsoft.com/office/officeart/2018/5/layout/IconCircleLabelList"/>
    <dgm:cxn modelId="{25707304-F0F0-4253-898F-49A7D8BB878D}" type="presParOf" srcId="{D0BAD1DE-1BA5-421A-8904-68D304BC1071}" destId="{16ECDBAD-492C-4A5D-9B53-5639AB74F0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255184-E40A-4358-B85B-5FBF7728D0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1625ED-439A-4740-89C9-4023A29957E3}">
      <dgm:prSet custT="1"/>
      <dgm:spPr/>
      <dgm:t>
        <a:bodyPr/>
        <a:lstStyle/>
        <a:p>
          <a:pPr>
            <a:lnSpc>
              <a:spcPct val="100000"/>
            </a:lnSpc>
          </a:pPr>
          <a:r>
            <a:rPr lang="en-US" sz="1800" dirty="0"/>
            <a:t>High frequency of trips between 5-7 pm during weekdays</a:t>
          </a:r>
        </a:p>
      </dgm:t>
    </dgm:pt>
    <dgm:pt modelId="{9AAC280D-ED79-433E-9E24-53C7D48BB985}" type="parTrans" cxnId="{8A88FCC6-138C-46AC-9BA3-D5CE4A731FF0}">
      <dgm:prSet/>
      <dgm:spPr/>
      <dgm:t>
        <a:bodyPr/>
        <a:lstStyle/>
        <a:p>
          <a:endParaRPr lang="en-US"/>
        </a:p>
      </dgm:t>
    </dgm:pt>
    <dgm:pt modelId="{29D6A1CB-0345-4969-85E9-EA88700888D6}" type="sibTrans" cxnId="{8A88FCC6-138C-46AC-9BA3-D5CE4A731FF0}">
      <dgm:prSet/>
      <dgm:spPr/>
      <dgm:t>
        <a:bodyPr/>
        <a:lstStyle/>
        <a:p>
          <a:endParaRPr lang="en-US"/>
        </a:p>
      </dgm:t>
    </dgm:pt>
    <dgm:pt modelId="{BE863F07-8E4C-4501-9308-8578A006B54D}">
      <dgm:prSet custT="1"/>
      <dgm:spPr/>
      <dgm:t>
        <a:bodyPr/>
        <a:lstStyle/>
        <a:p>
          <a:pPr>
            <a:lnSpc>
              <a:spcPct val="100000"/>
            </a:lnSpc>
          </a:pPr>
          <a:r>
            <a:rPr lang="en-US" sz="1800" dirty="0"/>
            <a:t>Overall less trips on Sundays, but the best time is 5-6 am and 11 pm. </a:t>
          </a:r>
        </a:p>
      </dgm:t>
    </dgm:pt>
    <dgm:pt modelId="{3D26D29E-21BF-486D-A87A-25B47BC2E756}" type="parTrans" cxnId="{EC8BA16F-6055-467C-B665-768DE19C9C2F}">
      <dgm:prSet/>
      <dgm:spPr/>
      <dgm:t>
        <a:bodyPr/>
        <a:lstStyle/>
        <a:p>
          <a:endParaRPr lang="en-US"/>
        </a:p>
      </dgm:t>
    </dgm:pt>
    <dgm:pt modelId="{0FBC061B-B694-43FE-AAC7-94162CA5F459}" type="sibTrans" cxnId="{EC8BA16F-6055-467C-B665-768DE19C9C2F}">
      <dgm:prSet/>
      <dgm:spPr/>
      <dgm:t>
        <a:bodyPr/>
        <a:lstStyle/>
        <a:p>
          <a:endParaRPr lang="en-US"/>
        </a:p>
      </dgm:t>
    </dgm:pt>
    <dgm:pt modelId="{18A9DCB0-2645-4AA0-BDFB-487C5912A6DD}">
      <dgm:prSet/>
      <dgm:spPr/>
      <dgm:t>
        <a:bodyPr/>
        <a:lstStyle/>
        <a:p>
          <a:pPr>
            <a:lnSpc>
              <a:spcPct val="100000"/>
            </a:lnSpc>
          </a:pPr>
          <a:r>
            <a:rPr lang="en-US" dirty="0"/>
            <a:t>High fair, frequent pickups and tips at late night to early morning hours due to nightlife in NYC on the weekend.</a:t>
          </a:r>
        </a:p>
      </dgm:t>
    </dgm:pt>
    <dgm:pt modelId="{E41E464B-C939-418E-AA31-77437EA9004E}" type="parTrans" cxnId="{36601F88-8C27-4944-9FCE-D371B9048A4F}">
      <dgm:prSet/>
      <dgm:spPr/>
      <dgm:t>
        <a:bodyPr/>
        <a:lstStyle/>
        <a:p>
          <a:endParaRPr lang="en-US"/>
        </a:p>
      </dgm:t>
    </dgm:pt>
    <dgm:pt modelId="{7AB9D285-9A08-4D65-872F-024DAE96DB99}" type="sibTrans" cxnId="{36601F88-8C27-4944-9FCE-D371B9048A4F}">
      <dgm:prSet/>
      <dgm:spPr/>
      <dgm:t>
        <a:bodyPr/>
        <a:lstStyle/>
        <a:p>
          <a:endParaRPr lang="en-US"/>
        </a:p>
      </dgm:t>
    </dgm:pt>
    <dgm:pt modelId="{867FA82C-71FA-45C1-AEB6-2DB1FED1F251}">
      <dgm:prSet custT="1"/>
      <dgm:spPr/>
      <dgm:t>
        <a:bodyPr/>
        <a:lstStyle/>
        <a:p>
          <a:pPr>
            <a:lnSpc>
              <a:spcPct val="100000"/>
            </a:lnSpc>
          </a:pPr>
          <a:r>
            <a:rPr lang="en-US" sz="1800" dirty="0"/>
            <a:t>Thursday 1-4 pm and 4 am: Best time for trips</a:t>
          </a:r>
        </a:p>
      </dgm:t>
    </dgm:pt>
    <dgm:pt modelId="{5EBC8EA5-FF69-4DA6-BBE0-383479FC6654}" type="parTrans" cxnId="{229D55E5-FCD5-45BF-9153-AC29A822FA46}">
      <dgm:prSet/>
      <dgm:spPr/>
      <dgm:t>
        <a:bodyPr/>
        <a:lstStyle/>
        <a:p>
          <a:endParaRPr lang="en-US"/>
        </a:p>
      </dgm:t>
    </dgm:pt>
    <dgm:pt modelId="{D9465D40-BC4D-4536-9F41-68C95ACDC2A8}" type="sibTrans" cxnId="{229D55E5-FCD5-45BF-9153-AC29A822FA46}">
      <dgm:prSet/>
      <dgm:spPr/>
      <dgm:t>
        <a:bodyPr/>
        <a:lstStyle/>
        <a:p>
          <a:endParaRPr lang="en-US"/>
        </a:p>
      </dgm:t>
    </dgm:pt>
    <dgm:pt modelId="{FFC1B101-07AB-47A4-833E-57EEE1962F8E}">
      <dgm:prSet custT="1"/>
      <dgm:spPr/>
      <dgm:t>
        <a:bodyPr/>
        <a:lstStyle/>
        <a:p>
          <a:pPr>
            <a:lnSpc>
              <a:spcPct val="100000"/>
            </a:lnSpc>
          </a:pPr>
          <a:r>
            <a:rPr lang="en-US" sz="1800" dirty="0"/>
            <a:t>Average fare amount is high between 3-6 am and 2-4 pm</a:t>
          </a:r>
        </a:p>
      </dgm:t>
    </dgm:pt>
    <dgm:pt modelId="{0C2F8AE4-AC30-4518-B44B-1F6CF32BE63F}" type="parTrans" cxnId="{64FCCBA2-CB22-49C6-A463-FDB44A9C2729}">
      <dgm:prSet/>
      <dgm:spPr/>
      <dgm:t>
        <a:bodyPr/>
        <a:lstStyle/>
        <a:p>
          <a:endParaRPr lang="en-US"/>
        </a:p>
      </dgm:t>
    </dgm:pt>
    <dgm:pt modelId="{B9D2667F-8C8C-4005-A718-D6A479D4E52F}" type="sibTrans" cxnId="{64FCCBA2-CB22-49C6-A463-FDB44A9C2729}">
      <dgm:prSet/>
      <dgm:spPr/>
      <dgm:t>
        <a:bodyPr/>
        <a:lstStyle/>
        <a:p>
          <a:endParaRPr lang="en-US"/>
        </a:p>
      </dgm:t>
    </dgm:pt>
    <dgm:pt modelId="{178484C5-8A36-4EBB-8CA3-81CA1C6670EE}">
      <dgm:prSet custT="1"/>
      <dgm:spPr/>
      <dgm:t>
        <a:bodyPr/>
        <a:lstStyle/>
        <a:p>
          <a:pPr>
            <a:lnSpc>
              <a:spcPct val="100000"/>
            </a:lnSpc>
          </a:pPr>
          <a:r>
            <a:rPr lang="en-US" sz="1800" dirty="0"/>
            <a:t>Trips to EWR would help in getting a higher fare.</a:t>
          </a:r>
        </a:p>
      </dgm:t>
    </dgm:pt>
    <dgm:pt modelId="{D635AB97-B164-4FC6-8784-6C4FA9162111}" type="parTrans" cxnId="{997A62C4-E781-4B5F-A4DF-3D576AE9FE2D}">
      <dgm:prSet/>
      <dgm:spPr/>
      <dgm:t>
        <a:bodyPr/>
        <a:lstStyle/>
        <a:p>
          <a:endParaRPr lang="en-US"/>
        </a:p>
      </dgm:t>
    </dgm:pt>
    <dgm:pt modelId="{293AF8E9-AEBC-4891-AAF1-E3315BC10D77}" type="sibTrans" cxnId="{997A62C4-E781-4B5F-A4DF-3D576AE9FE2D}">
      <dgm:prSet/>
      <dgm:spPr/>
      <dgm:t>
        <a:bodyPr/>
        <a:lstStyle/>
        <a:p>
          <a:endParaRPr lang="en-US"/>
        </a:p>
      </dgm:t>
    </dgm:pt>
    <dgm:pt modelId="{65E2CA89-5360-415D-98B4-ED0049650FEF}" type="pres">
      <dgm:prSet presAssocID="{CE255184-E40A-4358-B85B-5FBF7728D0DE}" presName="root" presStyleCnt="0">
        <dgm:presLayoutVars>
          <dgm:dir/>
          <dgm:resizeHandles val="exact"/>
        </dgm:presLayoutVars>
      </dgm:prSet>
      <dgm:spPr/>
    </dgm:pt>
    <dgm:pt modelId="{1AF7AF99-1000-4DB6-A68E-4EE05E5614E8}" type="pres">
      <dgm:prSet presAssocID="{1A1625ED-439A-4740-89C9-4023A29957E3}" presName="compNode" presStyleCnt="0"/>
      <dgm:spPr/>
    </dgm:pt>
    <dgm:pt modelId="{4B69EAA9-50E6-4CC8-8CB0-5A92987DB12D}" type="pres">
      <dgm:prSet presAssocID="{1A1625ED-439A-4740-89C9-4023A29957E3}" presName="bgRect" presStyleLbl="bgShp" presStyleIdx="0" presStyleCnt="6"/>
      <dgm:spPr/>
    </dgm:pt>
    <dgm:pt modelId="{EEEADAD5-7352-40A1-91EA-F290A20AF1F9}" type="pres">
      <dgm:prSet presAssocID="{1A1625ED-439A-4740-89C9-4023A29957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way scene"/>
        </a:ext>
      </dgm:extLst>
    </dgm:pt>
    <dgm:pt modelId="{C00A426C-28FF-4871-BD1B-3A8246EAE8E0}" type="pres">
      <dgm:prSet presAssocID="{1A1625ED-439A-4740-89C9-4023A29957E3}" presName="spaceRect" presStyleCnt="0"/>
      <dgm:spPr/>
    </dgm:pt>
    <dgm:pt modelId="{E5CB091A-71D4-4BB4-8E5D-D3C731596E54}" type="pres">
      <dgm:prSet presAssocID="{1A1625ED-439A-4740-89C9-4023A29957E3}" presName="parTx" presStyleLbl="revTx" presStyleIdx="0" presStyleCnt="6">
        <dgm:presLayoutVars>
          <dgm:chMax val="0"/>
          <dgm:chPref val="0"/>
        </dgm:presLayoutVars>
      </dgm:prSet>
      <dgm:spPr/>
    </dgm:pt>
    <dgm:pt modelId="{28E1BFB0-92AD-491C-86A3-F87E36DCED34}" type="pres">
      <dgm:prSet presAssocID="{29D6A1CB-0345-4969-85E9-EA88700888D6}" presName="sibTrans" presStyleCnt="0"/>
      <dgm:spPr/>
    </dgm:pt>
    <dgm:pt modelId="{68BB34C0-AC0A-4BBE-93E2-F8ECD7EE0FA3}" type="pres">
      <dgm:prSet presAssocID="{BE863F07-8E4C-4501-9308-8578A006B54D}" presName="compNode" presStyleCnt="0"/>
      <dgm:spPr/>
    </dgm:pt>
    <dgm:pt modelId="{9A5D2D70-BDE3-4123-9B16-DE84BDCE6602}" type="pres">
      <dgm:prSet presAssocID="{BE863F07-8E4C-4501-9308-8578A006B54D}" presName="bgRect" presStyleLbl="bgShp" presStyleIdx="1" presStyleCnt="6"/>
      <dgm:spPr/>
    </dgm:pt>
    <dgm:pt modelId="{427F83E6-2B45-4965-B6D4-696B1B175952}" type="pres">
      <dgm:prSet presAssocID="{BE863F07-8E4C-4501-9308-8578A006B54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un"/>
        </a:ext>
      </dgm:extLst>
    </dgm:pt>
    <dgm:pt modelId="{463E56F7-CFCF-4A2D-9FFA-1A4CA7E42091}" type="pres">
      <dgm:prSet presAssocID="{BE863F07-8E4C-4501-9308-8578A006B54D}" presName="spaceRect" presStyleCnt="0"/>
      <dgm:spPr/>
    </dgm:pt>
    <dgm:pt modelId="{8CC2A571-8F31-4BD1-81A3-E7EA5D5F7E21}" type="pres">
      <dgm:prSet presAssocID="{BE863F07-8E4C-4501-9308-8578A006B54D}" presName="parTx" presStyleLbl="revTx" presStyleIdx="1" presStyleCnt="6">
        <dgm:presLayoutVars>
          <dgm:chMax val="0"/>
          <dgm:chPref val="0"/>
        </dgm:presLayoutVars>
      </dgm:prSet>
      <dgm:spPr/>
    </dgm:pt>
    <dgm:pt modelId="{0E3DAE3E-4008-4538-AABC-FC3F0C46250B}" type="pres">
      <dgm:prSet presAssocID="{0FBC061B-B694-43FE-AAC7-94162CA5F459}" presName="sibTrans" presStyleCnt="0"/>
      <dgm:spPr/>
    </dgm:pt>
    <dgm:pt modelId="{C339D714-256C-4EA2-B669-098930093046}" type="pres">
      <dgm:prSet presAssocID="{18A9DCB0-2645-4AA0-BDFB-487C5912A6DD}" presName="compNode" presStyleCnt="0"/>
      <dgm:spPr/>
    </dgm:pt>
    <dgm:pt modelId="{7293D09F-3ABC-4C83-8E7F-3DBA4943DD7E}" type="pres">
      <dgm:prSet presAssocID="{18A9DCB0-2645-4AA0-BDFB-487C5912A6DD}" presName="bgRect" presStyleLbl="bgShp" presStyleIdx="2" presStyleCnt="6"/>
      <dgm:spPr/>
    </dgm:pt>
    <dgm:pt modelId="{A1FC1DF5-9DDC-4754-B215-44F59EADEDF4}" type="pres">
      <dgm:prSet presAssocID="{18A9DCB0-2645-4AA0-BDFB-487C5912A6DD}"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row circle"/>
        </a:ext>
      </dgm:extLst>
    </dgm:pt>
    <dgm:pt modelId="{2CD2560D-69E6-4EF4-913B-3A8D39167B68}" type="pres">
      <dgm:prSet presAssocID="{18A9DCB0-2645-4AA0-BDFB-487C5912A6DD}" presName="spaceRect" presStyleCnt="0"/>
      <dgm:spPr/>
    </dgm:pt>
    <dgm:pt modelId="{1CE26B26-7E23-4BED-9235-EFF98C666240}" type="pres">
      <dgm:prSet presAssocID="{18A9DCB0-2645-4AA0-BDFB-487C5912A6DD}" presName="parTx" presStyleLbl="revTx" presStyleIdx="2" presStyleCnt="6">
        <dgm:presLayoutVars>
          <dgm:chMax val="0"/>
          <dgm:chPref val="0"/>
        </dgm:presLayoutVars>
      </dgm:prSet>
      <dgm:spPr/>
    </dgm:pt>
    <dgm:pt modelId="{E7635700-CA39-4B61-BA82-030412FFCD70}" type="pres">
      <dgm:prSet presAssocID="{7AB9D285-9A08-4D65-872F-024DAE96DB99}" presName="sibTrans" presStyleCnt="0"/>
      <dgm:spPr/>
    </dgm:pt>
    <dgm:pt modelId="{5F89DCC1-9468-4D00-8287-7F436826231B}" type="pres">
      <dgm:prSet presAssocID="{867FA82C-71FA-45C1-AEB6-2DB1FED1F251}" presName="compNode" presStyleCnt="0"/>
      <dgm:spPr/>
    </dgm:pt>
    <dgm:pt modelId="{F95482E1-6D17-4291-8E98-A755CEF6C924}" type="pres">
      <dgm:prSet presAssocID="{867FA82C-71FA-45C1-AEB6-2DB1FED1F251}" presName="bgRect" presStyleLbl="bgShp" presStyleIdx="3" presStyleCnt="6"/>
      <dgm:spPr/>
    </dgm:pt>
    <dgm:pt modelId="{EFA10D0A-2BCA-4DC6-B36D-72DE4B75F5BB}" type="pres">
      <dgm:prSet presAssocID="{867FA82C-71FA-45C1-AEB6-2DB1FED1F25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onthly calendar"/>
        </a:ext>
      </dgm:extLst>
    </dgm:pt>
    <dgm:pt modelId="{334B0271-D149-48D9-9511-A2C500928584}" type="pres">
      <dgm:prSet presAssocID="{867FA82C-71FA-45C1-AEB6-2DB1FED1F251}" presName="spaceRect" presStyleCnt="0"/>
      <dgm:spPr/>
    </dgm:pt>
    <dgm:pt modelId="{A56C6D38-B327-45FB-AE44-DF27392CA704}" type="pres">
      <dgm:prSet presAssocID="{867FA82C-71FA-45C1-AEB6-2DB1FED1F251}" presName="parTx" presStyleLbl="revTx" presStyleIdx="3" presStyleCnt="6">
        <dgm:presLayoutVars>
          <dgm:chMax val="0"/>
          <dgm:chPref val="0"/>
        </dgm:presLayoutVars>
      </dgm:prSet>
      <dgm:spPr/>
    </dgm:pt>
    <dgm:pt modelId="{AFB2806B-1BB6-46BC-88C0-9E5E9621D8A0}" type="pres">
      <dgm:prSet presAssocID="{D9465D40-BC4D-4536-9F41-68C95ACDC2A8}" presName="sibTrans" presStyleCnt="0"/>
      <dgm:spPr/>
    </dgm:pt>
    <dgm:pt modelId="{162E6F95-D8D9-415B-9F41-AE7BF302DFAE}" type="pres">
      <dgm:prSet presAssocID="{FFC1B101-07AB-47A4-833E-57EEE1962F8E}" presName="compNode" presStyleCnt="0"/>
      <dgm:spPr/>
    </dgm:pt>
    <dgm:pt modelId="{2347B870-E02C-4CB5-B644-F4F821D3EF03}" type="pres">
      <dgm:prSet presAssocID="{FFC1B101-07AB-47A4-833E-57EEE1962F8E}" presName="bgRect" presStyleLbl="bgShp" presStyleIdx="4" presStyleCnt="6"/>
      <dgm:spPr/>
    </dgm:pt>
    <dgm:pt modelId="{DFD7D8EF-DEB6-49FC-AC2F-1DDF2DA4B58F}" type="pres">
      <dgm:prSet presAssocID="{FFC1B101-07AB-47A4-833E-57EEE1962F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16D3430D-7AFF-4549-A6C5-C5D43D2813BF}" type="pres">
      <dgm:prSet presAssocID="{FFC1B101-07AB-47A4-833E-57EEE1962F8E}" presName="spaceRect" presStyleCnt="0"/>
      <dgm:spPr/>
    </dgm:pt>
    <dgm:pt modelId="{086996ED-6F98-4387-BE3A-334C409A0D66}" type="pres">
      <dgm:prSet presAssocID="{FFC1B101-07AB-47A4-833E-57EEE1962F8E}" presName="parTx" presStyleLbl="revTx" presStyleIdx="4" presStyleCnt="6">
        <dgm:presLayoutVars>
          <dgm:chMax val="0"/>
          <dgm:chPref val="0"/>
        </dgm:presLayoutVars>
      </dgm:prSet>
      <dgm:spPr/>
    </dgm:pt>
    <dgm:pt modelId="{BB9456B8-788D-47D3-80A0-ADF2FAC799C6}" type="pres">
      <dgm:prSet presAssocID="{B9D2667F-8C8C-4005-A718-D6A479D4E52F}" presName="sibTrans" presStyleCnt="0"/>
      <dgm:spPr/>
    </dgm:pt>
    <dgm:pt modelId="{10B8D19D-224A-4E00-ADD8-7AC369D66458}" type="pres">
      <dgm:prSet presAssocID="{178484C5-8A36-4EBB-8CA3-81CA1C6670EE}" presName="compNode" presStyleCnt="0"/>
      <dgm:spPr/>
    </dgm:pt>
    <dgm:pt modelId="{24DA10FD-B6A6-410B-A01C-A4182DE2DF4D}" type="pres">
      <dgm:prSet presAssocID="{178484C5-8A36-4EBB-8CA3-81CA1C6670EE}" presName="bgRect" presStyleLbl="bgShp" presStyleIdx="5" presStyleCnt="6"/>
      <dgm:spPr/>
    </dgm:pt>
    <dgm:pt modelId="{72D37238-8481-4D26-8084-9631FE775572}" type="pres">
      <dgm:prSet presAssocID="{178484C5-8A36-4EBB-8CA3-81CA1C6670E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r"/>
        </a:ext>
      </dgm:extLst>
    </dgm:pt>
    <dgm:pt modelId="{E003C910-6F18-4637-9750-A19C5744AEE3}" type="pres">
      <dgm:prSet presAssocID="{178484C5-8A36-4EBB-8CA3-81CA1C6670EE}" presName="spaceRect" presStyleCnt="0"/>
      <dgm:spPr/>
    </dgm:pt>
    <dgm:pt modelId="{66C1DF02-9994-4700-8E8E-A3223FF25133}" type="pres">
      <dgm:prSet presAssocID="{178484C5-8A36-4EBB-8CA3-81CA1C6670EE}" presName="parTx" presStyleLbl="revTx" presStyleIdx="5" presStyleCnt="6">
        <dgm:presLayoutVars>
          <dgm:chMax val="0"/>
          <dgm:chPref val="0"/>
        </dgm:presLayoutVars>
      </dgm:prSet>
      <dgm:spPr/>
    </dgm:pt>
  </dgm:ptLst>
  <dgm:cxnLst>
    <dgm:cxn modelId="{EC8BA16F-6055-467C-B665-768DE19C9C2F}" srcId="{CE255184-E40A-4358-B85B-5FBF7728D0DE}" destId="{BE863F07-8E4C-4501-9308-8578A006B54D}" srcOrd="1" destOrd="0" parTransId="{3D26D29E-21BF-486D-A87A-25B47BC2E756}" sibTransId="{0FBC061B-B694-43FE-AAC7-94162CA5F459}"/>
    <dgm:cxn modelId="{26E72856-3282-46EF-89F6-4FC163C0E655}" type="presOf" srcId="{BE863F07-8E4C-4501-9308-8578A006B54D}" destId="{8CC2A571-8F31-4BD1-81A3-E7EA5D5F7E21}" srcOrd="0" destOrd="0" presId="urn:microsoft.com/office/officeart/2018/2/layout/IconVerticalSolidList"/>
    <dgm:cxn modelId="{36601F88-8C27-4944-9FCE-D371B9048A4F}" srcId="{CE255184-E40A-4358-B85B-5FBF7728D0DE}" destId="{18A9DCB0-2645-4AA0-BDFB-487C5912A6DD}" srcOrd="2" destOrd="0" parTransId="{E41E464B-C939-418E-AA31-77437EA9004E}" sibTransId="{7AB9D285-9A08-4D65-872F-024DAE96DB99}"/>
    <dgm:cxn modelId="{82B3D78C-EE15-4020-B353-7BF9059EFECA}" type="presOf" srcId="{178484C5-8A36-4EBB-8CA3-81CA1C6670EE}" destId="{66C1DF02-9994-4700-8E8E-A3223FF25133}" srcOrd="0" destOrd="0" presId="urn:microsoft.com/office/officeart/2018/2/layout/IconVerticalSolidList"/>
    <dgm:cxn modelId="{64FCCBA2-CB22-49C6-A463-FDB44A9C2729}" srcId="{CE255184-E40A-4358-B85B-5FBF7728D0DE}" destId="{FFC1B101-07AB-47A4-833E-57EEE1962F8E}" srcOrd="4" destOrd="0" parTransId="{0C2F8AE4-AC30-4518-B44B-1F6CF32BE63F}" sibTransId="{B9D2667F-8C8C-4005-A718-D6A479D4E52F}"/>
    <dgm:cxn modelId="{8AC262A3-AE0C-4F7D-A8F7-AE5F476F2023}" type="presOf" srcId="{18A9DCB0-2645-4AA0-BDFB-487C5912A6DD}" destId="{1CE26B26-7E23-4BED-9235-EFF98C666240}" srcOrd="0" destOrd="0" presId="urn:microsoft.com/office/officeart/2018/2/layout/IconVerticalSolidList"/>
    <dgm:cxn modelId="{7C6021B3-A6C3-42BC-BB36-D8321850B862}" type="presOf" srcId="{867FA82C-71FA-45C1-AEB6-2DB1FED1F251}" destId="{A56C6D38-B327-45FB-AE44-DF27392CA704}" srcOrd="0" destOrd="0" presId="urn:microsoft.com/office/officeart/2018/2/layout/IconVerticalSolidList"/>
    <dgm:cxn modelId="{57C4EBB3-4528-46BB-9450-05A67270E567}" type="presOf" srcId="{1A1625ED-439A-4740-89C9-4023A29957E3}" destId="{E5CB091A-71D4-4BB4-8E5D-D3C731596E54}" srcOrd="0" destOrd="0" presId="urn:microsoft.com/office/officeart/2018/2/layout/IconVerticalSolidList"/>
    <dgm:cxn modelId="{997A62C4-E781-4B5F-A4DF-3D576AE9FE2D}" srcId="{CE255184-E40A-4358-B85B-5FBF7728D0DE}" destId="{178484C5-8A36-4EBB-8CA3-81CA1C6670EE}" srcOrd="5" destOrd="0" parTransId="{D635AB97-B164-4FC6-8784-6C4FA9162111}" sibTransId="{293AF8E9-AEBC-4891-AAF1-E3315BC10D77}"/>
    <dgm:cxn modelId="{8A88FCC6-138C-46AC-9BA3-D5CE4A731FF0}" srcId="{CE255184-E40A-4358-B85B-5FBF7728D0DE}" destId="{1A1625ED-439A-4740-89C9-4023A29957E3}" srcOrd="0" destOrd="0" parTransId="{9AAC280D-ED79-433E-9E24-53C7D48BB985}" sibTransId="{29D6A1CB-0345-4969-85E9-EA88700888D6}"/>
    <dgm:cxn modelId="{0083E9CF-3238-40E7-A498-FADDB5F89F5E}" type="presOf" srcId="{CE255184-E40A-4358-B85B-5FBF7728D0DE}" destId="{65E2CA89-5360-415D-98B4-ED0049650FEF}" srcOrd="0" destOrd="0" presId="urn:microsoft.com/office/officeart/2018/2/layout/IconVerticalSolidList"/>
    <dgm:cxn modelId="{82EF4DD7-BDCA-4278-851A-2AFD9E1DEAEE}" type="presOf" srcId="{FFC1B101-07AB-47A4-833E-57EEE1962F8E}" destId="{086996ED-6F98-4387-BE3A-334C409A0D66}" srcOrd="0" destOrd="0" presId="urn:microsoft.com/office/officeart/2018/2/layout/IconVerticalSolidList"/>
    <dgm:cxn modelId="{229D55E5-FCD5-45BF-9153-AC29A822FA46}" srcId="{CE255184-E40A-4358-B85B-5FBF7728D0DE}" destId="{867FA82C-71FA-45C1-AEB6-2DB1FED1F251}" srcOrd="3" destOrd="0" parTransId="{5EBC8EA5-FF69-4DA6-BBE0-383479FC6654}" sibTransId="{D9465D40-BC4D-4536-9F41-68C95ACDC2A8}"/>
    <dgm:cxn modelId="{08664DE9-4BD0-44FA-ACA8-7B0F6467D7F7}" type="presParOf" srcId="{65E2CA89-5360-415D-98B4-ED0049650FEF}" destId="{1AF7AF99-1000-4DB6-A68E-4EE05E5614E8}" srcOrd="0" destOrd="0" presId="urn:microsoft.com/office/officeart/2018/2/layout/IconVerticalSolidList"/>
    <dgm:cxn modelId="{6340FAA2-065A-48C7-8611-60F77BE69290}" type="presParOf" srcId="{1AF7AF99-1000-4DB6-A68E-4EE05E5614E8}" destId="{4B69EAA9-50E6-4CC8-8CB0-5A92987DB12D}" srcOrd="0" destOrd="0" presId="urn:microsoft.com/office/officeart/2018/2/layout/IconVerticalSolidList"/>
    <dgm:cxn modelId="{DA635FF5-A3C9-4DAA-BCA4-DBAAC7EA6B4E}" type="presParOf" srcId="{1AF7AF99-1000-4DB6-A68E-4EE05E5614E8}" destId="{EEEADAD5-7352-40A1-91EA-F290A20AF1F9}" srcOrd="1" destOrd="0" presId="urn:microsoft.com/office/officeart/2018/2/layout/IconVerticalSolidList"/>
    <dgm:cxn modelId="{7F4B6144-1BDE-448B-8358-D501AD8E7CAE}" type="presParOf" srcId="{1AF7AF99-1000-4DB6-A68E-4EE05E5614E8}" destId="{C00A426C-28FF-4871-BD1B-3A8246EAE8E0}" srcOrd="2" destOrd="0" presId="urn:microsoft.com/office/officeart/2018/2/layout/IconVerticalSolidList"/>
    <dgm:cxn modelId="{30EB12D8-5CF5-4E67-A795-280D63178AD0}" type="presParOf" srcId="{1AF7AF99-1000-4DB6-A68E-4EE05E5614E8}" destId="{E5CB091A-71D4-4BB4-8E5D-D3C731596E54}" srcOrd="3" destOrd="0" presId="urn:microsoft.com/office/officeart/2018/2/layout/IconVerticalSolidList"/>
    <dgm:cxn modelId="{B6ACD38E-B9DF-43ED-8E8C-6D090666EA2D}" type="presParOf" srcId="{65E2CA89-5360-415D-98B4-ED0049650FEF}" destId="{28E1BFB0-92AD-491C-86A3-F87E36DCED34}" srcOrd="1" destOrd="0" presId="urn:microsoft.com/office/officeart/2018/2/layout/IconVerticalSolidList"/>
    <dgm:cxn modelId="{E2584339-F58C-4E43-8641-FA556901A6AC}" type="presParOf" srcId="{65E2CA89-5360-415D-98B4-ED0049650FEF}" destId="{68BB34C0-AC0A-4BBE-93E2-F8ECD7EE0FA3}" srcOrd="2" destOrd="0" presId="urn:microsoft.com/office/officeart/2018/2/layout/IconVerticalSolidList"/>
    <dgm:cxn modelId="{88CA87B9-4DFC-4B91-BCC8-1514F2550CBF}" type="presParOf" srcId="{68BB34C0-AC0A-4BBE-93E2-F8ECD7EE0FA3}" destId="{9A5D2D70-BDE3-4123-9B16-DE84BDCE6602}" srcOrd="0" destOrd="0" presId="urn:microsoft.com/office/officeart/2018/2/layout/IconVerticalSolidList"/>
    <dgm:cxn modelId="{A884E0FF-B77E-4EBD-ACA4-4E08B70226E4}" type="presParOf" srcId="{68BB34C0-AC0A-4BBE-93E2-F8ECD7EE0FA3}" destId="{427F83E6-2B45-4965-B6D4-696B1B175952}" srcOrd="1" destOrd="0" presId="urn:microsoft.com/office/officeart/2018/2/layout/IconVerticalSolidList"/>
    <dgm:cxn modelId="{9653BF4D-05C7-498C-9EF4-18560D81D789}" type="presParOf" srcId="{68BB34C0-AC0A-4BBE-93E2-F8ECD7EE0FA3}" destId="{463E56F7-CFCF-4A2D-9FFA-1A4CA7E42091}" srcOrd="2" destOrd="0" presId="urn:microsoft.com/office/officeart/2018/2/layout/IconVerticalSolidList"/>
    <dgm:cxn modelId="{0F2E7E36-E4F8-4831-875B-746D322DC31A}" type="presParOf" srcId="{68BB34C0-AC0A-4BBE-93E2-F8ECD7EE0FA3}" destId="{8CC2A571-8F31-4BD1-81A3-E7EA5D5F7E21}" srcOrd="3" destOrd="0" presId="urn:microsoft.com/office/officeart/2018/2/layout/IconVerticalSolidList"/>
    <dgm:cxn modelId="{FA6B9832-4061-4DCB-916D-064F9D049ABF}" type="presParOf" srcId="{65E2CA89-5360-415D-98B4-ED0049650FEF}" destId="{0E3DAE3E-4008-4538-AABC-FC3F0C46250B}" srcOrd="3" destOrd="0" presId="urn:microsoft.com/office/officeart/2018/2/layout/IconVerticalSolidList"/>
    <dgm:cxn modelId="{F665FFCE-E45D-4EF0-B602-90292E93D533}" type="presParOf" srcId="{65E2CA89-5360-415D-98B4-ED0049650FEF}" destId="{C339D714-256C-4EA2-B669-098930093046}" srcOrd="4" destOrd="0" presId="urn:microsoft.com/office/officeart/2018/2/layout/IconVerticalSolidList"/>
    <dgm:cxn modelId="{AC0D19CA-3C95-4CBE-B688-EBD504D52DBB}" type="presParOf" srcId="{C339D714-256C-4EA2-B669-098930093046}" destId="{7293D09F-3ABC-4C83-8E7F-3DBA4943DD7E}" srcOrd="0" destOrd="0" presId="urn:microsoft.com/office/officeart/2018/2/layout/IconVerticalSolidList"/>
    <dgm:cxn modelId="{22637DB7-E524-4992-92EC-9E3B9B456D88}" type="presParOf" srcId="{C339D714-256C-4EA2-B669-098930093046}" destId="{A1FC1DF5-9DDC-4754-B215-44F59EADEDF4}" srcOrd="1" destOrd="0" presId="urn:microsoft.com/office/officeart/2018/2/layout/IconVerticalSolidList"/>
    <dgm:cxn modelId="{A632BB77-C08D-4DC7-9C5C-DC096BF22D73}" type="presParOf" srcId="{C339D714-256C-4EA2-B669-098930093046}" destId="{2CD2560D-69E6-4EF4-913B-3A8D39167B68}" srcOrd="2" destOrd="0" presId="urn:microsoft.com/office/officeart/2018/2/layout/IconVerticalSolidList"/>
    <dgm:cxn modelId="{FBA586C7-7F1C-4E3C-B966-5D1E3CAE869A}" type="presParOf" srcId="{C339D714-256C-4EA2-B669-098930093046}" destId="{1CE26B26-7E23-4BED-9235-EFF98C666240}" srcOrd="3" destOrd="0" presId="urn:microsoft.com/office/officeart/2018/2/layout/IconVerticalSolidList"/>
    <dgm:cxn modelId="{51F90448-063D-4075-B8A1-022E77A59E0C}" type="presParOf" srcId="{65E2CA89-5360-415D-98B4-ED0049650FEF}" destId="{E7635700-CA39-4B61-BA82-030412FFCD70}" srcOrd="5" destOrd="0" presId="urn:microsoft.com/office/officeart/2018/2/layout/IconVerticalSolidList"/>
    <dgm:cxn modelId="{774C516F-3D31-44C4-9F52-D2F04E175E53}" type="presParOf" srcId="{65E2CA89-5360-415D-98B4-ED0049650FEF}" destId="{5F89DCC1-9468-4D00-8287-7F436826231B}" srcOrd="6" destOrd="0" presId="urn:microsoft.com/office/officeart/2018/2/layout/IconVerticalSolidList"/>
    <dgm:cxn modelId="{EB3ED914-DEED-4601-915F-226F713E2CCA}" type="presParOf" srcId="{5F89DCC1-9468-4D00-8287-7F436826231B}" destId="{F95482E1-6D17-4291-8E98-A755CEF6C924}" srcOrd="0" destOrd="0" presId="urn:microsoft.com/office/officeart/2018/2/layout/IconVerticalSolidList"/>
    <dgm:cxn modelId="{A9358670-6E9E-4C24-AD25-93469F3BFB80}" type="presParOf" srcId="{5F89DCC1-9468-4D00-8287-7F436826231B}" destId="{EFA10D0A-2BCA-4DC6-B36D-72DE4B75F5BB}" srcOrd="1" destOrd="0" presId="urn:microsoft.com/office/officeart/2018/2/layout/IconVerticalSolidList"/>
    <dgm:cxn modelId="{2A224D0A-1515-4366-9AAD-9357D0EF2075}" type="presParOf" srcId="{5F89DCC1-9468-4D00-8287-7F436826231B}" destId="{334B0271-D149-48D9-9511-A2C500928584}" srcOrd="2" destOrd="0" presId="urn:microsoft.com/office/officeart/2018/2/layout/IconVerticalSolidList"/>
    <dgm:cxn modelId="{1C969AAF-BFBA-42C8-8F01-89CB360D3807}" type="presParOf" srcId="{5F89DCC1-9468-4D00-8287-7F436826231B}" destId="{A56C6D38-B327-45FB-AE44-DF27392CA704}" srcOrd="3" destOrd="0" presId="urn:microsoft.com/office/officeart/2018/2/layout/IconVerticalSolidList"/>
    <dgm:cxn modelId="{A3ABEB65-B187-411B-81C2-3152F1CF3730}" type="presParOf" srcId="{65E2CA89-5360-415D-98B4-ED0049650FEF}" destId="{AFB2806B-1BB6-46BC-88C0-9E5E9621D8A0}" srcOrd="7" destOrd="0" presId="urn:microsoft.com/office/officeart/2018/2/layout/IconVerticalSolidList"/>
    <dgm:cxn modelId="{9B5F5137-7ECC-4743-A438-528CA3E1978A}" type="presParOf" srcId="{65E2CA89-5360-415D-98B4-ED0049650FEF}" destId="{162E6F95-D8D9-415B-9F41-AE7BF302DFAE}" srcOrd="8" destOrd="0" presId="urn:microsoft.com/office/officeart/2018/2/layout/IconVerticalSolidList"/>
    <dgm:cxn modelId="{D441A78B-3738-40C1-97E7-21B58732E82E}" type="presParOf" srcId="{162E6F95-D8D9-415B-9F41-AE7BF302DFAE}" destId="{2347B870-E02C-4CB5-B644-F4F821D3EF03}" srcOrd="0" destOrd="0" presId="urn:microsoft.com/office/officeart/2018/2/layout/IconVerticalSolidList"/>
    <dgm:cxn modelId="{2B61BC4A-C188-4F8E-A775-33365156A928}" type="presParOf" srcId="{162E6F95-D8D9-415B-9F41-AE7BF302DFAE}" destId="{DFD7D8EF-DEB6-49FC-AC2F-1DDF2DA4B58F}" srcOrd="1" destOrd="0" presId="urn:microsoft.com/office/officeart/2018/2/layout/IconVerticalSolidList"/>
    <dgm:cxn modelId="{987E1613-B393-4654-88AD-C461D3E5FE34}" type="presParOf" srcId="{162E6F95-D8D9-415B-9F41-AE7BF302DFAE}" destId="{16D3430D-7AFF-4549-A6C5-C5D43D2813BF}" srcOrd="2" destOrd="0" presId="urn:microsoft.com/office/officeart/2018/2/layout/IconVerticalSolidList"/>
    <dgm:cxn modelId="{C64C6BB8-8C97-4DB7-A317-E25370B481CA}" type="presParOf" srcId="{162E6F95-D8D9-415B-9F41-AE7BF302DFAE}" destId="{086996ED-6F98-4387-BE3A-334C409A0D66}" srcOrd="3" destOrd="0" presId="urn:microsoft.com/office/officeart/2018/2/layout/IconVerticalSolidList"/>
    <dgm:cxn modelId="{FE553F58-1C9E-4578-B893-EF85E5E2D574}" type="presParOf" srcId="{65E2CA89-5360-415D-98B4-ED0049650FEF}" destId="{BB9456B8-788D-47D3-80A0-ADF2FAC799C6}" srcOrd="9" destOrd="0" presId="urn:microsoft.com/office/officeart/2018/2/layout/IconVerticalSolidList"/>
    <dgm:cxn modelId="{0E2C021F-DAE6-4D48-88F6-0A5F03AB9FC0}" type="presParOf" srcId="{65E2CA89-5360-415D-98B4-ED0049650FEF}" destId="{10B8D19D-224A-4E00-ADD8-7AC369D66458}" srcOrd="10" destOrd="0" presId="urn:microsoft.com/office/officeart/2018/2/layout/IconVerticalSolidList"/>
    <dgm:cxn modelId="{A56728B5-DBA7-4913-9346-E42EFF748F88}" type="presParOf" srcId="{10B8D19D-224A-4E00-ADD8-7AC369D66458}" destId="{24DA10FD-B6A6-410B-A01C-A4182DE2DF4D}" srcOrd="0" destOrd="0" presId="urn:microsoft.com/office/officeart/2018/2/layout/IconVerticalSolidList"/>
    <dgm:cxn modelId="{42F4CB0E-040C-48E2-BAE5-F191CCA641A1}" type="presParOf" srcId="{10B8D19D-224A-4E00-ADD8-7AC369D66458}" destId="{72D37238-8481-4D26-8084-9631FE775572}" srcOrd="1" destOrd="0" presId="urn:microsoft.com/office/officeart/2018/2/layout/IconVerticalSolidList"/>
    <dgm:cxn modelId="{4B23A63D-9CEE-4F6E-A277-54290707B37F}" type="presParOf" srcId="{10B8D19D-224A-4E00-ADD8-7AC369D66458}" destId="{E003C910-6F18-4637-9750-A19C5744AEE3}" srcOrd="2" destOrd="0" presId="urn:microsoft.com/office/officeart/2018/2/layout/IconVerticalSolidList"/>
    <dgm:cxn modelId="{2F0F6291-4320-4B65-949E-33F067DDDD62}" type="presParOf" srcId="{10B8D19D-224A-4E00-ADD8-7AC369D66458}" destId="{66C1DF02-9994-4700-8E8E-A3223FF251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ACC6F-CF5C-47F4-855D-22D8C9B79CA6}">
      <dsp:nvSpPr>
        <dsp:cNvPr id="0" name=""/>
        <dsp:cNvSpPr/>
      </dsp:nvSpPr>
      <dsp:spPr>
        <a:xfrm>
          <a:off x="1212569" y="447474"/>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924BD0-C94D-46D7-844F-80DB8B04E184}">
      <dsp:nvSpPr>
        <dsp:cNvPr id="0" name=""/>
        <dsp:cNvSpPr/>
      </dsp:nvSpPr>
      <dsp:spPr>
        <a:xfrm>
          <a:off x="417971" y="2174438"/>
          <a:ext cx="2889450" cy="1116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 yellow taxi trip records include fields capturing pick-up and drop-off dates/times, pick-up and drop-off locations, trip distances, itemized fares, rate types, payment types, and driver-reported passenger counts. </a:t>
          </a:r>
        </a:p>
      </dsp:txBody>
      <dsp:txXfrm>
        <a:off x="417971" y="2174438"/>
        <a:ext cx="2889450" cy="1116650"/>
      </dsp:txXfrm>
    </dsp:sp>
    <dsp:sp modelId="{E8CA6022-64AE-45B2-899A-C4914A580476}">
      <dsp:nvSpPr>
        <dsp:cNvPr id="0" name=""/>
        <dsp:cNvSpPr/>
      </dsp:nvSpPr>
      <dsp:spPr>
        <a:xfrm>
          <a:off x="4607673" y="447474"/>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AC4D45-49BE-429C-AC32-1AE2F3A03687}">
      <dsp:nvSpPr>
        <dsp:cNvPr id="0" name=""/>
        <dsp:cNvSpPr/>
      </dsp:nvSpPr>
      <dsp:spPr>
        <a:xfrm>
          <a:off x="3813075" y="2174438"/>
          <a:ext cx="2889450" cy="1116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 data used in the attached datasets were collected and provided to the NYC Taxi and Limousine Commission (TLC) by technology providers authorized under the Taxicab &amp; Livery Passenger Enhancement Programs (TPEP/LPEP).</a:t>
          </a:r>
        </a:p>
      </dsp:txBody>
      <dsp:txXfrm>
        <a:off x="3813075" y="2174438"/>
        <a:ext cx="2889450" cy="1116650"/>
      </dsp:txXfrm>
    </dsp:sp>
    <dsp:sp modelId="{44A7678B-4876-44E2-9B0F-A544C9BC61CB}">
      <dsp:nvSpPr>
        <dsp:cNvPr id="0" name=""/>
        <dsp:cNvSpPr/>
      </dsp:nvSpPr>
      <dsp:spPr>
        <a:xfrm>
          <a:off x="8002777" y="447474"/>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58297-5A9D-474C-9A3A-00F196AAB084}">
      <dsp:nvSpPr>
        <dsp:cNvPr id="0" name=""/>
        <dsp:cNvSpPr/>
      </dsp:nvSpPr>
      <dsp:spPr>
        <a:xfrm>
          <a:off x="7208178" y="2174438"/>
          <a:ext cx="2889450" cy="1116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We used Azure blob storage to store our data files.</a:t>
          </a:r>
        </a:p>
      </dsp:txBody>
      <dsp:txXfrm>
        <a:off x="7208178" y="2174438"/>
        <a:ext cx="2889450" cy="1116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61A8F-C12F-4F8C-A191-A0E4734AFD17}">
      <dsp:nvSpPr>
        <dsp:cNvPr id="0" name=""/>
        <dsp:cNvSpPr/>
      </dsp:nvSpPr>
      <dsp:spPr>
        <a:xfrm>
          <a:off x="212335" y="9897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648290-5EF5-4A0B-BC6A-1A2C7FC7C3D3}">
      <dsp:nvSpPr>
        <dsp:cNvPr id="0" name=""/>
        <dsp:cNvSpPr/>
      </dsp:nvSpPr>
      <dsp:spPr>
        <a:xfrm>
          <a:off x="492877" y="379520"/>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B8C96F-435E-4C77-AA65-72190DC9E293}">
      <dsp:nvSpPr>
        <dsp:cNvPr id="0" name=""/>
        <dsp:cNvSpPr/>
      </dsp:nvSpPr>
      <dsp:spPr>
        <a:xfrm>
          <a:off x="1834517" y="9897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Cleaning</a:t>
          </a:r>
        </a:p>
      </dsp:txBody>
      <dsp:txXfrm>
        <a:off x="1834517" y="98978"/>
        <a:ext cx="3148942" cy="1335915"/>
      </dsp:txXfrm>
    </dsp:sp>
    <dsp:sp modelId="{6EA3D88B-D97D-468E-A77A-2A7138E74784}">
      <dsp:nvSpPr>
        <dsp:cNvPr id="0" name=""/>
        <dsp:cNvSpPr/>
      </dsp:nvSpPr>
      <dsp:spPr>
        <a:xfrm>
          <a:off x="5532139" y="98978"/>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40D3E-830E-4363-B4FC-6F3415F3641A}">
      <dsp:nvSpPr>
        <dsp:cNvPr id="0" name=""/>
        <dsp:cNvSpPr/>
      </dsp:nvSpPr>
      <dsp:spPr>
        <a:xfrm>
          <a:off x="5812681" y="37952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A1E30-D116-40A3-B746-BAEF0A794D1C}">
      <dsp:nvSpPr>
        <dsp:cNvPr id="0" name=""/>
        <dsp:cNvSpPr/>
      </dsp:nvSpPr>
      <dsp:spPr>
        <a:xfrm>
          <a:off x="7154322" y="9897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analysis and Visualization</a:t>
          </a:r>
        </a:p>
      </dsp:txBody>
      <dsp:txXfrm>
        <a:off x="7154322" y="98978"/>
        <a:ext cx="3148942" cy="1335915"/>
      </dsp:txXfrm>
    </dsp:sp>
    <dsp:sp modelId="{CAA8CB9B-C385-445F-80E5-B1D997FC7F70}">
      <dsp:nvSpPr>
        <dsp:cNvPr id="0" name=""/>
        <dsp:cNvSpPr/>
      </dsp:nvSpPr>
      <dsp:spPr>
        <a:xfrm>
          <a:off x="212335" y="2022681"/>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180CB-1F38-42D2-9A98-43D87A78E5A2}">
      <dsp:nvSpPr>
        <dsp:cNvPr id="0" name=""/>
        <dsp:cNvSpPr/>
      </dsp:nvSpPr>
      <dsp:spPr>
        <a:xfrm>
          <a:off x="492877" y="230322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0499D-DFDD-406E-A326-F9363608E78C}">
      <dsp:nvSpPr>
        <dsp:cNvPr id="0" name=""/>
        <dsp:cNvSpPr/>
      </dsp:nvSpPr>
      <dsp:spPr>
        <a:xfrm>
          <a:off x="1834517" y="202268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Recommend strategies</a:t>
          </a:r>
        </a:p>
      </dsp:txBody>
      <dsp:txXfrm>
        <a:off x="1834517" y="2022681"/>
        <a:ext cx="3148942" cy="1335915"/>
      </dsp:txXfrm>
    </dsp:sp>
    <dsp:sp modelId="{1E2814BA-E993-437A-B3E4-7779997BC336}">
      <dsp:nvSpPr>
        <dsp:cNvPr id="0" name=""/>
        <dsp:cNvSpPr/>
      </dsp:nvSpPr>
      <dsp:spPr>
        <a:xfrm>
          <a:off x="5532139" y="202268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E4491-F198-4099-B04A-52AA1EFF7F34}">
      <dsp:nvSpPr>
        <dsp:cNvPr id="0" name=""/>
        <dsp:cNvSpPr/>
      </dsp:nvSpPr>
      <dsp:spPr>
        <a:xfrm>
          <a:off x="5812681" y="230322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DA4048-6D7B-40B6-BB95-3BBC1B3F9620}">
      <dsp:nvSpPr>
        <dsp:cNvPr id="0" name=""/>
        <dsp:cNvSpPr/>
      </dsp:nvSpPr>
      <dsp:spPr>
        <a:xfrm>
          <a:off x="7154322" y="202268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Conclusion </a:t>
          </a:r>
        </a:p>
      </dsp:txBody>
      <dsp:txXfrm>
        <a:off x="7154322" y="202268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A60BD-5418-404C-8DCB-B647D142078D}">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27481-BE7D-485F-A467-65124EFBEE67}">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999C0-540E-4489-84BC-D52AF724E6D2}">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dirty="0"/>
            <a:t>Total amount is less than 0</a:t>
          </a:r>
          <a:endParaRPr lang="en-US" sz="1600" kern="1200" dirty="0"/>
        </a:p>
      </dsp:txBody>
      <dsp:txXfrm>
        <a:off x="1475925" y="877343"/>
        <a:ext cx="2188517" cy="928462"/>
      </dsp:txXfrm>
    </dsp:sp>
    <dsp:sp modelId="{B1E2AB5D-2898-4579-B28D-4FBB9BD51FD7}">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A1297-CDD9-4D72-AA0E-FBCA01CB9FF8}">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B6E72-6FDB-4544-86D9-EFF289C94772}">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dirty="0"/>
            <a:t>Trip distance is 0 miles</a:t>
          </a:r>
          <a:endParaRPr lang="en-US" sz="1600" kern="1200" dirty="0"/>
        </a:p>
      </dsp:txBody>
      <dsp:txXfrm>
        <a:off x="5173193" y="877343"/>
        <a:ext cx="2188517" cy="928462"/>
      </dsp:txXfrm>
    </dsp:sp>
    <dsp:sp modelId="{CD1D0652-D4A0-4618-B5DB-EC1AB627176A}">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A6299-2238-4349-8C74-3D3223A6E0D1}">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F5F1F5-3213-43C2-B3C2-945EAF94C3CB}">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dirty="0"/>
            <a:t>Passenger count equal to 0</a:t>
          </a:r>
          <a:endParaRPr lang="en-US" sz="1600" kern="1200" dirty="0"/>
        </a:p>
      </dsp:txBody>
      <dsp:txXfrm>
        <a:off x="8870462" y="877343"/>
        <a:ext cx="2188517" cy="928462"/>
      </dsp:txXfrm>
    </dsp:sp>
    <dsp:sp modelId="{9A626F16-85C9-4549-BE80-579DBD3D598D}">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67D02-EEC0-4EFD-B5FC-B285182213E9}">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0EEAC-1DF5-4280-B7CC-585DDF9A0DF5}">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dirty="0"/>
            <a:t>Trips from the past (e.g. 2001), and trips from the future (e.g. 2090).</a:t>
          </a:r>
          <a:endParaRPr lang="en-US" sz="1600" kern="1200" dirty="0"/>
        </a:p>
      </dsp:txBody>
      <dsp:txXfrm>
        <a:off x="1475925" y="2545532"/>
        <a:ext cx="2188517" cy="928462"/>
      </dsp:txXfrm>
    </dsp:sp>
    <dsp:sp modelId="{CC6886E1-5CD8-4CB8-831A-B65D999E1E1E}">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6BA90-D57E-463B-AAC5-88FED0F2BF77}">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DDC3A6-16B8-4BE4-97CC-48E0C4196464}">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a:t>There were few trips with unknown vendors</a:t>
          </a:r>
          <a:endParaRPr lang="en-US" sz="1600" kern="1200"/>
        </a:p>
      </dsp:txBody>
      <dsp:txXfrm>
        <a:off x="5173193" y="2545532"/>
        <a:ext cx="2188517" cy="928462"/>
      </dsp:txXfrm>
    </dsp:sp>
    <dsp:sp modelId="{EFD7EFCE-43CA-4D27-A420-4459F0245153}">
      <dsp:nvSpPr>
        <dsp:cNvPr id="0" name=""/>
        <dsp:cNvSpPr/>
      </dsp:nvSpPr>
      <dsp:spPr>
        <a:xfrm>
          <a:off x="7743044" y="2545532"/>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57AEF-69FB-4747-B8C2-69BE9E9C8D7F}">
      <dsp:nvSpPr>
        <dsp:cNvPr id="0" name=""/>
        <dsp:cNvSpPr/>
      </dsp:nvSpPr>
      <dsp:spPr>
        <a:xfrm>
          <a:off x="7938021" y="2740509"/>
          <a:ext cx="538507" cy="5385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EC3A7-7EF3-46A0-8F0E-D60D8E29F796}">
      <dsp:nvSpPr>
        <dsp:cNvPr id="0" name=""/>
        <dsp:cNvSpPr/>
      </dsp:nvSpPr>
      <dsp:spPr>
        <a:xfrm>
          <a:off x="8870462"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i="1" kern="1200" dirty="0"/>
            <a:t>Filtered out such data. After filtering out such data we have a total of ~83 M trips</a:t>
          </a:r>
          <a:endParaRPr lang="en-US" sz="1600" kern="1200" dirty="0"/>
        </a:p>
      </dsp:txBody>
      <dsp:txXfrm>
        <a:off x="8870462" y="2545532"/>
        <a:ext cx="2188517" cy="928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C4E6C-61DD-4328-A6C1-CA156C206075}">
      <dsp:nvSpPr>
        <dsp:cNvPr id="0" name=""/>
        <dsp:cNvSpPr/>
      </dsp:nvSpPr>
      <dsp:spPr>
        <a:xfrm>
          <a:off x="1747800" y="6091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E3A757-59AB-46F8-A0B7-BA703B92FE70}">
      <dsp:nvSpPr>
        <dsp:cNvPr id="0" name=""/>
        <dsp:cNvSpPr/>
      </dsp:nvSpPr>
      <dsp:spPr>
        <a:xfrm>
          <a:off x="559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We derived hour, day of week, month from the date</a:t>
          </a:r>
        </a:p>
      </dsp:txBody>
      <dsp:txXfrm>
        <a:off x="559800" y="3023411"/>
        <a:ext cx="4320000" cy="720000"/>
      </dsp:txXfrm>
    </dsp:sp>
    <dsp:sp modelId="{B45B7975-DD28-40B6-8CFB-BF3EEBB40C0B}">
      <dsp:nvSpPr>
        <dsp:cNvPr id="0" name=""/>
        <dsp:cNvSpPr/>
      </dsp:nvSpPr>
      <dsp:spPr>
        <a:xfrm>
          <a:off x="6823800" y="6091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78163-A794-447A-AD02-F4346BEC6DBF}">
      <dsp:nvSpPr>
        <dsp:cNvPr id="0" name=""/>
        <dsp:cNvSpPr/>
      </dsp:nvSpPr>
      <dsp:spPr>
        <a:xfrm>
          <a:off x="5635800" y="302341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We also derived trip duration &amp; trip speed using trip distance.</a:t>
          </a:r>
        </a:p>
      </dsp:txBody>
      <dsp:txXfrm>
        <a:off x="5635800" y="3023411"/>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4CF0-2BAF-4FF5-AE0B-4266734A18F2}">
      <dsp:nvSpPr>
        <dsp:cNvPr id="0" name=""/>
        <dsp:cNvSpPr/>
      </dsp:nvSpPr>
      <dsp:spPr>
        <a:xfrm>
          <a:off x="10090" y="227238"/>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Rate code 2, 3</a:t>
          </a:r>
        </a:p>
      </dsp:txBody>
      <dsp:txXfrm>
        <a:off x="10090" y="227238"/>
        <a:ext cx="3426543" cy="1027963"/>
      </dsp:txXfrm>
    </dsp:sp>
    <dsp:sp modelId="{F37970B6-3262-4576-B19E-7359FB0F5011}">
      <dsp:nvSpPr>
        <dsp:cNvPr id="0" name=""/>
        <dsp:cNvSpPr/>
      </dsp:nvSpPr>
      <dsp:spPr>
        <a:xfrm>
          <a:off x="10090" y="1255201"/>
          <a:ext cx="3426543" cy="286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Rate codes 2 and 3 are to JFK and Newark Airports so it is not too surprising that there is extra charge.</a:t>
          </a:r>
        </a:p>
      </dsp:txBody>
      <dsp:txXfrm>
        <a:off x="10090" y="1255201"/>
        <a:ext cx="3426543" cy="2868897"/>
      </dsp:txXfrm>
    </dsp:sp>
    <dsp:sp modelId="{41783E65-743B-43CB-AE30-19D9213383A4}">
      <dsp:nvSpPr>
        <dsp:cNvPr id="0" name=""/>
        <dsp:cNvSpPr/>
      </dsp:nvSpPr>
      <dsp:spPr>
        <a:xfrm>
          <a:off x="3544528" y="227238"/>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Rate code 4</a:t>
          </a:r>
        </a:p>
      </dsp:txBody>
      <dsp:txXfrm>
        <a:off x="3544528" y="227238"/>
        <a:ext cx="3426543" cy="1027963"/>
      </dsp:txXfrm>
    </dsp:sp>
    <dsp:sp modelId="{8154B3D6-E655-40E8-8E79-69041376F3DA}">
      <dsp:nvSpPr>
        <dsp:cNvPr id="0" name=""/>
        <dsp:cNvSpPr/>
      </dsp:nvSpPr>
      <dsp:spPr>
        <a:xfrm>
          <a:off x="3544528" y="1255201"/>
          <a:ext cx="3426543" cy="286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dirty="0"/>
            <a:t>Rate code 4 is trips to Nassau County or Westchester County </a:t>
          </a:r>
        </a:p>
      </dsp:txBody>
      <dsp:txXfrm>
        <a:off x="3544528" y="1255201"/>
        <a:ext cx="3426543" cy="2868897"/>
      </dsp:txXfrm>
    </dsp:sp>
    <dsp:sp modelId="{4687BFBA-02BE-4737-B7E3-151C497E2AFF}">
      <dsp:nvSpPr>
        <dsp:cNvPr id="0" name=""/>
        <dsp:cNvSpPr/>
      </dsp:nvSpPr>
      <dsp:spPr>
        <a:xfrm>
          <a:off x="7078966" y="227238"/>
          <a:ext cx="3426543" cy="10279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dirty="0"/>
            <a:t>Rate code 5</a:t>
          </a:r>
        </a:p>
      </dsp:txBody>
      <dsp:txXfrm>
        <a:off x="7078966" y="227238"/>
        <a:ext cx="3426543" cy="1027963"/>
      </dsp:txXfrm>
    </dsp:sp>
    <dsp:sp modelId="{ACFE2A43-A741-41B6-B590-68C0A862B2F9}">
      <dsp:nvSpPr>
        <dsp:cNvPr id="0" name=""/>
        <dsp:cNvSpPr/>
      </dsp:nvSpPr>
      <dsp:spPr>
        <a:xfrm>
          <a:off x="7078966" y="1255201"/>
          <a:ext cx="3426543" cy="28688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Rate code 5 is for negotiated fares</a:t>
          </a:r>
        </a:p>
      </dsp:txBody>
      <dsp:txXfrm>
        <a:off x="7078966" y="1255201"/>
        <a:ext cx="3426543" cy="28688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687D2-9B6D-4DCB-8DC8-FB07988A05D3}">
      <dsp:nvSpPr>
        <dsp:cNvPr id="0" name=""/>
        <dsp:cNvSpPr/>
      </dsp:nvSpPr>
      <dsp:spPr>
        <a:xfrm>
          <a:off x="0" y="3276390"/>
          <a:ext cx="10515600" cy="107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Based on the predicted fare they can determine how much they can expect to receive and can more easily set and reach their goals.</a:t>
          </a:r>
        </a:p>
      </dsp:txBody>
      <dsp:txXfrm>
        <a:off x="0" y="3276390"/>
        <a:ext cx="10515600" cy="1075384"/>
      </dsp:txXfrm>
    </dsp:sp>
    <dsp:sp modelId="{0683172E-2E23-4D3D-9E6E-FE8E039EDB45}">
      <dsp:nvSpPr>
        <dsp:cNvPr id="0" name=""/>
        <dsp:cNvSpPr/>
      </dsp:nvSpPr>
      <dsp:spPr>
        <a:xfrm rot="10800000">
          <a:off x="0" y="1638579"/>
          <a:ext cx="10515600" cy="165394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Drivers can predict how much fare they can expect to receive on their next trip. </a:t>
          </a:r>
        </a:p>
      </dsp:txBody>
      <dsp:txXfrm rot="10800000">
        <a:off x="0" y="1638579"/>
        <a:ext cx="10515600" cy="1074681"/>
      </dsp:txXfrm>
    </dsp:sp>
    <dsp:sp modelId="{D05058C7-A098-4AEB-A56F-1D258CA71A4F}">
      <dsp:nvSpPr>
        <dsp:cNvPr id="0" name=""/>
        <dsp:cNvSpPr/>
      </dsp:nvSpPr>
      <dsp:spPr>
        <a:xfrm rot="10800000">
          <a:off x="0" y="769"/>
          <a:ext cx="10515600" cy="1653941"/>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We used the following features to predict the fare amount:</a:t>
          </a:r>
        </a:p>
      </dsp:txBody>
      <dsp:txXfrm rot="-10800000">
        <a:off x="0" y="769"/>
        <a:ext cx="10515600" cy="580533"/>
      </dsp:txXfrm>
    </dsp:sp>
    <dsp:sp modelId="{E0C288B7-F723-4AC7-82C8-910554CA10BE}">
      <dsp:nvSpPr>
        <dsp:cNvPr id="0" name=""/>
        <dsp:cNvSpPr/>
      </dsp:nvSpPr>
      <dsp:spPr>
        <a:xfrm>
          <a:off x="0" y="581302"/>
          <a:ext cx="1314449" cy="4945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pick_up_borough</a:t>
          </a:r>
          <a:endParaRPr lang="en-US" sz="1200" kern="1200" dirty="0"/>
        </a:p>
      </dsp:txBody>
      <dsp:txXfrm>
        <a:off x="0" y="581302"/>
        <a:ext cx="1314449" cy="494528"/>
      </dsp:txXfrm>
    </dsp:sp>
    <dsp:sp modelId="{0B1608C7-1BC2-424C-B5B4-CCDC935A0093}">
      <dsp:nvSpPr>
        <dsp:cNvPr id="0" name=""/>
        <dsp:cNvSpPr/>
      </dsp:nvSpPr>
      <dsp:spPr>
        <a:xfrm>
          <a:off x="1314450" y="581302"/>
          <a:ext cx="1314449" cy="4945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pick_up_zone</a:t>
          </a:r>
          <a:endParaRPr lang="en-US" sz="1200" kern="1200" dirty="0"/>
        </a:p>
      </dsp:txBody>
      <dsp:txXfrm>
        <a:off x="1314450" y="581302"/>
        <a:ext cx="1314449" cy="494528"/>
      </dsp:txXfrm>
    </dsp:sp>
    <dsp:sp modelId="{1EA88558-FF3C-4E2E-B9C4-F7F1071AE02C}">
      <dsp:nvSpPr>
        <dsp:cNvPr id="0" name=""/>
        <dsp:cNvSpPr/>
      </dsp:nvSpPr>
      <dsp:spPr>
        <a:xfrm>
          <a:off x="2628900" y="581302"/>
          <a:ext cx="1314449" cy="4945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drop_off_borough</a:t>
          </a:r>
          <a:endParaRPr lang="en-US" sz="1200" kern="1200" dirty="0"/>
        </a:p>
      </dsp:txBody>
      <dsp:txXfrm>
        <a:off x="2628900" y="581302"/>
        <a:ext cx="1314449" cy="494528"/>
      </dsp:txXfrm>
    </dsp:sp>
    <dsp:sp modelId="{B929C5D3-7D05-4E19-9DC0-700995D8FFF7}">
      <dsp:nvSpPr>
        <dsp:cNvPr id="0" name=""/>
        <dsp:cNvSpPr/>
      </dsp:nvSpPr>
      <dsp:spPr>
        <a:xfrm>
          <a:off x="3943350" y="581302"/>
          <a:ext cx="1314449" cy="49452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drop_off_zone</a:t>
          </a:r>
          <a:endParaRPr lang="en-US" sz="1200" kern="1200" dirty="0"/>
        </a:p>
      </dsp:txBody>
      <dsp:txXfrm>
        <a:off x="3943350" y="581302"/>
        <a:ext cx="1314449" cy="494528"/>
      </dsp:txXfrm>
    </dsp:sp>
    <dsp:sp modelId="{3B448C3E-D788-478C-87D1-D5D480ECCA8B}">
      <dsp:nvSpPr>
        <dsp:cNvPr id="0" name=""/>
        <dsp:cNvSpPr/>
      </dsp:nvSpPr>
      <dsp:spPr>
        <a:xfrm>
          <a:off x="5257800" y="581302"/>
          <a:ext cx="1314449" cy="49452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dayofweek</a:t>
          </a:r>
          <a:endParaRPr lang="en-US" sz="1200" kern="1200" dirty="0"/>
        </a:p>
      </dsp:txBody>
      <dsp:txXfrm>
        <a:off x="5257800" y="581302"/>
        <a:ext cx="1314449" cy="494528"/>
      </dsp:txXfrm>
    </dsp:sp>
    <dsp:sp modelId="{D8BEC5BF-A05C-48AE-A3A5-21B446D64D55}">
      <dsp:nvSpPr>
        <dsp:cNvPr id="0" name=""/>
        <dsp:cNvSpPr/>
      </dsp:nvSpPr>
      <dsp:spPr>
        <a:xfrm>
          <a:off x="6572249" y="581302"/>
          <a:ext cx="1314449" cy="4945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hour</a:t>
          </a:r>
        </a:p>
      </dsp:txBody>
      <dsp:txXfrm>
        <a:off x="6572249" y="581302"/>
        <a:ext cx="1314449" cy="494528"/>
      </dsp:txXfrm>
    </dsp:sp>
    <dsp:sp modelId="{427AD1C6-34A5-4D44-8116-36501DF8B9A0}">
      <dsp:nvSpPr>
        <dsp:cNvPr id="0" name=""/>
        <dsp:cNvSpPr/>
      </dsp:nvSpPr>
      <dsp:spPr>
        <a:xfrm>
          <a:off x="7886700" y="581302"/>
          <a:ext cx="1314449" cy="4945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trip_distance</a:t>
          </a:r>
        </a:p>
      </dsp:txBody>
      <dsp:txXfrm>
        <a:off x="7886700" y="581302"/>
        <a:ext cx="1314449" cy="494528"/>
      </dsp:txXfrm>
    </dsp:sp>
    <dsp:sp modelId="{C34B206D-E64F-43E0-A1E0-ADA830EADF98}">
      <dsp:nvSpPr>
        <dsp:cNvPr id="0" name=""/>
        <dsp:cNvSpPr/>
      </dsp:nvSpPr>
      <dsp:spPr>
        <a:xfrm>
          <a:off x="9201150" y="581302"/>
          <a:ext cx="1314449" cy="4945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trip_duration_min</a:t>
          </a:r>
          <a:endParaRPr lang="en-US" sz="1200" kern="1200" dirty="0"/>
        </a:p>
      </dsp:txBody>
      <dsp:txXfrm>
        <a:off x="9201150" y="581302"/>
        <a:ext cx="1314449" cy="4945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EECB7-7566-4A62-B4B7-3B353B2076F3}">
      <dsp:nvSpPr>
        <dsp:cNvPr id="0" name=""/>
        <dsp:cNvSpPr/>
      </dsp:nvSpPr>
      <dsp:spPr>
        <a:xfrm>
          <a:off x="679050" y="578771"/>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AC4F8-1FB6-4936-A2B9-0D1419755D76}">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AC41DB-496E-4D00-B53E-95125B60C99C}">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Reduced loss of income </a:t>
          </a:r>
        </a:p>
      </dsp:txBody>
      <dsp:txXfrm>
        <a:off x="75768" y="3053772"/>
        <a:ext cx="3093750" cy="720000"/>
      </dsp:txXfrm>
    </dsp:sp>
    <dsp:sp modelId="{FDCC26D8-CDC5-4AC0-9B79-48D4330F320C}">
      <dsp:nvSpPr>
        <dsp:cNvPr id="0" name=""/>
        <dsp:cNvSpPr/>
      </dsp:nvSpPr>
      <dsp:spPr>
        <a:xfrm>
          <a:off x="4314206" y="578771"/>
          <a:ext cx="1887187" cy="1887187"/>
        </a:xfrm>
        <a:prstGeom prst="ellipse">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dsp:style>
    </dsp:sp>
    <dsp:sp modelId="{EC9C9852-7665-46A5-8FEE-A9F3E236B638}">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19B85-187D-4FC2-9EA2-FE8EF0F20D8E}">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Reduced wait times</a:t>
          </a:r>
        </a:p>
      </dsp:txBody>
      <dsp:txXfrm>
        <a:off x="3710925" y="3053772"/>
        <a:ext cx="3093750" cy="720000"/>
      </dsp:txXfrm>
    </dsp:sp>
    <dsp:sp modelId="{2FE5FCD4-CB30-4F0E-9AE6-49B872761766}">
      <dsp:nvSpPr>
        <dsp:cNvPr id="0" name=""/>
        <dsp:cNvSpPr/>
      </dsp:nvSpPr>
      <dsp:spPr>
        <a:xfrm>
          <a:off x="7949362" y="578771"/>
          <a:ext cx="1887187" cy="1887187"/>
        </a:xfrm>
        <a:prstGeom prst="ellipse">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C819D588-EE12-459F-8F28-6679FCAD8DC6}">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ECDBAD-492C-4A5D-9B53-5639AB74F027}">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Understand various features that yields the highest fare amount</a:t>
          </a:r>
        </a:p>
      </dsp:txBody>
      <dsp:txXfrm>
        <a:off x="7346081" y="3053772"/>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9EAA9-50E6-4CC8-8CB0-5A92987DB12D}">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ADAD5-7352-40A1-91EA-F290A20AF1F9}">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CB091A-71D4-4BB4-8E5D-D3C731596E54}">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High frequency of trips between 5-7 pm during weekdays</a:t>
          </a:r>
        </a:p>
      </dsp:txBody>
      <dsp:txXfrm>
        <a:off x="937002" y="1903"/>
        <a:ext cx="5576601" cy="811257"/>
      </dsp:txXfrm>
    </dsp:sp>
    <dsp:sp modelId="{9A5D2D70-BDE3-4123-9B16-DE84BDCE6602}">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F83E6-2B45-4965-B6D4-696B1B175952}">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2A571-8F31-4BD1-81A3-E7EA5D5F7E2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Overall less trips on Sundays, but the best time is 5-6 am and 11 pm. </a:t>
          </a:r>
        </a:p>
      </dsp:txBody>
      <dsp:txXfrm>
        <a:off x="937002" y="1015975"/>
        <a:ext cx="5576601" cy="811257"/>
      </dsp:txXfrm>
    </dsp:sp>
    <dsp:sp modelId="{7293D09F-3ABC-4C83-8E7F-3DBA4943DD7E}">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1DF5-9DDC-4754-B215-44F59EADEDF4}">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26B26-7E23-4BED-9235-EFF98C666240}">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High fair, frequent pickups and tips at late night to early morning hours due to nightlife in NYC on the weekend.</a:t>
          </a:r>
        </a:p>
      </dsp:txBody>
      <dsp:txXfrm>
        <a:off x="937002" y="2030048"/>
        <a:ext cx="5576601" cy="811257"/>
      </dsp:txXfrm>
    </dsp:sp>
    <dsp:sp modelId="{F95482E1-6D17-4291-8E98-A755CEF6C924}">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10D0A-2BCA-4DC6-B36D-72DE4B75F5BB}">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C6D38-B327-45FB-AE44-DF27392CA704}">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Thursday 1-4 pm and 4 am: Best time for trips</a:t>
          </a:r>
        </a:p>
      </dsp:txBody>
      <dsp:txXfrm>
        <a:off x="937002" y="3044120"/>
        <a:ext cx="5576601" cy="811257"/>
      </dsp:txXfrm>
    </dsp:sp>
    <dsp:sp modelId="{2347B870-E02C-4CB5-B644-F4F821D3EF03}">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7D8EF-DEB6-49FC-AC2F-1DDF2DA4B58F}">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6996ED-6F98-4387-BE3A-334C409A0D66}">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Average fare amount is high between 3-6 am and 2-4 pm</a:t>
          </a:r>
        </a:p>
      </dsp:txBody>
      <dsp:txXfrm>
        <a:off x="937002" y="4058192"/>
        <a:ext cx="5576601" cy="811257"/>
      </dsp:txXfrm>
    </dsp:sp>
    <dsp:sp modelId="{24DA10FD-B6A6-410B-A01C-A4182DE2DF4D}">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37238-8481-4D26-8084-9631FE775572}">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1DF02-9994-4700-8E8E-A3223FF25133}">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100000"/>
            </a:lnSpc>
            <a:spcBef>
              <a:spcPct val="0"/>
            </a:spcBef>
            <a:spcAft>
              <a:spcPct val="35000"/>
            </a:spcAft>
            <a:buNone/>
          </a:pPr>
          <a:r>
            <a:rPr lang="en-US" sz="1800" kern="1200" dirty="0"/>
            <a:t>Trips to EWR would help in getting a higher fare.</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707A-EA4C-409C-A2C8-8C9D99D0B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AD749-CCE9-4C0E-98BD-360E13437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31A30-0309-43C4-B414-416D4528439D}"/>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B67203A2-6875-4E5E-B647-CB3270E3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AD3E-4A23-4EB3-9675-8C852BB72363}"/>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110964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D5CE-D086-4293-8022-11D5E27B8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CBD7D9-284E-4CC2-8CA1-168451967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771BF-BC0A-4347-BF33-14E22724E20B}"/>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C65DE839-E108-454E-B1A0-2560162D6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8A942-70D9-41FE-B333-6C4D8BBBD4BB}"/>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70425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9A960-FE27-4C90-8791-56305F6B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F637AF-686C-4108-9BFA-CBA1A902E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16337-B036-40F2-8261-22D062A12DE7}"/>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30597BB2-CA11-4FC3-B0C7-DABD8F4EB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E8C87-8A43-45E9-8164-EB414EB5C9AD}"/>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257542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5402-F5E0-4557-A35C-F02DC8FAB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6C965-38BE-404F-A318-EB32A9140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D5CA8-55AF-4486-BC54-DFD7A45A31DF}"/>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EC080F34-BC27-4151-8E99-EAA13985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19F06-7D45-4E80-B7B0-31FFF8A874E3}"/>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8526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1F4C-04E1-428A-9B1C-BB368D1F0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7D482-318F-43DE-9B10-A7511C272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00C499-04C6-4E67-83B3-414DC5F37920}"/>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E4F6637D-1B0F-4EE0-9236-BB392F3DD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4BB2B-8409-4001-A21F-13BBA3853D08}"/>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11687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0F7A-118F-4CDA-951F-70A554B29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83981-31C1-48A2-8C41-B8D9CC9A0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2AF55-B243-45E2-8569-F81220DF6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D70129-3E11-4E25-993E-EF6C97C5AFEC}"/>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6" name="Footer Placeholder 5">
            <a:extLst>
              <a:ext uri="{FF2B5EF4-FFF2-40B4-BE49-F238E27FC236}">
                <a16:creationId xmlns:a16="http://schemas.microsoft.com/office/drawing/2014/main" id="{7184FDE0-0F5E-468D-9066-AB65327C1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EA660-FA2A-4148-B093-188CDC3CADF9}"/>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211996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A39A-C3F7-4CF6-B40A-D98F572223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02E260-2273-447A-91FF-85A15BC41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5CB8B-72D5-4A46-A0B9-580D111BB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564549-814E-4D09-B2E9-1BA270931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B177B7-71E3-44E7-940D-7842435E6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F4BB95-5BE7-4CA1-ABE7-7D42A0BBDA63}"/>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8" name="Footer Placeholder 7">
            <a:extLst>
              <a:ext uri="{FF2B5EF4-FFF2-40B4-BE49-F238E27FC236}">
                <a16:creationId xmlns:a16="http://schemas.microsoft.com/office/drawing/2014/main" id="{48B5FE09-3A50-451F-AEFF-439AB63D5C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A357D-CE26-49E1-B327-A4D45630E089}"/>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85683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1DB1-6547-420F-B8BA-FE72A3B1A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E7CFE-92AA-4F1C-BF1E-4C5226DC66E6}"/>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4" name="Footer Placeholder 3">
            <a:extLst>
              <a:ext uri="{FF2B5EF4-FFF2-40B4-BE49-F238E27FC236}">
                <a16:creationId xmlns:a16="http://schemas.microsoft.com/office/drawing/2014/main" id="{1D4332EA-C17F-4580-B065-A4965DA64D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00CC4-FC4A-41D7-BC98-03D2B1699A43}"/>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42239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EBBCA-116C-44DE-8A50-EDAB9321C2D7}"/>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3" name="Footer Placeholder 2">
            <a:extLst>
              <a:ext uri="{FF2B5EF4-FFF2-40B4-BE49-F238E27FC236}">
                <a16:creationId xmlns:a16="http://schemas.microsoft.com/office/drawing/2014/main" id="{E22435C8-7EC3-490B-95FD-76779E96C5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8B99D1-7C06-4B99-BD58-37E6C52C2B36}"/>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345133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DF04-57C1-4259-A62B-ACC27C922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553AC-6CE8-453C-AE33-B878EDA93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DF54EF-77DC-45D5-A110-D9594FF85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D4BEE-FD39-4E9A-861F-E93636AA7D9D}"/>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6" name="Footer Placeholder 5">
            <a:extLst>
              <a:ext uri="{FF2B5EF4-FFF2-40B4-BE49-F238E27FC236}">
                <a16:creationId xmlns:a16="http://schemas.microsoft.com/office/drawing/2014/main" id="{8F006417-4FF1-40DC-9D5F-B46E1F65F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BA949-D7DD-4062-B719-E1A6230722DF}"/>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357437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F9C7-DF3A-4F23-A656-8A015E486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C601F0-B954-4C75-8071-D4BB6B634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D590F4-3E05-4243-B672-DFD2907FE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64451-C543-465D-9BB0-315359FE4061}"/>
              </a:ext>
            </a:extLst>
          </p:cNvPr>
          <p:cNvSpPr>
            <a:spLocks noGrp="1"/>
          </p:cNvSpPr>
          <p:nvPr>
            <p:ph type="dt" sz="half" idx="10"/>
          </p:nvPr>
        </p:nvSpPr>
        <p:spPr/>
        <p:txBody>
          <a:bodyPr/>
          <a:lstStyle/>
          <a:p>
            <a:fld id="{3EC1771E-4651-4012-AA41-C22A6904A548}" type="datetimeFigureOut">
              <a:rPr lang="en-US" smtClean="0"/>
              <a:t>1/6/2021</a:t>
            </a:fld>
            <a:endParaRPr lang="en-US"/>
          </a:p>
        </p:txBody>
      </p:sp>
      <p:sp>
        <p:nvSpPr>
          <p:cNvPr id="6" name="Footer Placeholder 5">
            <a:extLst>
              <a:ext uri="{FF2B5EF4-FFF2-40B4-BE49-F238E27FC236}">
                <a16:creationId xmlns:a16="http://schemas.microsoft.com/office/drawing/2014/main" id="{615A5BF9-35EA-4E79-B11F-C403C6458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87B68-6CC2-4547-A1B8-0BB4F72D8B84}"/>
              </a:ext>
            </a:extLst>
          </p:cNvPr>
          <p:cNvSpPr>
            <a:spLocks noGrp="1"/>
          </p:cNvSpPr>
          <p:nvPr>
            <p:ph type="sldNum" sz="quarter" idx="12"/>
          </p:nvPr>
        </p:nvSpPr>
        <p:spPr/>
        <p:txBody>
          <a:bodyPr/>
          <a:lstStyle/>
          <a:p>
            <a:fld id="{CF1B22EF-09A0-4F3A-9367-FCA5F4E50DBD}" type="slidenum">
              <a:rPr lang="en-US" smtClean="0"/>
              <a:t>‹#›</a:t>
            </a:fld>
            <a:endParaRPr lang="en-US"/>
          </a:p>
        </p:txBody>
      </p:sp>
    </p:spTree>
    <p:extLst>
      <p:ext uri="{BB962C8B-B14F-4D97-AF65-F5344CB8AC3E}">
        <p14:creationId xmlns:p14="http://schemas.microsoft.com/office/powerpoint/2010/main" val="39877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A43E5-A68D-43F5-AE41-D2516303B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B91C1-CC6D-4567-8FE4-81ED29A6E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94324-79DE-4E10-9AF7-DD4154D56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1771E-4651-4012-AA41-C22A6904A548}" type="datetimeFigureOut">
              <a:rPr lang="en-US" smtClean="0"/>
              <a:t>1/6/2021</a:t>
            </a:fld>
            <a:endParaRPr lang="en-US"/>
          </a:p>
        </p:txBody>
      </p:sp>
      <p:sp>
        <p:nvSpPr>
          <p:cNvPr id="5" name="Footer Placeholder 4">
            <a:extLst>
              <a:ext uri="{FF2B5EF4-FFF2-40B4-BE49-F238E27FC236}">
                <a16:creationId xmlns:a16="http://schemas.microsoft.com/office/drawing/2014/main" id="{2D7BBEC4-FDA6-463F-8148-E742A258E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6091B-BFFE-4399-B628-014A56C8C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B22EF-09A0-4F3A-9367-FCA5F4E50DBD}" type="slidenum">
              <a:rPr lang="en-US" smtClean="0"/>
              <a:t>‹#›</a:t>
            </a:fld>
            <a:endParaRPr lang="en-US"/>
          </a:p>
        </p:txBody>
      </p:sp>
    </p:spTree>
    <p:extLst>
      <p:ext uri="{BB962C8B-B14F-4D97-AF65-F5344CB8AC3E}">
        <p14:creationId xmlns:p14="http://schemas.microsoft.com/office/powerpoint/2010/main" val="1773204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axi-city-yellow-street-nyc-usa-886116/"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Yellow_cabs_03.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hyperlink" Target="https://inspiringsocsci.pressbooks.com/front-matter/a-huge-thank-you/" TargetMode="External"/><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help-information-problem-solution-1013700/"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16/08/here-is-why-you-need-to-formulate-driving-strategies-for-your-company/"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ar driving down a busy city street&#10;&#10;Description automatically generated">
            <a:extLst>
              <a:ext uri="{FF2B5EF4-FFF2-40B4-BE49-F238E27FC236}">
                <a16:creationId xmlns:a16="http://schemas.microsoft.com/office/drawing/2014/main" id="{F45A7C16-2127-4FAE-83FA-1B4D513614F5}"/>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30"/>
          <a:stretch/>
        </p:blipFill>
        <p:spPr>
          <a:xfrm>
            <a:off x="-119270" y="1"/>
            <a:ext cx="12191980" cy="6857999"/>
          </a:xfrm>
          <a:prstGeom prst="rect">
            <a:avLst/>
          </a:prstGeom>
        </p:spPr>
      </p:pic>
      <p:sp>
        <p:nvSpPr>
          <p:cNvPr id="2" name="Title 1">
            <a:extLst>
              <a:ext uri="{FF2B5EF4-FFF2-40B4-BE49-F238E27FC236}">
                <a16:creationId xmlns:a16="http://schemas.microsoft.com/office/drawing/2014/main" id="{768CE2E1-AF50-4F1A-B726-7E2AA067538E}"/>
              </a:ext>
            </a:extLst>
          </p:cNvPr>
          <p:cNvSpPr>
            <a:spLocks noGrp="1"/>
          </p:cNvSpPr>
          <p:nvPr>
            <p:ph type="ctrTitle"/>
          </p:nvPr>
        </p:nvSpPr>
        <p:spPr>
          <a:xfrm>
            <a:off x="1258956" y="-441394"/>
            <a:ext cx="9144000" cy="2900518"/>
          </a:xfrm>
        </p:spPr>
        <p:txBody>
          <a:bodyPr>
            <a:normAutofit/>
          </a:bodyPr>
          <a:lstStyle/>
          <a:p>
            <a:r>
              <a:rPr lang="en-US" sz="8000" b="1" dirty="0"/>
              <a:t>NYC Yellow TAXI</a:t>
            </a:r>
          </a:p>
        </p:txBody>
      </p:sp>
      <p:sp>
        <p:nvSpPr>
          <p:cNvPr id="3" name="Subtitle 2">
            <a:extLst>
              <a:ext uri="{FF2B5EF4-FFF2-40B4-BE49-F238E27FC236}">
                <a16:creationId xmlns:a16="http://schemas.microsoft.com/office/drawing/2014/main" id="{4516E38F-7E93-4BBF-A364-06E423B4A71D}"/>
              </a:ext>
            </a:extLst>
          </p:cNvPr>
          <p:cNvSpPr>
            <a:spLocks noGrp="1"/>
          </p:cNvSpPr>
          <p:nvPr>
            <p:ph type="subTitle" idx="1"/>
          </p:nvPr>
        </p:nvSpPr>
        <p:spPr>
          <a:xfrm>
            <a:off x="440788" y="4652321"/>
            <a:ext cx="9144000" cy="2013521"/>
          </a:xfrm>
        </p:spPr>
        <p:txBody>
          <a:bodyPr>
            <a:noAutofit/>
          </a:bodyPr>
          <a:lstStyle/>
          <a:p>
            <a:pPr lvl="1" algn="l">
              <a:lnSpc>
                <a:spcPct val="100000"/>
              </a:lnSpc>
            </a:pPr>
            <a:endParaRPr lang="en-US" sz="1600" dirty="0">
              <a:solidFill>
                <a:srgbClr val="FFFFFF"/>
              </a:solidFill>
            </a:endParaRPr>
          </a:p>
          <a:p>
            <a:pPr lvl="1" algn="l">
              <a:lnSpc>
                <a:spcPct val="100000"/>
              </a:lnSpc>
            </a:pPr>
            <a:endParaRPr lang="en-US" sz="1600" dirty="0">
              <a:solidFill>
                <a:srgbClr val="FFFFFF"/>
              </a:solidFill>
            </a:endParaRPr>
          </a:p>
          <a:p>
            <a:pPr lvl="1" algn="l">
              <a:lnSpc>
                <a:spcPct val="100000"/>
              </a:lnSpc>
            </a:pPr>
            <a:endParaRPr lang="en-US" sz="1600" dirty="0">
              <a:solidFill>
                <a:srgbClr val="FFFFFF"/>
              </a:solidFill>
            </a:endParaRPr>
          </a:p>
          <a:p>
            <a:pPr lvl="1" algn="l">
              <a:lnSpc>
                <a:spcPct val="100000"/>
              </a:lnSpc>
            </a:pPr>
            <a:endParaRPr lang="en-US" sz="1600" dirty="0">
              <a:solidFill>
                <a:srgbClr val="FFFFFF"/>
              </a:solidFill>
            </a:endParaRPr>
          </a:p>
          <a:p>
            <a:pPr lvl="1" algn="l">
              <a:lnSpc>
                <a:spcPct val="100000"/>
              </a:lnSpc>
            </a:pPr>
            <a:endParaRPr lang="en-US" sz="1600" dirty="0">
              <a:solidFill>
                <a:srgbClr val="FFFFFF"/>
              </a:solidFill>
            </a:endParaRPr>
          </a:p>
          <a:p>
            <a:pPr lvl="1" algn="l">
              <a:lnSpc>
                <a:spcPct val="100000"/>
              </a:lnSpc>
            </a:pPr>
            <a:r>
              <a:rPr lang="en-US" sz="1600">
                <a:solidFill>
                  <a:srgbClr val="FFFFFF"/>
                </a:solidFill>
              </a:rPr>
              <a:t>- Sai </a:t>
            </a:r>
            <a:r>
              <a:rPr lang="en-US" sz="1600" dirty="0">
                <a:solidFill>
                  <a:srgbClr val="FFFFFF"/>
                </a:solidFill>
              </a:rPr>
              <a:t>Kumar Reddy Gheereddy</a:t>
            </a:r>
          </a:p>
          <a:p>
            <a:pPr algn="l"/>
            <a:endParaRPr lang="en-US" sz="1600" dirty="0">
              <a:solidFill>
                <a:srgbClr val="FFFFFF"/>
              </a:solidFill>
            </a:endParaRPr>
          </a:p>
        </p:txBody>
      </p:sp>
    </p:spTree>
    <p:extLst>
      <p:ext uri="{BB962C8B-B14F-4D97-AF65-F5344CB8AC3E}">
        <p14:creationId xmlns:p14="http://schemas.microsoft.com/office/powerpoint/2010/main" val="10149986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15609-EBA8-473E-8607-B0305F0F3636}"/>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Distributions</a:t>
            </a:r>
          </a:p>
        </p:txBody>
      </p:sp>
      <p:sp>
        <p:nvSpPr>
          <p:cNvPr id="3" name="Content Placeholder 2">
            <a:extLst>
              <a:ext uri="{FF2B5EF4-FFF2-40B4-BE49-F238E27FC236}">
                <a16:creationId xmlns:a16="http://schemas.microsoft.com/office/drawing/2014/main" id="{D8C77101-1EC4-4EE8-A71C-C0B62CCFF9A3}"/>
              </a:ext>
            </a:extLst>
          </p:cNvPr>
          <p:cNvSpPr>
            <a:spLocks noGrp="1"/>
          </p:cNvSpPr>
          <p:nvPr>
            <p:ph idx="1"/>
          </p:nvPr>
        </p:nvSpPr>
        <p:spPr>
          <a:xfrm>
            <a:off x="838200" y="2391568"/>
            <a:ext cx="10515600" cy="3785394"/>
          </a:xfrm>
        </p:spPr>
        <p:txBody>
          <a:bodyPr anchor="ctr">
            <a:normAutofit/>
          </a:bodyPr>
          <a:lstStyle/>
          <a:p>
            <a:r>
              <a:rPr lang="en-US" sz="2400" dirty="0"/>
              <a:t>The Passenger counts in the data varies from 0 to 9</a:t>
            </a:r>
          </a:p>
          <a:p>
            <a:r>
              <a:rPr lang="en-US" sz="2400" dirty="0"/>
              <a:t>The Trip distance has a distribution ranging from 0 to 34 miles </a:t>
            </a:r>
          </a:p>
          <a:p>
            <a:r>
              <a:rPr lang="en-US" sz="2400" dirty="0"/>
              <a:t>Fare amount lies between 0 to 90 dollars</a:t>
            </a:r>
          </a:p>
          <a:p>
            <a:r>
              <a:rPr lang="en-US" sz="2400" dirty="0"/>
              <a:t>​People prefer paying the fare through credit card</a:t>
            </a:r>
          </a:p>
        </p:txBody>
      </p:sp>
    </p:spTree>
    <p:extLst>
      <p:ext uri="{BB962C8B-B14F-4D97-AF65-F5344CB8AC3E}">
        <p14:creationId xmlns:p14="http://schemas.microsoft.com/office/powerpoint/2010/main" val="88785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8A5AE-75D9-4932-A0DC-9146A916BB46}"/>
              </a:ext>
            </a:extLst>
          </p:cNvPr>
          <p:cNvSpPr>
            <a:spLocks noGrp="1"/>
          </p:cNvSpPr>
          <p:nvPr>
            <p:ph type="title"/>
          </p:nvPr>
        </p:nvSpPr>
        <p:spPr>
          <a:xfrm>
            <a:off x="838200" y="556995"/>
            <a:ext cx="10515600" cy="1133693"/>
          </a:xfrm>
        </p:spPr>
        <p:txBody>
          <a:bodyPr>
            <a:normAutofit/>
          </a:bodyPr>
          <a:lstStyle/>
          <a:p>
            <a:pPr algn="ctr"/>
            <a:r>
              <a:rPr lang="en-US" sz="5200" dirty="0"/>
              <a:t>Derived Attributes</a:t>
            </a:r>
          </a:p>
        </p:txBody>
      </p:sp>
      <p:graphicFrame>
        <p:nvGraphicFramePr>
          <p:cNvPr id="5" name="Content Placeholder 2">
            <a:extLst>
              <a:ext uri="{FF2B5EF4-FFF2-40B4-BE49-F238E27FC236}">
                <a16:creationId xmlns:a16="http://schemas.microsoft.com/office/drawing/2014/main" id="{9282CA0B-48A5-41B0-88FA-5D9B90D0A38E}"/>
              </a:ext>
            </a:extLst>
          </p:cNvPr>
          <p:cNvGraphicFramePr>
            <a:graphicFrameLocks noGrp="1"/>
          </p:cNvGraphicFramePr>
          <p:nvPr>
            <p:ph idx="1"/>
            <p:extLst>
              <p:ext uri="{D42A27DB-BD31-4B8C-83A1-F6EECF244321}">
                <p14:modId xmlns:p14="http://schemas.microsoft.com/office/powerpoint/2010/main" val="21188763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966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94A3C-53A1-42B8-9C71-E8CBDC7772EB}"/>
              </a:ext>
            </a:extLst>
          </p:cNvPr>
          <p:cNvSpPr>
            <a:spLocks noGrp="1"/>
          </p:cNvSpPr>
          <p:nvPr>
            <p:ph type="title"/>
          </p:nvPr>
        </p:nvSpPr>
        <p:spPr>
          <a:xfrm>
            <a:off x="838199" y="370319"/>
            <a:ext cx="4164401" cy="1851885"/>
          </a:xfrm>
        </p:spPr>
        <p:txBody>
          <a:bodyPr>
            <a:normAutofit/>
          </a:bodyPr>
          <a:lstStyle/>
          <a:p>
            <a:r>
              <a:rPr lang="en-US" sz="4000" dirty="0"/>
              <a:t>Trip Pattern for 2019</a:t>
            </a:r>
          </a:p>
        </p:txBody>
      </p:sp>
      <p:sp>
        <p:nvSpPr>
          <p:cNvPr id="12" name="Content Placeholder 11">
            <a:extLst>
              <a:ext uri="{FF2B5EF4-FFF2-40B4-BE49-F238E27FC236}">
                <a16:creationId xmlns:a16="http://schemas.microsoft.com/office/drawing/2014/main" id="{A7126DD2-E8EC-4FFB-B2A8-040D97024DEB}"/>
              </a:ext>
            </a:extLst>
          </p:cNvPr>
          <p:cNvSpPr>
            <a:spLocks noGrp="1"/>
          </p:cNvSpPr>
          <p:nvPr>
            <p:ph idx="1"/>
          </p:nvPr>
        </p:nvSpPr>
        <p:spPr>
          <a:xfrm>
            <a:off x="5188941" y="370319"/>
            <a:ext cx="6298971" cy="1851885"/>
          </a:xfrm>
        </p:spPr>
        <p:txBody>
          <a:bodyPr anchor="ctr">
            <a:normAutofit/>
          </a:bodyPr>
          <a:lstStyle/>
          <a:p>
            <a:r>
              <a:rPr lang="en-US" sz="2000" dirty="0"/>
              <a:t>The month of March has the highest number of trips whereas August is the month with the lowest trips in 2019</a:t>
            </a:r>
          </a:p>
        </p:txBody>
      </p:sp>
      <p:pic>
        <p:nvPicPr>
          <p:cNvPr id="8" name="Content Placeholder 7" descr="Chart&#10;&#10;Description automatically generated">
            <a:extLst>
              <a:ext uri="{FF2B5EF4-FFF2-40B4-BE49-F238E27FC236}">
                <a16:creationId xmlns:a16="http://schemas.microsoft.com/office/drawing/2014/main" id="{FFDB725E-7B05-42D0-BB1A-B33A00542A7C}"/>
              </a:ext>
            </a:extLst>
          </p:cNvPr>
          <p:cNvPicPr>
            <a:picLocks noChangeAspect="1"/>
          </p:cNvPicPr>
          <p:nvPr/>
        </p:nvPicPr>
        <p:blipFill rotWithShape="1">
          <a:blip r:embed="rId2">
            <a:extLst>
              <a:ext uri="{28A0092B-C50C-407E-A947-70E740481C1C}">
                <a14:useLocalDpi xmlns:a14="http://schemas.microsoft.com/office/drawing/2010/main" val="0"/>
              </a:ext>
            </a:extLst>
          </a:blip>
          <a:srcRect l="9363" r="18082" b="2"/>
          <a:stretch/>
        </p:blipFill>
        <p:spPr>
          <a:xfrm>
            <a:off x="838199" y="2392326"/>
            <a:ext cx="4164414" cy="3917209"/>
          </a:xfrm>
          <a:prstGeom prst="rect">
            <a:avLst/>
          </a:prstGeom>
        </p:spPr>
      </p:pic>
      <p:pic>
        <p:nvPicPr>
          <p:cNvPr id="4" name="Content Placeholder 4" descr="Chart, bar chart&#10;&#10;Description automatically generated">
            <a:extLst>
              <a:ext uri="{FF2B5EF4-FFF2-40B4-BE49-F238E27FC236}">
                <a16:creationId xmlns:a16="http://schemas.microsoft.com/office/drawing/2014/main" id="{6F581DDC-E8ED-4F39-B4C7-4CBC7C73EACA}"/>
              </a:ext>
            </a:extLst>
          </p:cNvPr>
          <p:cNvPicPr>
            <a:picLocks noChangeAspect="1"/>
          </p:cNvPicPr>
          <p:nvPr/>
        </p:nvPicPr>
        <p:blipFill rotWithShape="1">
          <a:blip r:embed="rId3">
            <a:extLst>
              <a:ext uri="{28A0092B-C50C-407E-A947-70E740481C1C}">
                <a14:useLocalDpi xmlns:a14="http://schemas.microsoft.com/office/drawing/2010/main" val="0"/>
              </a:ext>
            </a:extLst>
          </a:blip>
          <a:srcRect t="4246" r="-3" b="4634"/>
          <a:stretch/>
        </p:blipFill>
        <p:spPr>
          <a:xfrm>
            <a:off x="5510862" y="2592523"/>
            <a:ext cx="5977049" cy="3717012"/>
          </a:xfrm>
          <a:prstGeom prst="rect">
            <a:avLst/>
          </a:prstGeom>
        </p:spPr>
      </p:pic>
    </p:spTree>
    <p:extLst>
      <p:ext uri="{BB962C8B-B14F-4D97-AF65-F5344CB8AC3E}">
        <p14:creationId xmlns:p14="http://schemas.microsoft.com/office/powerpoint/2010/main" val="35528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A2290-0797-42F8-B9A6-7A23F640A815}"/>
              </a:ext>
            </a:extLst>
          </p:cNvPr>
          <p:cNvSpPr>
            <a:spLocks noGrp="1"/>
          </p:cNvSpPr>
          <p:nvPr>
            <p:ph type="title"/>
          </p:nvPr>
        </p:nvSpPr>
        <p:spPr>
          <a:xfrm>
            <a:off x="838199" y="370319"/>
            <a:ext cx="4164401" cy="1851885"/>
          </a:xfrm>
        </p:spPr>
        <p:txBody>
          <a:bodyPr>
            <a:normAutofit/>
          </a:bodyPr>
          <a:lstStyle/>
          <a:p>
            <a:r>
              <a:rPr lang="en-US" sz="4000"/>
              <a:t>Trip Pattern (Contd)</a:t>
            </a:r>
          </a:p>
        </p:txBody>
      </p:sp>
      <p:sp>
        <p:nvSpPr>
          <p:cNvPr id="9" name="Content Placeholder 8">
            <a:extLst>
              <a:ext uri="{FF2B5EF4-FFF2-40B4-BE49-F238E27FC236}">
                <a16:creationId xmlns:a16="http://schemas.microsoft.com/office/drawing/2014/main" id="{E51EF0BF-D9FE-44C7-9A5B-CE62269F822C}"/>
              </a:ext>
            </a:extLst>
          </p:cNvPr>
          <p:cNvSpPr>
            <a:spLocks noGrp="1"/>
          </p:cNvSpPr>
          <p:nvPr>
            <p:ph idx="1"/>
          </p:nvPr>
        </p:nvSpPr>
        <p:spPr>
          <a:xfrm>
            <a:off x="5188941" y="370319"/>
            <a:ext cx="6298971" cy="1851885"/>
          </a:xfrm>
        </p:spPr>
        <p:txBody>
          <a:bodyPr anchor="ctr">
            <a:normAutofit/>
          </a:bodyPr>
          <a:lstStyle/>
          <a:p>
            <a:r>
              <a:rPr lang="en-US" sz="2000" dirty="0"/>
              <a:t>By analyzing trips on a weekday basis we can see that Thursdays have the highest number of trips whereas Sunday has the lowest.</a:t>
            </a:r>
          </a:p>
          <a:p>
            <a:r>
              <a:rPr lang="en-US" sz="2000" dirty="0"/>
              <a:t>Hourly analysis of trips shows that the highest number of trips occur between 5 to 7 pm</a:t>
            </a:r>
          </a:p>
          <a:p>
            <a:endParaRPr lang="en-US" sz="2000" dirty="0"/>
          </a:p>
        </p:txBody>
      </p:sp>
      <p:pic>
        <p:nvPicPr>
          <p:cNvPr id="4" name="Content Placeholder 4" descr="Chart, bar chart&#10;&#10;Description automatically generated">
            <a:extLst>
              <a:ext uri="{FF2B5EF4-FFF2-40B4-BE49-F238E27FC236}">
                <a16:creationId xmlns:a16="http://schemas.microsoft.com/office/drawing/2014/main" id="{EAEBD1C3-5EB0-4D06-954F-7D3909F99A12}"/>
              </a:ext>
            </a:extLst>
          </p:cNvPr>
          <p:cNvPicPr>
            <a:picLocks noChangeAspect="1"/>
          </p:cNvPicPr>
          <p:nvPr/>
        </p:nvPicPr>
        <p:blipFill rotWithShape="1">
          <a:blip r:embed="rId2">
            <a:extLst>
              <a:ext uri="{28A0092B-C50C-407E-A947-70E740481C1C}">
                <a14:useLocalDpi xmlns:a14="http://schemas.microsoft.com/office/drawing/2010/main" val="0"/>
              </a:ext>
            </a:extLst>
          </a:blip>
          <a:srcRect l="11387" r="16057" b="2"/>
          <a:stretch/>
        </p:blipFill>
        <p:spPr>
          <a:xfrm>
            <a:off x="838199" y="2392326"/>
            <a:ext cx="4164414" cy="3917209"/>
          </a:xfrm>
          <a:prstGeom prst="rect">
            <a:avLst/>
          </a:prstGeom>
        </p:spPr>
      </p:pic>
      <p:pic>
        <p:nvPicPr>
          <p:cNvPr id="5" name="Content Placeholder 4" descr="Chart, bar chart, histogram&#10;&#10;Description automatically generated">
            <a:extLst>
              <a:ext uri="{FF2B5EF4-FFF2-40B4-BE49-F238E27FC236}">
                <a16:creationId xmlns:a16="http://schemas.microsoft.com/office/drawing/2014/main" id="{3BBFCCA5-A63B-4F41-9D5A-BE8437BF974C}"/>
              </a:ext>
            </a:extLst>
          </p:cNvPr>
          <p:cNvPicPr>
            <a:picLocks noChangeAspect="1"/>
          </p:cNvPicPr>
          <p:nvPr/>
        </p:nvPicPr>
        <p:blipFill rotWithShape="1">
          <a:blip r:embed="rId3">
            <a:extLst>
              <a:ext uri="{28A0092B-C50C-407E-A947-70E740481C1C}">
                <a14:useLocalDpi xmlns:a14="http://schemas.microsoft.com/office/drawing/2010/main" val="0"/>
              </a:ext>
            </a:extLst>
          </a:blip>
          <a:srcRect t="8882" r="-3" b="-3"/>
          <a:stretch/>
        </p:blipFill>
        <p:spPr>
          <a:xfrm>
            <a:off x="5188940" y="2392326"/>
            <a:ext cx="6298971" cy="3917209"/>
          </a:xfrm>
          <a:prstGeom prst="rect">
            <a:avLst/>
          </a:prstGeom>
        </p:spPr>
      </p:pic>
    </p:spTree>
    <p:extLst>
      <p:ext uri="{BB962C8B-B14F-4D97-AF65-F5344CB8AC3E}">
        <p14:creationId xmlns:p14="http://schemas.microsoft.com/office/powerpoint/2010/main" val="70886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4CBB3-45FC-425B-B9A7-7604E3C442AE}"/>
              </a:ext>
            </a:extLst>
          </p:cNvPr>
          <p:cNvSpPr>
            <a:spLocks noGrp="1"/>
          </p:cNvSpPr>
          <p:nvPr>
            <p:ph type="title"/>
          </p:nvPr>
        </p:nvSpPr>
        <p:spPr>
          <a:xfrm>
            <a:off x="838199" y="370319"/>
            <a:ext cx="4164401" cy="1851885"/>
          </a:xfrm>
        </p:spPr>
        <p:txBody>
          <a:bodyPr>
            <a:normAutofit/>
          </a:bodyPr>
          <a:lstStyle/>
          <a:p>
            <a:r>
              <a:rPr lang="en-US" sz="4000"/>
              <a:t>Traffic Congestion</a:t>
            </a:r>
          </a:p>
        </p:txBody>
      </p:sp>
      <p:sp>
        <p:nvSpPr>
          <p:cNvPr id="3" name="Content Placeholder 2">
            <a:extLst>
              <a:ext uri="{FF2B5EF4-FFF2-40B4-BE49-F238E27FC236}">
                <a16:creationId xmlns:a16="http://schemas.microsoft.com/office/drawing/2014/main" id="{C464F35D-2A34-4995-BEFC-5185F67426AB}"/>
              </a:ext>
            </a:extLst>
          </p:cNvPr>
          <p:cNvSpPr>
            <a:spLocks noGrp="1"/>
          </p:cNvSpPr>
          <p:nvPr>
            <p:ph idx="1"/>
          </p:nvPr>
        </p:nvSpPr>
        <p:spPr>
          <a:xfrm>
            <a:off x="5188941" y="370319"/>
            <a:ext cx="6298971" cy="1851885"/>
          </a:xfrm>
        </p:spPr>
        <p:txBody>
          <a:bodyPr anchor="ctr">
            <a:normAutofit/>
          </a:bodyPr>
          <a:lstStyle/>
          <a:p>
            <a:r>
              <a:rPr lang="en-US" sz="2000"/>
              <a:t>Thursday is the day with the maximum number of trips whereas Sunday had the least number of trips. Based on this information, we can say that Thursday would be the day with the worst traffic. </a:t>
            </a:r>
          </a:p>
          <a:p>
            <a:endParaRPr lang="en-US" sz="2000"/>
          </a:p>
          <a:p>
            <a:endParaRPr lang="en-US" sz="2000"/>
          </a:p>
        </p:txBody>
      </p:sp>
      <p:pic>
        <p:nvPicPr>
          <p:cNvPr id="8" name="Picture 7" descr="Chart, bar chart&#10;&#10;Description automatically generated">
            <a:extLst>
              <a:ext uri="{FF2B5EF4-FFF2-40B4-BE49-F238E27FC236}">
                <a16:creationId xmlns:a16="http://schemas.microsoft.com/office/drawing/2014/main" id="{1AFB39C7-0926-47FD-995E-13E902BB8AE3}"/>
              </a:ext>
            </a:extLst>
          </p:cNvPr>
          <p:cNvPicPr>
            <a:picLocks noChangeAspect="1"/>
          </p:cNvPicPr>
          <p:nvPr/>
        </p:nvPicPr>
        <p:blipFill rotWithShape="1">
          <a:blip r:embed="rId2">
            <a:extLst>
              <a:ext uri="{28A0092B-C50C-407E-A947-70E740481C1C}">
                <a14:useLocalDpi xmlns:a14="http://schemas.microsoft.com/office/drawing/2010/main" val="0"/>
              </a:ext>
            </a:extLst>
          </a:blip>
          <a:srcRect l="4530" r="22914" b="2"/>
          <a:stretch/>
        </p:blipFill>
        <p:spPr>
          <a:xfrm>
            <a:off x="838199" y="2392326"/>
            <a:ext cx="4164414" cy="3917209"/>
          </a:xfrm>
          <a:prstGeom prst="rect">
            <a:avLst/>
          </a:prstGeom>
        </p:spPr>
      </p:pic>
      <p:pic>
        <p:nvPicPr>
          <p:cNvPr id="9" name="Content Placeholder 4" descr="Chart, line chart&#10;&#10;Description automatically generated">
            <a:extLst>
              <a:ext uri="{FF2B5EF4-FFF2-40B4-BE49-F238E27FC236}">
                <a16:creationId xmlns:a16="http://schemas.microsoft.com/office/drawing/2014/main" id="{10638BD5-4CDC-49B4-878E-9B2EF060F34C}"/>
              </a:ext>
            </a:extLst>
          </p:cNvPr>
          <p:cNvPicPr>
            <a:picLocks noChangeAspect="1"/>
          </p:cNvPicPr>
          <p:nvPr/>
        </p:nvPicPr>
        <p:blipFill rotWithShape="1">
          <a:blip r:embed="rId3">
            <a:extLst>
              <a:ext uri="{28A0092B-C50C-407E-A947-70E740481C1C}">
                <a14:useLocalDpi xmlns:a14="http://schemas.microsoft.com/office/drawing/2010/main" val="0"/>
              </a:ext>
            </a:extLst>
          </a:blip>
          <a:srcRect t="8882" r="-3" b="-3"/>
          <a:stretch/>
        </p:blipFill>
        <p:spPr>
          <a:xfrm>
            <a:off x="5188940" y="2392326"/>
            <a:ext cx="6298971" cy="3917209"/>
          </a:xfrm>
          <a:prstGeom prst="rect">
            <a:avLst/>
          </a:prstGeom>
        </p:spPr>
      </p:pic>
    </p:spTree>
    <p:extLst>
      <p:ext uri="{BB962C8B-B14F-4D97-AF65-F5344CB8AC3E}">
        <p14:creationId xmlns:p14="http://schemas.microsoft.com/office/powerpoint/2010/main" val="10947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BF45-908E-455C-9282-3E1313F8238D}"/>
              </a:ext>
            </a:extLst>
          </p:cNvPr>
          <p:cNvSpPr>
            <a:spLocks noGrp="1"/>
          </p:cNvSpPr>
          <p:nvPr>
            <p:ph type="title"/>
          </p:nvPr>
        </p:nvSpPr>
        <p:spPr/>
        <p:txBody>
          <a:bodyPr/>
          <a:lstStyle/>
          <a:p>
            <a:r>
              <a:rPr lang="en-US" dirty="0"/>
              <a:t>Combining trip data with Taxi Zone lookup</a:t>
            </a:r>
          </a:p>
        </p:txBody>
      </p:sp>
      <p:pic>
        <p:nvPicPr>
          <p:cNvPr id="17" name="Content Placeholder 16">
            <a:extLst>
              <a:ext uri="{FF2B5EF4-FFF2-40B4-BE49-F238E27FC236}">
                <a16:creationId xmlns:a16="http://schemas.microsoft.com/office/drawing/2014/main" id="{44657278-2021-4553-8445-CCD1FBDF085A}"/>
              </a:ext>
            </a:extLst>
          </p:cNvPr>
          <p:cNvPicPr>
            <a:picLocks noGrp="1" noChangeAspect="1"/>
          </p:cNvPicPr>
          <p:nvPr>
            <p:ph idx="1"/>
          </p:nvPr>
        </p:nvPicPr>
        <p:blipFill>
          <a:blip r:embed="rId2"/>
          <a:stretch>
            <a:fillRect/>
          </a:stretch>
        </p:blipFill>
        <p:spPr>
          <a:xfrm>
            <a:off x="383686" y="2222695"/>
            <a:ext cx="10970114" cy="2690571"/>
          </a:xfrm>
          <a:prstGeom prst="rect">
            <a:avLst/>
          </a:prstGeom>
        </p:spPr>
      </p:pic>
    </p:spTree>
    <p:extLst>
      <p:ext uri="{BB962C8B-B14F-4D97-AF65-F5344CB8AC3E}">
        <p14:creationId xmlns:p14="http://schemas.microsoft.com/office/powerpoint/2010/main" val="298740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45FA8-E68D-4066-BB3D-BE0C9EB012B7}"/>
              </a:ext>
            </a:extLst>
          </p:cNvPr>
          <p:cNvSpPr>
            <a:spLocks noGrp="1"/>
          </p:cNvSpPr>
          <p:nvPr>
            <p:ph type="title"/>
          </p:nvPr>
        </p:nvSpPr>
        <p:spPr>
          <a:xfrm>
            <a:off x="838199" y="370319"/>
            <a:ext cx="4164401" cy="1851885"/>
          </a:xfrm>
        </p:spPr>
        <p:txBody>
          <a:bodyPr>
            <a:normAutofit/>
          </a:bodyPr>
          <a:lstStyle/>
          <a:p>
            <a:r>
              <a:rPr lang="en-US" sz="4000"/>
              <a:t>Most Frequent pick-up and drop-off borough</a:t>
            </a:r>
          </a:p>
        </p:txBody>
      </p:sp>
      <p:sp>
        <p:nvSpPr>
          <p:cNvPr id="1030" name="Content Placeholder 1029">
            <a:extLst>
              <a:ext uri="{FF2B5EF4-FFF2-40B4-BE49-F238E27FC236}">
                <a16:creationId xmlns:a16="http://schemas.microsoft.com/office/drawing/2014/main" id="{105B053B-D690-4597-ABBD-3AD687589A89}"/>
              </a:ext>
            </a:extLst>
          </p:cNvPr>
          <p:cNvSpPr>
            <a:spLocks noGrp="1"/>
          </p:cNvSpPr>
          <p:nvPr>
            <p:ph idx="1"/>
          </p:nvPr>
        </p:nvSpPr>
        <p:spPr>
          <a:xfrm>
            <a:off x="5188941" y="370319"/>
            <a:ext cx="6298971" cy="1851885"/>
          </a:xfrm>
        </p:spPr>
        <p:txBody>
          <a:bodyPr anchor="ctr">
            <a:normAutofit/>
          </a:bodyPr>
          <a:lstStyle/>
          <a:p>
            <a:r>
              <a:rPr lang="en-US" sz="2000" dirty="0"/>
              <a:t>Manhattan is the most frequent pickup and drop off zone</a:t>
            </a:r>
          </a:p>
        </p:txBody>
      </p:sp>
      <p:pic>
        <p:nvPicPr>
          <p:cNvPr id="4" name="Picture 4">
            <a:extLst>
              <a:ext uri="{FF2B5EF4-FFF2-40B4-BE49-F238E27FC236}">
                <a16:creationId xmlns:a16="http://schemas.microsoft.com/office/drawing/2014/main" id="{D9C0F726-63AA-43D0-8A37-C195F71AEF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12" r="-1" b="-1"/>
          <a:stretch/>
        </p:blipFill>
        <p:spPr bwMode="auto">
          <a:xfrm>
            <a:off x="838199" y="2392326"/>
            <a:ext cx="4164414" cy="39172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FBBC6D9-1DE9-4C73-825D-7A5479630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41" y="2392326"/>
            <a:ext cx="5599527" cy="39172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F18660-924B-425F-AEC4-3728C25E66E1}"/>
              </a:ext>
            </a:extLst>
          </p:cNvPr>
          <p:cNvSpPr txBox="1"/>
          <p:nvPr/>
        </p:nvSpPr>
        <p:spPr>
          <a:xfrm>
            <a:off x="1786597" y="3742006"/>
            <a:ext cx="1266092" cy="369332"/>
          </a:xfrm>
          <a:prstGeom prst="rect">
            <a:avLst/>
          </a:prstGeom>
          <a:noFill/>
        </p:spPr>
        <p:txBody>
          <a:bodyPr wrap="square" rtlCol="0">
            <a:spAutoFit/>
          </a:bodyPr>
          <a:lstStyle/>
          <a:p>
            <a:r>
              <a:rPr lang="en-US" dirty="0"/>
              <a:t>Manhattan</a:t>
            </a:r>
          </a:p>
        </p:txBody>
      </p:sp>
      <p:sp>
        <p:nvSpPr>
          <p:cNvPr id="5" name="TextBox 4">
            <a:extLst>
              <a:ext uri="{FF2B5EF4-FFF2-40B4-BE49-F238E27FC236}">
                <a16:creationId xmlns:a16="http://schemas.microsoft.com/office/drawing/2014/main" id="{5B34A25F-4B9B-4B5A-8E67-0E401F2D4C5F}"/>
              </a:ext>
            </a:extLst>
          </p:cNvPr>
          <p:cNvSpPr txBox="1"/>
          <p:nvPr/>
        </p:nvSpPr>
        <p:spPr>
          <a:xfrm>
            <a:off x="3488788" y="4234375"/>
            <a:ext cx="1237957" cy="369332"/>
          </a:xfrm>
          <a:prstGeom prst="rect">
            <a:avLst/>
          </a:prstGeom>
          <a:noFill/>
        </p:spPr>
        <p:txBody>
          <a:bodyPr wrap="square" rtlCol="0">
            <a:spAutoFit/>
          </a:bodyPr>
          <a:lstStyle/>
          <a:p>
            <a:r>
              <a:rPr lang="en-US" dirty="0"/>
              <a:t>Queens</a:t>
            </a:r>
          </a:p>
        </p:txBody>
      </p:sp>
      <p:sp>
        <p:nvSpPr>
          <p:cNvPr id="8" name="TextBox 7">
            <a:extLst>
              <a:ext uri="{FF2B5EF4-FFF2-40B4-BE49-F238E27FC236}">
                <a16:creationId xmlns:a16="http://schemas.microsoft.com/office/drawing/2014/main" id="{40F920E9-8EDC-4B86-91D3-1E66CBA40704}"/>
              </a:ext>
            </a:extLst>
          </p:cNvPr>
          <p:cNvSpPr txBox="1"/>
          <p:nvPr/>
        </p:nvSpPr>
        <p:spPr>
          <a:xfrm>
            <a:off x="2321169" y="4867422"/>
            <a:ext cx="1167619" cy="369332"/>
          </a:xfrm>
          <a:prstGeom prst="rect">
            <a:avLst/>
          </a:prstGeom>
          <a:noFill/>
        </p:spPr>
        <p:txBody>
          <a:bodyPr wrap="square" rtlCol="0">
            <a:spAutoFit/>
          </a:bodyPr>
          <a:lstStyle/>
          <a:p>
            <a:r>
              <a:rPr lang="en-US" dirty="0"/>
              <a:t>Brooklyn</a:t>
            </a:r>
          </a:p>
        </p:txBody>
      </p:sp>
      <p:sp>
        <p:nvSpPr>
          <p:cNvPr id="9" name="TextBox 8">
            <a:extLst>
              <a:ext uri="{FF2B5EF4-FFF2-40B4-BE49-F238E27FC236}">
                <a16:creationId xmlns:a16="http://schemas.microsoft.com/office/drawing/2014/main" id="{5FE94383-E74B-44BF-ACCB-780735FD8B06}"/>
              </a:ext>
            </a:extLst>
          </p:cNvPr>
          <p:cNvSpPr txBox="1"/>
          <p:nvPr/>
        </p:nvSpPr>
        <p:spPr>
          <a:xfrm>
            <a:off x="1181686" y="5416062"/>
            <a:ext cx="1139483" cy="646331"/>
          </a:xfrm>
          <a:prstGeom prst="rect">
            <a:avLst/>
          </a:prstGeom>
          <a:noFill/>
        </p:spPr>
        <p:txBody>
          <a:bodyPr wrap="square" rtlCol="0">
            <a:spAutoFit/>
          </a:bodyPr>
          <a:lstStyle/>
          <a:p>
            <a:r>
              <a:rPr lang="en-US" dirty="0"/>
              <a:t>Staten Island</a:t>
            </a:r>
          </a:p>
        </p:txBody>
      </p:sp>
      <p:sp>
        <p:nvSpPr>
          <p:cNvPr id="10" name="TextBox 9">
            <a:extLst>
              <a:ext uri="{FF2B5EF4-FFF2-40B4-BE49-F238E27FC236}">
                <a16:creationId xmlns:a16="http://schemas.microsoft.com/office/drawing/2014/main" id="{1915C4E1-04D2-4C1C-B9CC-A26E64340229}"/>
              </a:ext>
            </a:extLst>
          </p:cNvPr>
          <p:cNvSpPr txBox="1"/>
          <p:nvPr/>
        </p:nvSpPr>
        <p:spPr>
          <a:xfrm>
            <a:off x="3348111" y="3429000"/>
            <a:ext cx="984738" cy="369332"/>
          </a:xfrm>
          <a:prstGeom prst="rect">
            <a:avLst/>
          </a:prstGeom>
          <a:noFill/>
        </p:spPr>
        <p:txBody>
          <a:bodyPr wrap="square" rtlCol="0">
            <a:spAutoFit/>
          </a:bodyPr>
          <a:lstStyle/>
          <a:p>
            <a:r>
              <a:rPr lang="en-US" dirty="0"/>
              <a:t>Bronx</a:t>
            </a:r>
          </a:p>
        </p:txBody>
      </p:sp>
    </p:spTree>
    <p:extLst>
      <p:ext uri="{BB962C8B-B14F-4D97-AF65-F5344CB8AC3E}">
        <p14:creationId xmlns:p14="http://schemas.microsoft.com/office/powerpoint/2010/main" val="338138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4392-620F-4BAD-9A98-5A7D0D82E695}"/>
              </a:ext>
            </a:extLst>
          </p:cNvPr>
          <p:cNvSpPr>
            <a:spLocks noGrp="1"/>
          </p:cNvSpPr>
          <p:nvPr>
            <p:ph type="title"/>
          </p:nvPr>
        </p:nvSpPr>
        <p:spPr/>
        <p:txBody>
          <a:bodyPr/>
          <a:lstStyle/>
          <a:p>
            <a:r>
              <a:rPr lang="en-US" dirty="0"/>
              <a:t>Most frequent Zone</a:t>
            </a:r>
          </a:p>
        </p:txBody>
      </p:sp>
      <p:sp>
        <p:nvSpPr>
          <p:cNvPr id="3" name="Content Placeholder 2">
            <a:extLst>
              <a:ext uri="{FF2B5EF4-FFF2-40B4-BE49-F238E27FC236}">
                <a16:creationId xmlns:a16="http://schemas.microsoft.com/office/drawing/2014/main" id="{7F2E8A3C-8A80-4932-812A-C1D6E6865061}"/>
              </a:ext>
            </a:extLst>
          </p:cNvPr>
          <p:cNvSpPr>
            <a:spLocks noGrp="1"/>
          </p:cNvSpPr>
          <p:nvPr>
            <p:ph idx="1"/>
          </p:nvPr>
        </p:nvSpPr>
        <p:spPr/>
        <p:txBody>
          <a:bodyPr/>
          <a:lstStyle/>
          <a:p>
            <a:r>
              <a:rPr lang="en-US" dirty="0"/>
              <a:t>Upper East Side South is the most frequent pickup zone whereas Upper East Side North is the most frequent </a:t>
            </a:r>
            <a:r>
              <a:rPr lang="en-US" dirty="0" err="1"/>
              <a:t>dropoff</a:t>
            </a:r>
            <a:r>
              <a:rPr lang="en-US" dirty="0"/>
              <a:t> zone</a:t>
            </a:r>
          </a:p>
          <a:p>
            <a:pPr marL="0" indent="0">
              <a:buNone/>
            </a:pPr>
            <a:endParaRPr lang="en-US" dirty="0"/>
          </a:p>
        </p:txBody>
      </p:sp>
      <p:pic>
        <p:nvPicPr>
          <p:cNvPr id="4100" name="Picture 4">
            <a:extLst>
              <a:ext uri="{FF2B5EF4-FFF2-40B4-BE49-F238E27FC236}">
                <a16:creationId xmlns:a16="http://schemas.microsoft.com/office/drawing/2014/main" id="{258D0058-9C6F-450F-89E9-515367EA5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40" y="2771335"/>
            <a:ext cx="7485295" cy="3405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6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9E50-0CFC-41F7-8CB8-6D7C6C3BF483}"/>
              </a:ext>
            </a:extLst>
          </p:cNvPr>
          <p:cNvSpPr>
            <a:spLocks noGrp="1"/>
          </p:cNvSpPr>
          <p:nvPr>
            <p:ph type="title"/>
          </p:nvPr>
        </p:nvSpPr>
        <p:spPr/>
        <p:txBody>
          <a:bodyPr/>
          <a:lstStyle/>
          <a:p>
            <a:r>
              <a:rPr lang="en-US" dirty="0"/>
              <a:t>Analyzing Rate Codes</a:t>
            </a:r>
          </a:p>
        </p:txBody>
      </p:sp>
      <p:graphicFrame>
        <p:nvGraphicFramePr>
          <p:cNvPr id="5" name="Content Placeholder 2">
            <a:extLst>
              <a:ext uri="{FF2B5EF4-FFF2-40B4-BE49-F238E27FC236}">
                <a16:creationId xmlns:a16="http://schemas.microsoft.com/office/drawing/2014/main" id="{3FC090AF-299E-4E40-8748-DACDAE025BB7}"/>
              </a:ext>
            </a:extLst>
          </p:cNvPr>
          <p:cNvGraphicFramePr>
            <a:graphicFrameLocks noGrp="1"/>
          </p:cNvGraphicFramePr>
          <p:nvPr>
            <p:ph idx="1"/>
            <p:extLst>
              <p:ext uri="{D42A27DB-BD31-4B8C-83A1-F6EECF244321}">
                <p14:modId xmlns:p14="http://schemas.microsoft.com/office/powerpoint/2010/main" val="13275109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86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8B42-93B1-4A3C-A5A4-03A9F3E87ECC}"/>
              </a:ext>
            </a:extLst>
          </p:cNvPr>
          <p:cNvSpPr>
            <a:spLocks noGrp="1"/>
          </p:cNvSpPr>
          <p:nvPr>
            <p:ph type="title"/>
          </p:nvPr>
        </p:nvSpPr>
        <p:spPr/>
        <p:txBody>
          <a:bodyPr/>
          <a:lstStyle/>
          <a:p>
            <a:r>
              <a:rPr lang="en-US" dirty="0"/>
              <a:t>Trip Distance and Fare Amount</a:t>
            </a:r>
          </a:p>
        </p:txBody>
      </p:sp>
      <p:pic>
        <p:nvPicPr>
          <p:cNvPr id="2050" name="Picture 2">
            <a:extLst>
              <a:ext uri="{FF2B5EF4-FFF2-40B4-BE49-F238E27FC236}">
                <a16:creationId xmlns:a16="http://schemas.microsoft.com/office/drawing/2014/main" id="{3AA591A1-CA29-4C39-A7FE-41E0DF9035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8975" y="2133600"/>
            <a:ext cx="4585252"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1D28FB-5D33-40BD-B935-F979034360B1}"/>
              </a:ext>
            </a:extLst>
          </p:cNvPr>
          <p:cNvSpPr txBox="1"/>
          <p:nvPr/>
        </p:nvSpPr>
        <p:spPr>
          <a:xfrm>
            <a:off x="1000540" y="5685183"/>
            <a:ext cx="10515600" cy="923330"/>
          </a:xfrm>
          <a:prstGeom prst="rect">
            <a:avLst/>
          </a:prstGeom>
          <a:noFill/>
        </p:spPr>
        <p:txBody>
          <a:bodyPr wrap="square" rtlCol="0">
            <a:spAutoFit/>
          </a:bodyPr>
          <a:lstStyle/>
          <a:p>
            <a:r>
              <a:rPr lang="en-US" dirty="0"/>
              <a:t>The fare amount should ideally increase with trip distance. A scatter plot between trip distance and fare amount shows that there is a linear relationship</a:t>
            </a:r>
          </a:p>
          <a:p>
            <a:endParaRPr lang="en-US" dirty="0"/>
          </a:p>
        </p:txBody>
      </p:sp>
    </p:spTree>
    <p:extLst>
      <p:ext uri="{BB962C8B-B14F-4D97-AF65-F5344CB8AC3E}">
        <p14:creationId xmlns:p14="http://schemas.microsoft.com/office/powerpoint/2010/main" val="319451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A055-4945-4EBD-9787-451C2C70968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a:t>Yellow Taxi is widely recognizable symbol of the NYC</a:t>
            </a:r>
            <a:br>
              <a:rPr lang="en-US" sz="2000"/>
            </a:br>
            <a:endParaRPr lang="en-US" sz="2000"/>
          </a:p>
        </p:txBody>
      </p:sp>
      <p:pic>
        <p:nvPicPr>
          <p:cNvPr id="5" name="Picture 4" descr="A car driving down a busy city street&#10;&#10;Description automatically generated">
            <a:extLst>
              <a:ext uri="{FF2B5EF4-FFF2-40B4-BE49-F238E27FC236}">
                <a16:creationId xmlns:a16="http://schemas.microsoft.com/office/drawing/2014/main" id="{ADB8CC79-32F6-4D80-9ECF-B65D8D3210F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74"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9103528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290D-6579-4FF5-86B6-D56EB8DF37BF}"/>
              </a:ext>
            </a:extLst>
          </p:cNvPr>
          <p:cNvSpPr>
            <a:spLocks noGrp="1"/>
          </p:cNvSpPr>
          <p:nvPr>
            <p:ph type="title"/>
          </p:nvPr>
        </p:nvSpPr>
        <p:spPr/>
        <p:txBody>
          <a:bodyPr/>
          <a:lstStyle/>
          <a:p>
            <a:r>
              <a:rPr lang="en-US" dirty="0"/>
              <a:t>Average Fare per day of the week</a:t>
            </a:r>
          </a:p>
        </p:txBody>
      </p:sp>
      <p:sp>
        <p:nvSpPr>
          <p:cNvPr id="3" name="Content Placeholder 2">
            <a:extLst>
              <a:ext uri="{FF2B5EF4-FFF2-40B4-BE49-F238E27FC236}">
                <a16:creationId xmlns:a16="http://schemas.microsoft.com/office/drawing/2014/main" id="{CB9AB62A-DAE0-49C4-A1F9-2C31E0FA2371}"/>
              </a:ext>
            </a:extLst>
          </p:cNvPr>
          <p:cNvSpPr>
            <a:spLocks noGrp="1"/>
          </p:cNvSpPr>
          <p:nvPr>
            <p:ph idx="1"/>
          </p:nvPr>
        </p:nvSpPr>
        <p:spPr/>
        <p:txBody>
          <a:bodyPr/>
          <a:lstStyle/>
          <a:p>
            <a:r>
              <a:rPr lang="en-US" dirty="0"/>
              <a:t>We observed that the number of pickups are higher on Thursday and the average fare amount is also high. Whereas, on Saturday the number of trips are lower, the avg fare amount is also low</a:t>
            </a:r>
          </a:p>
        </p:txBody>
      </p:sp>
      <p:pic>
        <p:nvPicPr>
          <p:cNvPr id="5" name="Picture 4" descr="Chart, bar chart&#10;&#10;Description automatically generated">
            <a:extLst>
              <a:ext uri="{FF2B5EF4-FFF2-40B4-BE49-F238E27FC236}">
                <a16:creationId xmlns:a16="http://schemas.microsoft.com/office/drawing/2014/main" id="{570A5613-AD26-44A7-A665-2095A6133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36" y="3066697"/>
            <a:ext cx="8203094" cy="3426177"/>
          </a:xfrm>
          <a:prstGeom prst="rect">
            <a:avLst/>
          </a:prstGeom>
        </p:spPr>
      </p:pic>
    </p:spTree>
    <p:extLst>
      <p:ext uri="{BB962C8B-B14F-4D97-AF65-F5344CB8AC3E}">
        <p14:creationId xmlns:p14="http://schemas.microsoft.com/office/powerpoint/2010/main" val="160439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C695-35F1-45CE-A7D1-F7018A583E96}"/>
              </a:ext>
            </a:extLst>
          </p:cNvPr>
          <p:cNvSpPr>
            <a:spLocks noGrp="1"/>
          </p:cNvSpPr>
          <p:nvPr>
            <p:ph type="title"/>
          </p:nvPr>
        </p:nvSpPr>
        <p:spPr/>
        <p:txBody>
          <a:bodyPr/>
          <a:lstStyle/>
          <a:p>
            <a:r>
              <a:rPr lang="en-US" dirty="0"/>
              <a:t>Fare and Tip amount per hour of the day</a:t>
            </a:r>
          </a:p>
        </p:txBody>
      </p:sp>
      <p:pic>
        <p:nvPicPr>
          <p:cNvPr id="5" name="Content Placeholder 4" descr="Chart, line chart&#10;&#10;Description automatically generated">
            <a:extLst>
              <a:ext uri="{FF2B5EF4-FFF2-40B4-BE49-F238E27FC236}">
                <a16:creationId xmlns:a16="http://schemas.microsoft.com/office/drawing/2014/main" id="{4C69BEA3-8F1F-4B39-AC1C-F236E303E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896" y="1928507"/>
            <a:ext cx="5838092" cy="4286250"/>
          </a:xfrm>
        </p:spPr>
      </p:pic>
      <p:pic>
        <p:nvPicPr>
          <p:cNvPr id="7" name="Picture 6" descr="Chart, line chart&#10;&#10;Description automatically generated">
            <a:extLst>
              <a:ext uri="{FF2B5EF4-FFF2-40B4-BE49-F238E27FC236}">
                <a16:creationId xmlns:a16="http://schemas.microsoft.com/office/drawing/2014/main" id="{BD012166-A605-4969-BC59-F41460077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988" y="1928507"/>
            <a:ext cx="5730297" cy="4286250"/>
          </a:xfrm>
          <a:prstGeom prst="rect">
            <a:avLst/>
          </a:prstGeom>
        </p:spPr>
      </p:pic>
    </p:spTree>
    <p:extLst>
      <p:ext uri="{BB962C8B-B14F-4D97-AF65-F5344CB8AC3E}">
        <p14:creationId xmlns:p14="http://schemas.microsoft.com/office/powerpoint/2010/main" val="388988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DEEB-D7C6-40A5-B9A5-7CE795AE8114}"/>
              </a:ext>
            </a:extLst>
          </p:cNvPr>
          <p:cNvSpPr>
            <a:spLocks noGrp="1"/>
          </p:cNvSpPr>
          <p:nvPr>
            <p:ph type="title"/>
          </p:nvPr>
        </p:nvSpPr>
        <p:spPr/>
        <p:txBody>
          <a:bodyPr/>
          <a:lstStyle/>
          <a:p>
            <a:r>
              <a:rPr lang="en-US" dirty="0"/>
              <a:t>Heat map for fare amount between boroughs</a:t>
            </a:r>
          </a:p>
        </p:txBody>
      </p:sp>
      <p:pic>
        <p:nvPicPr>
          <p:cNvPr id="3074" name="Picture 2">
            <a:extLst>
              <a:ext uri="{FF2B5EF4-FFF2-40B4-BE49-F238E27FC236}">
                <a16:creationId xmlns:a16="http://schemas.microsoft.com/office/drawing/2014/main" id="{B31C712F-DBAB-46E4-98EA-F0B2B7F81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6591" y="1825625"/>
            <a:ext cx="627535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3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60863-B100-4759-A2D0-DC9260F7BC5F}"/>
              </a:ext>
            </a:extLst>
          </p:cNvPr>
          <p:cNvSpPr>
            <a:spLocks noGrp="1"/>
          </p:cNvSpPr>
          <p:nvPr>
            <p:ph type="title"/>
          </p:nvPr>
        </p:nvSpPr>
        <p:spPr>
          <a:xfrm>
            <a:off x="838200" y="557188"/>
            <a:ext cx="10515600" cy="1133499"/>
          </a:xfrm>
        </p:spPr>
        <p:txBody>
          <a:bodyPr>
            <a:normAutofit/>
          </a:bodyPr>
          <a:lstStyle/>
          <a:p>
            <a:pPr algn="ctr"/>
            <a:r>
              <a:rPr lang="en-US" sz="4800" dirty="0"/>
              <a:t>Linear Regression to predict fare amount</a:t>
            </a:r>
          </a:p>
        </p:txBody>
      </p:sp>
      <p:graphicFrame>
        <p:nvGraphicFramePr>
          <p:cNvPr id="5" name="Content Placeholder 2">
            <a:extLst>
              <a:ext uri="{FF2B5EF4-FFF2-40B4-BE49-F238E27FC236}">
                <a16:creationId xmlns:a16="http://schemas.microsoft.com/office/drawing/2014/main" id="{30CC0C95-5020-4FC3-8F2C-046BBF5AE0AF}"/>
              </a:ext>
            </a:extLst>
          </p:cNvPr>
          <p:cNvGraphicFramePr>
            <a:graphicFrameLocks noGrp="1"/>
          </p:cNvGraphicFramePr>
          <p:nvPr>
            <p:ph idx="1"/>
            <p:extLst>
              <p:ext uri="{D42A27DB-BD31-4B8C-83A1-F6EECF244321}">
                <p14:modId xmlns:p14="http://schemas.microsoft.com/office/powerpoint/2010/main" val="335748246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05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226E2-B7B8-4446-A7A8-6ED4CFF49F9B}"/>
              </a:ext>
            </a:extLst>
          </p:cNvPr>
          <p:cNvSpPr>
            <a:spLocks noGrp="1"/>
          </p:cNvSpPr>
          <p:nvPr>
            <p:ph type="title"/>
          </p:nvPr>
        </p:nvSpPr>
        <p:spPr>
          <a:xfrm>
            <a:off x="838200" y="556995"/>
            <a:ext cx="10515600" cy="1133693"/>
          </a:xfrm>
        </p:spPr>
        <p:txBody>
          <a:bodyPr>
            <a:normAutofit/>
          </a:bodyPr>
          <a:lstStyle/>
          <a:p>
            <a:pPr algn="ctr"/>
            <a:r>
              <a:rPr lang="en-US" sz="5200"/>
              <a:t>Benefits</a:t>
            </a:r>
          </a:p>
        </p:txBody>
      </p:sp>
      <p:graphicFrame>
        <p:nvGraphicFramePr>
          <p:cNvPr id="5" name="Content Placeholder 2">
            <a:extLst>
              <a:ext uri="{FF2B5EF4-FFF2-40B4-BE49-F238E27FC236}">
                <a16:creationId xmlns:a16="http://schemas.microsoft.com/office/drawing/2014/main" id="{6ECAB44F-CA0A-4417-A889-004F50ECDE0B}"/>
              </a:ext>
            </a:extLst>
          </p:cNvPr>
          <p:cNvGraphicFramePr>
            <a:graphicFrameLocks noGrp="1"/>
          </p:cNvGraphicFramePr>
          <p:nvPr>
            <p:ph idx="1"/>
            <p:extLst>
              <p:ext uri="{D42A27DB-BD31-4B8C-83A1-F6EECF244321}">
                <p14:modId xmlns:p14="http://schemas.microsoft.com/office/powerpoint/2010/main" val="299767006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77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954EB-2597-42D0-9B67-5C6C339E08DF}"/>
              </a:ext>
            </a:extLst>
          </p:cNvPr>
          <p:cNvSpPr>
            <a:spLocks noGrp="1"/>
          </p:cNvSpPr>
          <p:nvPr>
            <p:ph type="title"/>
          </p:nvPr>
        </p:nvSpPr>
        <p:spPr>
          <a:xfrm>
            <a:off x="863029" y="1012004"/>
            <a:ext cx="3416158" cy="4795408"/>
          </a:xfrm>
        </p:spPr>
        <p:txBody>
          <a:bodyPr>
            <a:normAutofit/>
          </a:bodyPr>
          <a:lstStyle/>
          <a:p>
            <a:r>
              <a:rPr lang="en-US">
                <a:solidFill>
                  <a:srgbClr val="FFFFFF"/>
                </a:solidFill>
              </a:rPr>
              <a:t>Strategies</a:t>
            </a:r>
          </a:p>
        </p:txBody>
      </p:sp>
      <p:graphicFrame>
        <p:nvGraphicFramePr>
          <p:cNvPr id="12" name="Content Placeholder 2">
            <a:extLst>
              <a:ext uri="{FF2B5EF4-FFF2-40B4-BE49-F238E27FC236}">
                <a16:creationId xmlns:a16="http://schemas.microsoft.com/office/drawing/2014/main" id="{53DC6CFF-B178-46AE-A49B-F8CF8C03F268}"/>
              </a:ext>
            </a:extLst>
          </p:cNvPr>
          <p:cNvGraphicFramePr>
            <a:graphicFrameLocks noGrp="1"/>
          </p:cNvGraphicFramePr>
          <p:nvPr>
            <p:ph idx="1"/>
            <p:extLst>
              <p:ext uri="{D42A27DB-BD31-4B8C-83A1-F6EECF244321}">
                <p14:modId xmlns:p14="http://schemas.microsoft.com/office/powerpoint/2010/main" val="317040595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07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3D27E92D-9F50-4B47-A314-81765FBC96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6100" y="317500"/>
            <a:ext cx="11074400" cy="6197600"/>
          </a:xfrm>
          <a:prstGeom prst="rect">
            <a:avLst/>
          </a:prstGeom>
        </p:spPr>
      </p:pic>
    </p:spTree>
    <p:extLst>
      <p:ext uri="{BB962C8B-B14F-4D97-AF65-F5344CB8AC3E}">
        <p14:creationId xmlns:p14="http://schemas.microsoft.com/office/powerpoint/2010/main" val="198407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3F35-8422-46C5-9A3C-98C43BDF029F}"/>
              </a:ext>
            </a:extLst>
          </p:cNvPr>
          <p:cNvSpPr>
            <a:spLocks noGrp="1"/>
          </p:cNvSpPr>
          <p:nvPr>
            <p:ph type="title"/>
          </p:nvPr>
        </p:nvSpPr>
        <p:spPr>
          <a:xfrm>
            <a:off x="648929" y="629266"/>
            <a:ext cx="3667039" cy="1676603"/>
          </a:xfrm>
        </p:spPr>
        <p:txBody>
          <a:bodyPr>
            <a:normAutofit/>
          </a:bodyPr>
          <a:lstStyle/>
          <a:p>
            <a:br>
              <a:rPr lang="en-US" sz="2800" b="1"/>
            </a:br>
            <a:r>
              <a:rPr lang="en-US" sz="2800" b="1"/>
              <a:t>NYC’s yellow cab industry</a:t>
            </a:r>
            <a:br>
              <a:rPr lang="en-US" sz="2800" b="1"/>
            </a:br>
            <a:endParaRPr lang="en-US" sz="2800"/>
          </a:p>
        </p:txBody>
      </p:sp>
      <p:sp>
        <p:nvSpPr>
          <p:cNvPr id="3" name="Content Placeholder 2">
            <a:extLst>
              <a:ext uri="{FF2B5EF4-FFF2-40B4-BE49-F238E27FC236}">
                <a16:creationId xmlns:a16="http://schemas.microsoft.com/office/drawing/2014/main" id="{D3AF5593-CCB5-4364-A640-765034EDA6BA}"/>
              </a:ext>
            </a:extLst>
          </p:cNvPr>
          <p:cNvSpPr>
            <a:spLocks noGrp="1"/>
          </p:cNvSpPr>
          <p:nvPr>
            <p:ph idx="1"/>
          </p:nvPr>
        </p:nvSpPr>
        <p:spPr>
          <a:xfrm>
            <a:off x="648931" y="2438401"/>
            <a:ext cx="3667036" cy="3779520"/>
          </a:xfrm>
        </p:spPr>
        <p:txBody>
          <a:bodyPr>
            <a:normAutofit/>
          </a:bodyPr>
          <a:lstStyle/>
          <a:p>
            <a:r>
              <a:rPr lang="en-US" sz="1800" dirty="0"/>
              <a:t>Competition from Uber/Lyft and other factors has shattered New York’s yellow taxi business, cratering driver earnings</a:t>
            </a:r>
          </a:p>
          <a:p>
            <a:r>
              <a:rPr lang="en-US" sz="1800" dirty="0"/>
              <a:t>The average money brought in by yellow cab medallions dropped by nearly 30% between 2013 and 2018, from roughly $14,500 per month to $10,200.</a:t>
            </a:r>
          </a:p>
          <a:p>
            <a:endParaRPr lang="en-US" sz="1800" dirty="0"/>
          </a:p>
        </p:txBody>
      </p:sp>
      <p:sp>
        <p:nvSpPr>
          <p:cNvPr id="10"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3C17E667-3CD0-4126-B438-007A7E37E80C}"/>
              </a:ext>
            </a:extLst>
          </p:cNvPr>
          <p:cNvPicPr>
            <a:picLocks noChangeAspect="1"/>
          </p:cNvPicPr>
          <p:nvPr/>
        </p:nvPicPr>
        <p:blipFill rotWithShape="1">
          <a:blip r:embed="rId2">
            <a:extLst>
              <a:ext uri="{28A0092B-C50C-407E-A947-70E740481C1C}">
                <a14:useLocalDpi xmlns:a14="http://schemas.microsoft.com/office/drawing/2010/main" val="0"/>
              </a:ext>
            </a:extLst>
          </a:blip>
          <a:srcRect r="2" b="1529"/>
          <a:stretch/>
        </p:blipFill>
        <p:spPr>
          <a:xfrm>
            <a:off x="5276088" y="640082"/>
            <a:ext cx="6276250" cy="5577838"/>
          </a:xfrm>
          <a:prstGeom prst="rect">
            <a:avLst/>
          </a:prstGeom>
          <a:effectLst/>
        </p:spPr>
      </p:pic>
    </p:spTree>
    <p:extLst>
      <p:ext uri="{BB962C8B-B14F-4D97-AF65-F5344CB8AC3E}">
        <p14:creationId xmlns:p14="http://schemas.microsoft.com/office/powerpoint/2010/main" val="8536977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7A0E0-CC90-4296-B9CC-850B47ACB7EF}"/>
              </a:ext>
            </a:extLst>
          </p:cNvPr>
          <p:cNvSpPr>
            <a:spLocks noGrp="1"/>
          </p:cNvSpPr>
          <p:nvPr>
            <p:ph type="title"/>
          </p:nvPr>
        </p:nvSpPr>
        <p:spPr>
          <a:xfrm>
            <a:off x="7255564" y="834888"/>
            <a:ext cx="4314645" cy="1268958"/>
          </a:xfrm>
        </p:spPr>
        <p:txBody>
          <a:bodyPr anchor="b">
            <a:normAutofit/>
          </a:bodyPr>
          <a:lstStyle/>
          <a:p>
            <a:r>
              <a:rPr lang="en-US" sz="3200"/>
              <a:t>Problem: NYC Yellow Cab Drivers' Earnings</a:t>
            </a:r>
          </a:p>
        </p:txBody>
      </p:sp>
      <p:pic>
        <p:nvPicPr>
          <p:cNvPr id="5" name="Picture 4" descr="A close up of a toy&#10;&#10;Description automatically generated">
            <a:extLst>
              <a:ext uri="{FF2B5EF4-FFF2-40B4-BE49-F238E27FC236}">
                <a16:creationId xmlns:a16="http://schemas.microsoft.com/office/drawing/2014/main" id="{914DE762-74D5-4398-ACFF-138BB4F8398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050"/>
          <a:stretch/>
        </p:blipFill>
        <p:spPr>
          <a:xfrm>
            <a:off x="20" y="129341"/>
            <a:ext cx="6400780" cy="6728659"/>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2"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0C170A5-11CC-4AA0-B0E5-AED79FB062EE}"/>
              </a:ext>
            </a:extLst>
          </p:cNvPr>
          <p:cNvSpPr>
            <a:spLocks noGrp="1"/>
          </p:cNvSpPr>
          <p:nvPr>
            <p:ph idx="1"/>
          </p:nvPr>
        </p:nvSpPr>
        <p:spPr>
          <a:xfrm>
            <a:off x="7255564" y="2515000"/>
            <a:ext cx="4314645" cy="3717317"/>
          </a:xfrm>
        </p:spPr>
        <p:txBody>
          <a:bodyPr anchor="t">
            <a:normAutofit/>
          </a:bodyPr>
          <a:lstStyle/>
          <a:p>
            <a:pPr marL="0" indent="0">
              <a:buNone/>
            </a:pPr>
            <a:r>
              <a:rPr lang="en-US" sz="1800" dirty="0"/>
              <a:t>Yellow cab drivers in New York City say they don't need a study to tell them what they already know. </a:t>
            </a:r>
          </a:p>
          <a:p>
            <a:pPr marL="0" indent="0">
              <a:buNone/>
            </a:pPr>
            <a:r>
              <a:rPr lang="en-US" sz="1800" dirty="0"/>
              <a:t>The drop in fares and income over the last six years has been devastating.</a:t>
            </a:r>
          </a:p>
        </p:txBody>
      </p:sp>
    </p:spTree>
    <p:extLst>
      <p:ext uri="{BB962C8B-B14F-4D97-AF65-F5344CB8AC3E}">
        <p14:creationId xmlns:p14="http://schemas.microsoft.com/office/powerpoint/2010/main" val="18590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72208"/>
            <a:ext cx="12192000" cy="21857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2C442-E5D1-4D82-B497-5BADCC57DF1E}"/>
              </a:ext>
            </a:extLst>
          </p:cNvPr>
          <p:cNvSpPr>
            <a:spLocks noGrp="1"/>
          </p:cNvSpPr>
          <p:nvPr>
            <p:ph type="title"/>
          </p:nvPr>
        </p:nvSpPr>
        <p:spPr>
          <a:xfrm>
            <a:off x="838200" y="5030787"/>
            <a:ext cx="10515600" cy="1325563"/>
          </a:xfrm>
        </p:spPr>
        <p:txBody>
          <a:bodyPr>
            <a:normAutofit/>
          </a:bodyPr>
          <a:lstStyle/>
          <a:p>
            <a:pPr algn="ctr"/>
            <a:r>
              <a:rPr lang="en-US" sz="4600">
                <a:solidFill>
                  <a:srgbClr val="FFFFFF"/>
                </a:solidFill>
              </a:rPr>
              <a:t>Dataset- Jan 2019 to Dec 2019</a:t>
            </a:r>
          </a:p>
        </p:txBody>
      </p:sp>
      <p:graphicFrame>
        <p:nvGraphicFramePr>
          <p:cNvPr id="5" name="Content Placeholder 2">
            <a:extLst>
              <a:ext uri="{FF2B5EF4-FFF2-40B4-BE49-F238E27FC236}">
                <a16:creationId xmlns:a16="http://schemas.microsoft.com/office/drawing/2014/main" id="{4E012335-0F73-43A7-8DD2-73500D407D06}"/>
              </a:ext>
            </a:extLst>
          </p:cNvPr>
          <p:cNvGraphicFramePr>
            <a:graphicFrameLocks noGrp="1"/>
          </p:cNvGraphicFramePr>
          <p:nvPr>
            <p:ph idx="1"/>
            <p:extLst>
              <p:ext uri="{D42A27DB-BD31-4B8C-83A1-F6EECF244321}">
                <p14:modId xmlns:p14="http://schemas.microsoft.com/office/powerpoint/2010/main" val="3886868900"/>
              </p:ext>
            </p:extLst>
          </p:nvPr>
        </p:nvGraphicFramePr>
        <p:xfrm>
          <a:off x="838200" y="403338"/>
          <a:ext cx="10515600" cy="3738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16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FF88A3-8EBC-4142-8CC2-EBE257ED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ebsite&#10;&#10;Description automatically generated">
            <a:extLst>
              <a:ext uri="{FF2B5EF4-FFF2-40B4-BE49-F238E27FC236}">
                <a16:creationId xmlns:a16="http://schemas.microsoft.com/office/drawing/2014/main" id="{74ED6192-A8D7-43BE-AC1B-A4523B2E6E06}"/>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443"/>
          <a:stretch/>
        </p:blipFill>
        <p:spPr>
          <a:xfrm>
            <a:off x="3" y="10"/>
            <a:ext cx="12191997" cy="6857990"/>
          </a:xfrm>
          <a:prstGeom prst="rect">
            <a:avLst/>
          </a:prstGeom>
        </p:spPr>
      </p:pic>
      <p:sp>
        <p:nvSpPr>
          <p:cNvPr id="2" name="Title 1">
            <a:extLst>
              <a:ext uri="{FF2B5EF4-FFF2-40B4-BE49-F238E27FC236}">
                <a16:creationId xmlns:a16="http://schemas.microsoft.com/office/drawing/2014/main" id="{A4F0CD35-0EB6-4E78-91EC-C5386FE6E4AA}"/>
              </a:ext>
            </a:extLst>
          </p:cNvPr>
          <p:cNvSpPr>
            <a:spLocks noGrp="1"/>
          </p:cNvSpPr>
          <p:nvPr>
            <p:ph type="title"/>
          </p:nvPr>
        </p:nvSpPr>
        <p:spPr>
          <a:xfrm>
            <a:off x="769451" y="2372977"/>
            <a:ext cx="9862232" cy="2546050"/>
          </a:xfrm>
        </p:spPr>
        <p:txBody>
          <a:bodyPr>
            <a:normAutofit/>
          </a:bodyPr>
          <a:lstStyle/>
          <a:p>
            <a:r>
              <a:rPr lang="en-US" sz="4000" b="1" dirty="0">
                <a:solidFill>
                  <a:schemeClr val="accent4">
                    <a:lumMod val="60000"/>
                    <a:lumOff val="40000"/>
                  </a:schemeClr>
                </a:solidFill>
              </a:rPr>
              <a:t>We decided to propose few strategies so that NYC yellow  cab drivers can make more profits</a:t>
            </a:r>
          </a:p>
        </p:txBody>
      </p:sp>
      <p:grpSp>
        <p:nvGrpSpPr>
          <p:cNvPr id="13" name="Group 12">
            <a:extLst>
              <a:ext uri="{FF2B5EF4-FFF2-40B4-BE49-F238E27FC236}">
                <a16:creationId xmlns:a16="http://schemas.microsoft.com/office/drawing/2014/main" id="{27D8A815-1B1F-4DB5-A03C-F4987CF0CB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27777" y="343106"/>
            <a:ext cx="1692092" cy="1852591"/>
            <a:chOff x="790870" y="911082"/>
            <a:chExt cx="2191635" cy="2442764"/>
          </a:xfrm>
        </p:grpSpPr>
        <p:sp>
          <p:nvSpPr>
            <p:cNvPr id="14" name="Freeform 5">
              <a:extLst>
                <a:ext uri="{FF2B5EF4-FFF2-40B4-BE49-F238E27FC236}">
                  <a16:creationId xmlns:a16="http://schemas.microsoft.com/office/drawing/2014/main" id="{261388EF-B4CE-4326-979A-2F53CED606F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33A25547-9075-4BDB-8F46-BA09E76AA3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1D917FAD-3240-4D3F-91A0-9571F75DC6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B79D6FCB-A405-46EF-A878-335A2E882297}"/>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16/08/here-is-why-you-need-to-formulate-driving-strategies-for-your-compan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580861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450BBD-4301-4CE1-BFB6-704722DC328C}"/>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Approach</a:t>
            </a:r>
          </a:p>
        </p:txBody>
      </p:sp>
      <p:graphicFrame>
        <p:nvGraphicFramePr>
          <p:cNvPr id="12" name="Content Placeholder 2">
            <a:extLst>
              <a:ext uri="{FF2B5EF4-FFF2-40B4-BE49-F238E27FC236}">
                <a16:creationId xmlns:a16="http://schemas.microsoft.com/office/drawing/2014/main" id="{B45AE75C-9AD1-4EB2-8E3D-45E1933EBAA9}"/>
              </a:ext>
            </a:extLst>
          </p:cNvPr>
          <p:cNvGraphicFramePr>
            <a:graphicFrameLocks noGrp="1"/>
          </p:cNvGraphicFramePr>
          <p:nvPr>
            <p:ph idx="1"/>
            <p:extLst>
              <p:ext uri="{D42A27DB-BD31-4B8C-83A1-F6EECF244321}">
                <p14:modId xmlns:p14="http://schemas.microsoft.com/office/powerpoint/2010/main" val="969248950"/>
              </p:ext>
            </p:extLst>
          </p:nvPr>
        </p:nvGraphicFramePr>
        <p:xfrm>
          <a:off x="838200" y="2166938"/>
          <a:ext cx="10515600" cy="3457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03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1936-AC12-4992-8614-F2E3FDA840CD}"/>
              </a:ext>
            </a:extLst>
          </p:cNvPr>
          <p:cNvSpPr>
            <a:spLocks noGrp="1"/>
          </p:cNvSpPr>
          <p:nvPr>
            <p:ph type="title"/>
          </p:nvPr>
        </p:nvSpPr>
        <p:spPr>
          <a:xfrm>
            <a:off x="447819" y="365125"/>
            <a:ext cx="10905981" cy="1325563"/>
          </a:xfrm>
        </p:spPr>
        <p:txBody>
          <a:bodyPr/>
          <a:lstStyle/>
          <a:p>
            <a:r>
              <a:rPr lang="en-US" dirty="0"/>
              <a:t>Attributes</a:t>
            </a:r>
          </a:p>
        </p:txBody>
      </p:sp>
      <p:pic>
        <p:nvPicPr>
          <p:cNvPr id="4" name="Content Placeholder 3">
            <a:extLst>
              <a:ext uri="{FF2B5EF4-FFF2-40B4-BE49-F238E27FC236}">
                <a16:creationId xmlns:a16="http://schemas.microsoft.com/office/drawing/2014/main" id="{A028E649-F62D-4B36-8C06-907A68DFEFF7}"/>
              </a:ext>
            </a:extLst>
          </p:cNvPr>
          <p:cNvPicPr>
            <a:picLocks noGrp="1" noChangeAspect="1"/>
          </p:cNvPicPr>
          <p:nvPr>
            <p:ph idx="1"/>
          </p:nvPr>
        </p:nvPicPr>
        <p:blipFill>
          <a:blip r:embed="rId2"/>
          <a:stretch>
            <a:fillRect/>
          </a:stretch>
        </p:blipFill>
        <p:spPr>
          <a:xfrm>
            <a:off x="6977575" y="1690688"/>
            <a:ext cx="2819547" cy="4685819"/>
          </a:xfrm>
          <a:prstGeom prst="rect">
            <a:avLst/>
          </a:prstGeom>
        </p:spPr>
      </p:pic>
      <p:pic>
        <p:nvPicPr>
          <p:cNvPr id="5" name="Picture 4">
            <a:extLst>
              <a:ext uri="{FF2B5EF4-FFF2-40B4-BE49-F238E27FC236}">
                <a16:creationId xmlns:a16="http://schemas.microsoft.com/office/drawing/2014/main" id="{7BD45FB6-F065-4146-82F3-F33BB87EA632}"/>
              </a:ext>
            </a:extLst>
          </p:cNvPr>
          <p:cNvPicPr>
            <a:picLocks noChangeAspect="1"/>
          </p:cNvPicPr>
          <p:nvPr/>
        </p:nvPicPr>
        <p:blipFill>
          <a:blip r:embed="rId3"/>
          <a:stretch>
            <a:fillRect/>
          </a:stretch>
        </p:blipFill>
        <p:spPr>
          <a:xfrm>
            <a:off x="447819" y="3304603"/>
            <a:ext cx="4505325" cy="815706"/>
          </a:xfrm>
          <a:prstGeom prst="rect">
            <a:avLst/>
          </a:prstGeom>
        </p:spPr>
      </p:pic>
      <p:sp>
        <p:nvSpPr>
          <p:cNvPr id="6" name="TextBox 5">
            <a:extLst>
              <a:ext uri="{FF2B5EF4-FFF2-40B4-BE49-F238E27FC236}">
                <a16:creationId xmlns:a16="http://schemas.microsoft.com/office/drawing/2014/main" id="{F6B69ABC-532C-4784-B449-96E0EDEEDB76}"/>
              </a:ext>
            </a:extLst>
          </p:cNvPr>
          <p:cNvSpPr txBox="1"/>
          <p:nvPr/>
        </p:nvSpPr>
        <p:spPr>
          <a:xfrm flipH="1">
            <a:off x="447819" y="1946849"/>
            <a:ext cx="5648181" cy="830997"/>
          </a:xfrm>
          <a:prstGeom prst="rect">
            <a:avLst/>
          </a:prstGeom>
          <a:noFill/>
        </p:spPr>
        <p:txBody>
          <a:bodyPr wrap="square" rtlCol="0">
            <a:spAutoFit/>
          </a:bodyPr>
          <a:lstStyle/>
          <a:p>
            <a:r>
              <a:rPr lang="en-US" sz="2400" dirty="0"/>
              <a:t>We are using yellow taxi trip data along with taxi zone lookup data</a:t>
            </a:r>
          </a:p>
        </p:txBody>
      </p:sp>
      <p:sp>
        <p:nvSpPr>
          <p:cNvPr id="7" name="TextBox 6">
            <a:extLst>
              <a:ext uri="{FF2B5EF4-FFF2-40B4-BE49-F238E27FC236}">
                <a16:creationId xmlns:a16="http://schemas.microsoft.com/office/drawing/2014/main" id="{C102C857-BE52-4E57-B17F-1D1F773DC8B0}"/>
              </a:ext>
            </a:extLst>
          </p:cNvPr>
          <p:cNvSpPr txBox="1"/>
          <p:nvPr/>
        </p:nvSpPr>
        <p:spPr>
          <a:xfrm flipH="1">
            <a:off x="893150" y="4033597"/>
            <a:ext cx="2819547" cy="369332"/>
          </a:xfrm>
          <a:prstGeom prst="rect">
            <a:avLst/>
          </a:prstGeom>
          <a:noFill/>
        </p:spPr>
        <p:txBody>
          <a:bodyPr wrap="square" rtlCol="0">
            <a:spAutoFit/>
          </a:bodyPr>
          <a:lstStyle/>
          <a:p>
            <a:r>
              <a:rPr lang="en-US" i="1" dirty="0"/>
              <a:t>Taxi zone look up columns</a:t>
            </a:r>
          </a:p>
        </p:txBody>
      </p:sp>
      <p:sp>
        <p:nvSpPr>
          <p:cNvPr id="8" name="TextBox 7">
            <a:extLst>
              <a:ext uri="{FF2B5EF4-FFF2-40B4-BE49-F238E27FC236}">
                <a16:creationId xmlns:a16="http://schemas.microsoft.com/office/drawing/2014/main" id="{BBD9A469-0700-4616-8AFB-FF30A5D4A3A6}"/>
              </a:ext>
            </a:extLst>
          </p:cNvPr>
          <p:cNvSpPr txBox="1"/>
          <p:nvPr/>
        </p:nvSpPr>
        <p:spPr>
          <a:xfrm>
            <a:off x="6977575" y="1264771"/>
            <a:ext cx="3108960" cy="369332"/>
          </a:xfrm>
          <a:prstGeom prst="rect">
            <a:avLst/>
          </a:prstGeom>
          <a:noFill/>
        </p:spPr>
        <p:txBody>
          <a:bodyPr wrap="square" rtlCol="0">
            <a:spAutoFit/>
          </a:bodyPr>
          <a:lstStyle/>
          <a:p>
            <a:r>
              <a:rPr lang="en-US" i="1" dirty="0"/>
              <a:t>Yellow taxi trip data columns</a:t>
            </a:r>
          </a:p>
        </p:txBody>
      </p:sp>
    </p:spTree>
    <p:extLst>
      <p:ext uri="{BB962C8B-B14F-4D97-AF65-F5344CB8AC3E}">
        <p14:creationId xmlns:p14="http://schemas.microsoft.com/office/powerpoint/2010/main" val="322369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78CA-C6A0-4E2D-A1EA-3E2FC7ABB098}"/>
              </a:ext>
            </a:extLst>
          </p:cNvPr>
          <p:cNvSpPr>
            <a:spLocks noGrp="1"/>
          </p:cNvSpPr>
          <p:nvPr>
            <p:ph type="title"/>
          </p:nvPr>
        </p:nvSpPr>
        <p:spPr>
          <a:xfrm>
            <a:off x="396573" y="320675"/>
            <a:ext cx="11407487" cy="1325563"/>
          </a:xfrm>
        </p:spPr>
        <p:txBody>
          <a:bodyPr>
            <a:normAutofit/>
          </a:bodyPr>
          <a:lstStyle/>
          <a:p>
            <a:r>
              <a:rPr lang="en-US" sz="5400" dirty="0"/>
              <a:t>Data Cleaning</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19B4291-4CC6-43C9-B2F1-44D1081DD44B}"/>
              </a:ext>
            </a:extLst>
          </p:cNvPr>
          <p:cNvGraphicFramePr>
            <a:graphicFrameLocks noGrp="1"/>
          </p:cNvGraphicFramePr>
          <p:nvPr>
            <p:ph idx="1"/>
            <p:extLst>
              <p:ext uri="{D42A27DB-BD31-4B8C-83A1-F6EECF244321}">
                <p14:modId xmlns:p14="http://schemas.microsoft.com/office/powerpoint/2010/main" val="2131400463"/>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3690237"/>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00000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901</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NYC Yellow TAXI</vt:lpstr>
      <vt:lpstr>Yellow Taxi is widely recognizable symbol of the NYC </vt:lpstr>
      <vt:lpstr> NYC’s yellow cab industry </vt:lpstr>
      <vt:lpstr>Problem: NYC Yellow Cab Drivers' Earnings</vt:lpstr>
      <vt:lpstr>Dataset- Jan 2019 to Dec 2019</vt:lpstr>
      <vt:lpstr>We decided to propose few strategies so that NYC yellow  cab drivers can make more profits</vt:lpstr>
      <vt:lpstr>Approach</vt:lpstr>
      <vt:lpstr>Attributes</vt:lpstr>
      <vt:lpstr>Data Cleaning</vt:lpstr>
      <vt:lpstr>Distributions</vt:lpstr>
      <vt:lpstr>Derived Attributes</vt:lpstr>
      <vt:lpstr>Trip Pattern for 2019</vt:lpstr>
      <vt:lpstr>Trip Pattern (Contd)</vt:lpstr>
      <vt:lpstr>Traffic Congestion</vt:lpstr>
      <vt:lpstr>Combining trip data with Taxi Zone lookup</vt:lpstr>
      <vt:lpstr>Most Frequent pick-up and drop-off borough</vt:lpstr>
      <vt:lpstr>Most frequent Zone</vt:lpstr>
      <vt:lpstr>Analyzing Rate Codes</vt:lpstr>
      <vt:lpstr>Trip Distance and Fare Amount</vt:lpstr>
      <vt:lpstr>Average Fare per day of the week</vt:lpstr>
      <vt:lpstr>Fare and Tip amount per hour of the day</vt:lpstr>
      <vt:lpstr>Heat map for fare amount between boroughs</vt:lpstr>
      <vt:lpstr>Linear Regression to predict fare amount</vt:lpstr>
      <vt:lpstr>Benefits</vt:lpstr>
      <vt:lpstr>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Yellow TAXI</dc:title>
  <dc:creator>Neha Dave</dc:creator>
  <cp:lastModifiedBy>Gsai reddy</cp:lastModifiedBy>
  <cp:revision>2</cp:revision>
  <dcterms:created xsi:type="dcterms:W3CDTF">2020-11-25T20:01:28Z</dcterms:created>
  <dcterms:modified xsi:type="dcterms:W3CDTF">2021-01-06T13:01:02Z</dcterms:modified>
</cp:coreProperties>
</file>