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0F3F5-9505-437F-A857-A55A07806DCC}" v="14" dt="2022-12-19T04:28:1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F5C23-0163-406D-B616-DE6245C7DCC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A312B2-73FC-4FEE-9F8D-14B0640104A4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many shops and other stores to buy items, but in this scenario, we must physically go shopping.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317F7A-3C50-48D6-9EA3-DFF5664614AC}" type="parTrans" cxnId="{7B689D27-1750-41BE-A245-72560FB51FF5}">
      <dgm:prSet/>
      <dgm:spPr/>
      <dgm:t>
        <a:bodyPr/>
        <a:lstStyle/>
        <a:p>
          <a:endParaRPr lang="en-US"/>
        </a:p>
      </dgm:t>
    </dgm:pt>
    <dgm:pt modelId="{1A76995D-649A-4331-858F-9CFC1D9509F0}" type="sibTrans" cxnId="{7B689D27-1750-41BE-A245-72560FB51FF5}">
      <dgm:prSet/>
      <dgm:spPr/>
      <dgm:t>
        <a:bodyPr/>
        <a:lstStyle/>
        <a:p>
          <a:endParaRPr lang="en-US"/>
        </a:p>
      </dgm:t>
    </dgm:pt>
    <dgm:pt modelId="{68B6D4E0-2ADF-4C73-8249-0DC7DECF3664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As such, it takes a lot of time, requires patience, and travelling.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A6212-D036-40B3-87B4-699EB8E71067}" type="sibTrans" cxnId="{D58C4E94-7011-4DBE-8A32-DCF40B9B28A3}">
      <dgm:prSet/>
      <dgm:spPr/>
      <dgm:t>
        <a:bodyPr/>
        <a:lstStyle/>
        <a:p>
          <a:endParaRPr lang="en-US"/>
        </a:p>
      </dgm:t>
    </dgm:pt>
    <dgm:pt modelId="{C85CDA9F-509B-48CE-97C1-023A7E75B334}" type="parTrans" cxnId="{D58C4E94-7011-4DBE-8A32-DCF40B9B28A3}">
      <dgm:prSet/>
      <dgm:spPr/>
      <dgm:t>
        <a:bodyPr/>
        <a:lstStyle/>
        <a:p>
          <a:endParaRPr lang="en-US"/>
        </a:p>
      </dgm:t>
    </dgm:pt>
    <dgm:pt modelId="{8DF12B9F-A831-4CB7-8A6B-4F51A771C0E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 tackle problems with the existing system we are launching an E-kart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B6F7D-2884-4FE4-AAA9-339A4F47421C}" type="sibTrans" cxnId="{56B88877-DDC2-49C5-9284-CB2681DA2979}">
      <dgm:prSet/>
      <dgm:spPr/>
      <dgm:t>
        <a:bodyPr/>
        <a:lstStyle/>
        <a:p>
          <a:endParaRPr lang="en-US"/>
        </a:p>
      </dgm:t>
    </dgm:pt>
    <dgm:pt modelId="{5B030C5B-1FBB-4794-8948-C70F82F98D84}" type="parTrans" cxnId="{56B88877-DDC2-49C5-9284-CB2681DA2979}">
      <dgm:prSet/>
      <dgm:spPr/>
      <dgm:t>
        <a:bodyPr/>
        <a:lstStyle/>
        <a:p>
          <a:endParaRPr lang="en-US"/>
        </a:p>
      </dgm:t>
    </dgm:pt>
    <dgm:pt modelId="{71EA1CF3-6418-4430-B1E9-B9CA6618A93D}" type="pres">
      <dgm:prSet presAssocID="{501F5C23-0163-406D-B616-DE6245C7DCCE}" presName="linear" presStyleCnt="0">
        <dgm:presLayoutVars>
          <dgm:animLvl val="lvl"/>
          <dgm:resizeHandles val="exact"/>
        </dgm:presLayoutVars>
      </dgm:prSet>
      <dgm:spPr/>
    </dgm:pt>
    <dgm:pt modelId="{50FD3A59-4285-4381-A9CE-86B13C450CB2}" type="pres">
      <dgm:prSet presAssocID="{70A312B2-73FC-4FEE-9F8D-14B0640104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0D6C13-879E-4368-B018-8D429D64AE6A}" type="pres">
      <dgm:prSet presAssocID="{1A76995D-649A-4331-858F-9CFC1D9509F0}" presName="spacer" presStyleCnt="0"/>
      <dgm:spPr/>
    </dgm:pt>
    <dgm:pt modelId="{9512A4E0-391D-4700-90EA-A2FF97FF7F2D}" type="pres">
      <dgm:prSet presAssocID="{68B6D4E0-2ADF-4C73-8249-0DC7DECF36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9B919B-E20A-45B5-894E-DC798828A14B}" type="pres">
      <dgm:prSet presAssocID="{4DBA6212-D036-40B3-87B4-699EB8E71067}" presName="spacer" presStyleCnt="0"/>
      <dgm:spPr/>
    </dgm:pt>
    <dgm:pt modelId="{F9A24DD7-0F6D-4F60-A92E-6CA5C6555FF2}" type="pres">
      <dgm:prSet presAssocID="{8DF12B9F-A831-4CB7-8A6B-4F51A771C0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FE5600-43CE-43BB-9B0B-6DD1E9219535}" type="presOf" srcId="{68B6D4E0-2ADF-4C73-8249-0DC7DECF3664}" destId="{9512A4E0-391D-4700-90EA-A2FF97FF7F2D}" srcOrd="0" destOrd="0" presId="urn:microsoft.com/office/officeart/2005/8/layout/vList2"/>
    <dgm:cxn modelId="{7B689D27-1750-41BE-A245-72560FB51FF5}" srcId="{501F5C23-0163-406D-B616-DE6245C7DCCE}" destId="{70A312B2-73FC-4FEE-9F8D-14B0640104A4}" srcOrd="0" destOrd="0" parTransId="{B9317F7A-3C50-48D6-9EA3-DFF5664614AC}" sibTransId="{1A76995D-649A-4331-858F-9CFC1D9509F0}"/>
    <dgm:cxn modelId="{D0D3B033-56D8-4235-9B85-E5287C1CEDFF}" type="presOf" srcId="{501F5C23-0163-406D-B616-DE6245C7DCCE}" destId="{71EA1CF3-6418-4430-B1E9-B9CA6618A93D}" srcOrd="0" destOrd="0" presId="urn:microsoft.com/office/officeart/2005/8/layout/vList2"/>
    <dgm:cxn modelId="{56B88877-DDC2-49C5-9284-CB2681DA2979}" srcId="{501F5C23-0163-406D-B616-DE6245C7DCCE}" destId="{8DF12B9F-A831-4CB7-8A6B-4F51A771C0E5}" srcOrd="2" destOrd="0" parTransId="{5B030C5B-1FBB-4794-8948-C70F82F98D84}" sibTransId="{8A8B6F7D-2884-4FE4-AAA9-339A4F47421C}"/>
    <dgm:cxn modelId="{D58C4E94-7011-4DBE-8A32-DCF40B9B28A3}" srcId="{501F5C23-0163-406D-B616-DE6245C7DCCE}" destId="{68B6D4E0-2ADF-4C73-8249-0DC7DECF3664}" srcOrd="1" destOrd="0" parTransId="{C85CDA9F-509B-48CE-97C1-023A7E75B334}" sibTransId="{4DBA6212-D036-40B3-87B4-699EB8E71067}"/>
    <dgm:cxn modelId="{37EACE9C-6B09-47A1-8720-CBD8C90D4D7E}" type="presOf" srcId="{8DF12B9F-A831-4CB7-8A6B-4F51A771C0E5}" destId="{F9A24DD7-0F6D-4F60-A92E-6CA5C6555FF2}" srcOrd="0" destOrd="0" presId="urn:microsoft.com/office/officeart/2005/8/layout/vList2"/>
    <dgm:cxn modelId="{A8F20DD6-5B94-4781-B153-D767D9659448}" type="presOf" srcId="{70A312B2-73FC-4FEE-9F8D-14B0640104A4}" destId="{50FD3A59-4285-4381-A9CE-86B13C450CB2}" srcOrd="0" destOrd="0" presId="urn:microsoft.com/office/officeart/2005/8/layout/vList2"/>
    <dgm:cxn modelId="{D5C10E9D-8EDF-41B1-B959-361352925D63}" type="presParOf" srcId="{71EA1CF3-6418-4430-B1E9-B9CA6618A93D}" destId="{50FD3A59-4285-4381-A9CE-86B13C450CB2}" srcOrd="0" destOrd="0" presId="urn:microsoft.com/office/officeart/2005/8/layout/vList2"/>
    <dgm:cxn modelId="{90818F98-19CD-4E39-9A61-425A4B1FA0F2}" type="presParOf" srcId="{71EA1CF3-6418-4430-B1E9-B9CA6618A93D}" destId="{E90D6C13-879E-4368-B018-8D429D64AE6A}" srcOrd="1" destOrd="0" presId="urn:microsoft.com/office/officeart/2005/8/layout/vList2"/>
    <dgm:cxn modelId="{E3D335CB-DF49-42A0-B073-78726B07C324}" type="presParOf" srcId="{71EA1CF3-6418-4430-B1E9-B9CA6618A93D}" destId="{9512A4E0-391D-4700-90EA-A2FF97FF7F2D}" srcOrd="2" destOrd="0" presId="urn:microsoft.com/office/officeart/2005/8/layout/vList2"/>
    <dgm:cxn modelId="{1CB78BBE-425F-4A80-A2D0-7B1DBF394213}" type="presParOf" srcId="{71EA1CF3-6418-4430-B1E9-B9CA6618A93D}" destId="{0F9B919B-E20A-45B5-894E-DC798828A14B}" srcOrd="3" destOrd="0" presId="urn:microsoft.com/office/officeart/2005/8/layout/vList2"/>
    <dgm:cxn modelId="{27D89067-245F-4501-BF2F-482BDEEF0F2A}" type="presParOf" srcId="{71EA1CF3-6418-4430-B1E9-B9CA6618A93D}" destId="{F9A24DD7-0F6D-4F60-A92E-6CA5C6555F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D3A59-4285-4381-A9CE-86B13C450CB2}">
      <dsp:nvSpPr>
        <dsp:cNvPr id="0" name=""/>
        <dsp:cNvSpPr/>
      </dsp:nvSpPr>
      <dsp:spPr>
        <a:xfrm>
          <a:off x="0" y="213095"/>
          <a:ext cx="8946541" cy="11969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many shops and other stores to buy items, but in this scenario, we must physically go shopping.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271523"/>
        <a:ext cx="8829685" cy="1080053"/>
      </dsp:txXfrm>
    </dsp:sp>
    <dsp:sp modelId="{9512A4E0-391D-4700-90EA-A2FF97FF7F2D}">
      <dsp:nvSpPr>
        <dsp:cNvPr id="0" name=""/>
        <dsp:cNvSpPr/>
      </dsp:nvSpPr>
      <dsp:spPr>
        <a:xfrm>
          <a:off x="0" y="1499285"/>
          <a:ext cx="8946541" cy="1196909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such, it takes a lot of time, requires patience, and travelling.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1557713"/>
        <a:ext cx="8829685" cy="1080053"/>
      </dsp:txXfrm>
    </dsp:sp>
    <dsp:sp modelId="{F9A24DD7-0F6D-4F60-A92E-6CA5C6555FF2}">
      <dsp:nvSpPr>
        <dsp:cNvPr id="0" name=""/>
        <dsp:cNvSpPr/>
      </dsp:nvSpPr>
      <dsp:spPr>
        <a:xfrm>
          <a:off x="0" y="2785475"/>
          <a:ext cx="8946541" cy="119690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tackle problems with the existing system we are launching an E-kart 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2843903"/>
        <a:ext cx="8829685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4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9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3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4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37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7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7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8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1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8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0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E7D0FF-4F76-4FB8-9770-B19D51BAD909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6711-AEE4-469F-BBBE-A77BA392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76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7AE26C-B10A-4A90-B724-999CFE7D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9091" r="2260"/>
          <a:stretch/>
        </p:blipFill>
        <p:spPr>
          <a:xfrm>
            <a:off x="613057" y="324177"/>
            <a:ext cx="10983506" cy="6178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27242-8024-4FD2-9DE8-231DFAC96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503681"/>
            <a:ext cx="10132805" cy="169671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E-Kart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3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56BC2-7268-4141-A9E4-FDDAC5A4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0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8BABCFAC-59C5-083D-2B40-DE2772EBD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A3538E-DEBE-4968-9AE0-05BA7487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Ramya Sri Chigurupati</a:t>
            </a:r>
          </a:p>
          <a:p>
            <a:r>
              <a:rPr lang="en-IN" dirty="0" err="1">
                <a:solidFill>
                  <a:srgbClr val="FFFFFF"/>
                </a:solidFill>
              </a:rPr>
              <a:t>Laya</a:t>
            </a:r>
            <a:r>
              <a:rPr lang="en-IN" dirty="0">
                <a:solidFill>
                  <a:srgbClr val="FFFFFF"/>
                </a:solidFill>
              </a:rPr>
              <a:t> B</a:t>
            </a:r>
          </a:p>
          <a:p>
            <a:r>
              <a:rPr lang="en-IN" dirty="0">
                <a:solidFill>
                  <a:srgbClr val="FFFFFF"/>
                </a:solidFill>
              </a:rPr>
              <a:t>Keerthi G N</a:t>
            </a:r>
          </a:p>
          <a:p>
            <a:r>
              <a:rPr lang="en-IN" dirty="0" err="1">
                <a:solidFill>
                  <a:srgbClr val="FFFFFF"/>
                </a:solidFill>
              </a:rPr>
              <a:t>Gopika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 err="1">
                <a:solidFill>
                  <a:srgbClr val="FFFFFF"/>
                </a:solidFill>
              </a:rPr>
              <a:t>Ulavala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Sai </a:t>
            </a:r>
            <a:r>
              <a:rPr lang="en-IN" dirty="0" err="1">
                <a:solidFill>
                  <a:srgbClr val="FFFFFF"/>
                </a:solidFill>
              </a:rPr>
              <a:t>Girija</a:t>
            </a:r>
            <a:r>
              <a:rPr lang="en-IN" dirty="0">
                <a:solidFill>
                  <a:srgbClr val="FFFFFF"/>
                </a:solidFill>
              </a:rPr>
              <a:t> Kumari </a:t>
            </a:r>
            <a:r>
              <a:rPr lang="en-IN" dirty="0" err="1">
                <a:solidFill>
                  <a:srgbClr val="FFFFFF"/>
                </a:solidFill>
              </a:rPr>
              <a:t>Vegi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9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9B60B-3A77-A3BF-7C3B-7F8783C72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184A7-E77E-49DD-973E-AA3CBF7E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C8917E-915E-3C30-4AE2-10ED89148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6882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85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58931-AEBB-4F26-84A5-D5F2262A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Map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83FB14-F8D8-43D5-9EFA-273D84A5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1143001"/>
            <a:ext cx="6399930" cy="508349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Application is developed using MERN STACK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/>
              <a:t>M-MongoDB :- Database server that stores data structures in a binary JSON format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/>
              <a:t>E – Express:- It is a backend web application of JavaScript framework based on Nodejs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R-React:- Front- end web application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N-Nodejs:-It is JavaScript runtime environment.</a:t>
            </a:r>
          </a:p>
          <a:p>
            <a:pPr marL="0" indent="0">
              <a:buNone/>
            </a:pPr>
            <a:r>
              <a:rPr lang="en-IN" dirty="0"/>
              <a:t>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Mongoose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Postman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6076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C5D8D-3F16-41B1-99F7-00D1D88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E525-3EC2-47D7-9EDB-8FA4614D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Design</a:t>
            </a:r>
          </a:p>
          <a:p>
            <a:r>
              <a:rPr lang="en-IN" dirty="0"/>
              <a:t>Divided modules</a:t>
            </a:r>
          </a:p>
          <a:p>
            <a:r>
              <a:rPr lang="en-IN" dirty="0"/>
              <a:t>Deployment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59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5540-C9B3-4514-B696-8BD5D48C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4618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9AF741-BB27-4E66-9489-E51142D73C80}"/>
              </a:ext>
            </a:extLst>
          </p:cNvPr>
          <p:cNvSpPr/>
          <p:nvPr/>
        </p:nvSpPr>
        <p:spPr>
          <a:xfrm>
            <a:off x="4115752" y="2105024"/>
            <a:ext cx="1758315" cy="17237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E9AF10-A7D2-4795-A018-319EBA81C8B7}"/>
              </a:ext>
            </a:extLst>
          </p:cNvPr>
          <p:cNvSpPr/>
          <p:nvPr/>
        </p:nvSpPr>
        <p:spPr>
          <a:xfrm>
            <a:off x="6605585" y="2105024"/>
            <a:ext cx="1843089" cy="17281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Supplier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223B58-D1F9-4C60-B693-57F60474A24E}"/>
              </a:ext>
            </a:extLst>
          </p:cNvPr>
          <p:cNvSpPr/>
          <p:nvPr/>
        </p:nvSpPr>
        <p:spPr>
          <a:xfrm>
            <a:off x="1314450" y="2105025"/>
            <a:ext cx="1921193" cy="17237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EAFC4-57D8-493D-B58D-7388B664EE99}"/>
              </a:ext>
            </a:extLst>
          </p:cNvPr>
          <p:cNvSpPr txBox="1"/>
          <p:nvPr/>
        </p:nvSpPr>
        <p:spPr>
          <a:xfrm>
            <a:off x="4404363" y="2803331"/>
            <a:ext cx="118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19DEDE-1B7F-465F-9A29-68E5A58EE767}"/>
              </a:ext>
            </a:extLst>
          </p:cNvPr>
          <p:cNvSpPr txBox="1"/>
          <p:nvPr/>
        </p:nvSpPr>
        <p:spPr>
          <a:xfrm flipH="1">
            <a:off x="6951344" y="2778752"/>
            <a:ext cx="880109" cy="75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0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C66-771D-4129-A70A-D447468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50834" cy="8026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5E0E7-CC47-489F-A529-8F3AA533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711200"/>
            <a:ext cx="7437119" cy="59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E94-9DAE-413C-9D00-3D93B9DC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887" y="1695450"/>
            <a:ext cx="8946541" cy="4181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216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779</TotalTime>
  <Words>144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</vt:lpstr>
      <vt:lpstr>E-Kart</vt:lpstr>
      <vt:lpstr>TEAM MEMBERS</vt:lpstr>
      <vt:lpstr>Problem Statement</vt:lpstr>
      <vt:lpstr>Road Map</vt:lpstr>
      <vt:lpstr>Plans</vt:lpstr>
      <vt:lpstr>Modules</vt:lpstr>
      <vt:lpstr>Flow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MENU ORDERING SYSTEM</dc:title>
  <dc:creator>Ramya Sri, Chigurupati</dc:creator>
  <cp:lastModifiedBy>Gopika, Ulavala</cp:lastModifiedBy>
  <cp:revision>4</cp:revision>
  <dcterms:created xsi:type="dcterms:W3CDTF">2022-11-30T04:20:58Z</dcterms:created>
  <dcterms:modified xsi:type="dcterms:W3CDTF">2022-12-19T18:54:36Z</dcterms:modified>
</cp:coreProperties>
</file>